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6" r:id="rId3"/>
    <p:sldId id="288" r:id="rId4"/>
    <p:sldId id="284" r:id="rId5"/>
    <p:sldId id="290" r:id="rId6"/>
    <p:sldId id="289" r:id="rId7"/>
    <p:sldId id="291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  <p:cmAuthor id="4" name="高宁(Ning Gao)" initials="高宁(Ning" lastIdx="2" clrIdx="3">
    <p:extLst>
      <p:ext uri="{19B8F6BF-5375-455C-9EA6-DF929625EA0E}">
        <p15:presenceInfo xmlns:p15="http://schemas.microsoft.com/office/powerpoint/2012/main" userId="S-1-5-21-1439682878-3164288827-2260694920-7166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2260" autoAdjust="0"/>
  </p:normalViewPr>
  <p:slideViewPr>
    <p:cSldViewPr>
      <p:cViewPr varScale="1">
        <p:scale>
          <a:sx n="67" d="100"/>
          <a:sy n="67" d="100"/>
        </p:scale>
        <p:origin x="1096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57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69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4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5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0827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Improvement on Link Adaptation Feedback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</a:t>
            </a:r>
            <a:r>
              <a:rPr lang="en-US" sz="2000" b="0" dirty="0"/>
              <a:t>05</a:t>
            </a:r>
            <a:r>
              <a:rPr lang="en-GB" sz="2000" b="0" dirty="0"/>
              <a:t>-</a:t>
            </a:r>
            <a:r>
              <a:rPr lang="en-US" sz="2000" b="0" dirty="0"/>
              <a:t>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89538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Weijie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0806144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89702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Huixuan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3581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93681" y="1679636"/>
            <a:ext cx="77724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The HE link adaptation (HLA) Control and EHT link adaptation (ELA) Control are defined to enable fast link adaptation mechanism for HE and EHT respectively.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However, both HLA Control and ELA Control are variants of an A-Control subfield, which only present in Data frames and Management frames.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Apart from Data frames and Management frames, a TXOP responder also transmits BlockAck/Ack Control frames to a TXOP holder in a TXOP.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Therefore, it makes sense to include the link adaptation feedback in the BlockAck frames to help the TXOP holder obtain feedbacks more frequently.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In this contribution, we propose to improve the link adaptation mechanism by including link adaptation feedback in Multi-STA BlockAck frames.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Re</a:t>
            </a:r>
            <a:r>
              <a:rPr lang="en-US" altLang="zh-CN" sz="2800" dirty="0"/>
              <a:t>cap</a:t>
            </a:r>
            <a:endParaRPr lang="en-GB" sz="28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81602" y="1405904"/>
            <a:ext cx="77724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The Multi-STA BlockAck (M-BA) frame with Dynamic Unavailability Operation (DUO) feedback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 802.11bn Draft 0.2, a Per AID TID Info subfield is used to carry DUO feedback if the AID11 subfield is not 2045 and if the combination of the Ack Type subfield is equal to 0 and the TID subfield is equal to 13 respectively. </a:t>
            </a:r>
            <a:r>
              <a:rPr lang="en-US" altLang="zh-CN" sz="1800" baseline="30000" dirty="0">
                <a:solidFill>
                  <a:schemeClr val="tx1"/>
                </a:solidFill>
              </a:rPr>
              <a:t>[1]</a:t>
            </a:r>
            <a:endParaRPr lang="zh-CN" altLang="en-US" sz="1800" baseline="30000" dirty="0">
              <a:solidFill>
                <a:schemeClr val="tx1"/>
              </a:solidFill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E223F6B-BFDE-46DC-A2DF-5848EBE5FA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870" y="3336203"/>
            <a:ext cx="5967796" cy="140915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B8F1E80A-C7B9-4E80-A5B7-43D5492E4C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7118" y="4975016"/>
            <a:ext cx="3384376" cy="127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6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Proposed Method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Similar to the DUO feedback, we can use the M-BA frame to carry UHR link adaptation (ULA) feedback and differentiate it from the DUO feedback by a Feedback Type field which is proposed in [2, 3].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The ULA feedback are used to provide recommended parameters for the TXOP holder, such as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UHR-MCS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NSS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BW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RU Allocation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PPDU format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Coding Type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Tx beamforming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RRU/DRU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….</a:t>
            </a:r>
          </a:p>
          <a:p>
            <a:pPr indent="-28440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 This method can improve the link adaptation mechanism and further improve the throughput and reliability performance of the UHR.</a:t>
            </a:r>
          </a:p>
        </p:txBody>
      </p:sp>
    </p:spTree>
    <p:extLst>
      <p:ext uri="{BB962C8B-B14F-4D97-AF65-F5344CB8AC3E}">
        <p14:creationId xmlns:p14="http://schemas.microsoft.com/office/powerpoint/2010/main" val="576460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A Multi-STA BlockAck frame with ULA feedback is proposed in this contribution to improve the link adaptation mechanism.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The position of this ULA feedback is similar to the DUO feedback.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The ULA feedback is differentiated from the DUO feedback by a Feedback Type field.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The format and parameters of this ULA feedback is TBD.</a:t>
            </a:r>
          </a:p>
        </p:txBody>
      </p:sp>
    </p:spTree>
    <p:extLst>
      <p:ext uri="{BB962C8B-B14F-4D97-AF65-F5344CB8AC3E}">
        <p14:creationId xmlns:p14="http://schemas.microsoft.com/office/powerpoint/2010/main" val="1928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681036" y="1503854"/>
            <a:ext cx="806742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Do you agree to use the Multi-STA BlockAck frame to carry a UHR link adaptation (ULA) feedback and differentiate it from the DUO feedback by a Feedback Type field?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r>
              <a:rPr lang="en-US" altLang="zh-CN" sz="2000" dirty="0">
                <a:solidFill>
                  <a:schemeClr val="tx1"/>
                </a:solidFill>
              </a:rPr>
              <a:t>Yes/No/Abstain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175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681036" y="1503854"/>
            <a:ext cx="806742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[1] Draft P802.11bn_D0.2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[2] 11-24-0414-01-00bn-improving-acknowledgment-mechanisms, </a:t>
            </a:r>
            <a:r>
              <a:rPr lang="en-US" altLang="zh-CN" sz="1800" dirty="0" err="1">
                <a:solidFill>
                  <a:schemeClr val="tx1"/>
                </a:solidFill>
              </a:rPr>
              <a:t>Sherief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 err="1">
                <a:solidFill>
                  <a:schemeClr val="tx1"/>
                </a:solidFill>
              </a:rPr>
              <a:t>Helwa</a:t>
            </a:r>
            <a:r>
              <a:rPr lang="en-US" altLang="zh-CN" sz="1800" dirty="0">
                <a:solidFill>
                  <a:schemeClr val="tx1"/>
                </a:solidFill>
              </a:rPr>
              <a:t> (Qualcomm)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[3] 11-25-0430-01-00bn-in-device-coexistence-signaling-details, </a:t>
            </a:r>
            <a:r>
              <a:rPr lang="en-US" altLang="zh-CN" sz="1800" dirty="0" err="1">
                <a:solidFill>
                  <a:schemeClr val="tx1"/>
                </a:solidFill>
              </a:rPr>
              <a:t>Sherief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 err="1">
                <a:solidFill>
                  <a:schemeClr val="tx1"/>
                </a:solidFill>
              </a:rPr>
              <a:t>Helwa</a:t>
            </a:r>
            <a:r>
              <a:rPr lang="en-US" altLang="zh-CN" sz="1800" dirty="0">
                <a:solidFill>
                  <a:schemeClr val="tx1"/>
                </a:solidFill>
              </a:rPr>
              <a:t> (Qualcomm)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360034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8318</TotalTime>
  <Words>610</Words>
  <Application>Microsoft Office PowerPoint</Application>
  <PresentationFormat>全屏显示(4:3)</PresentationFormat>
  <Paragraphs>105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Office Theme</vt:lpstr>
      <vt:lpstr>Improvement on Link Adaptation Feedback</vt:lpstr>
      <vt:lpstr>Introduction</vt:lpstr>
      <vt:lpstr>Recap</vt:lpstr>
      <vt:lpstr>Proposed Method </vt:lpstr>
      <vt:lpstr>Summary</vt:lpstr>
      <vt:lpstr>SP 1 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1509</cp:revision>
  <cp:lastPrinted>1601-01-01T00:00:00Z</cp:lastPrinted>
  <dcterms:created xsi:type="dcterms:W3CDTF">2021-04-06T17:23:10Z</dcterms:created>
  <dcterms:modified xsi:type="dcterms:W3CDTF">2025-05-08T09:37:34Z</dcterms:modified>
</cp:coreProperties>
</file>