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40" r:id="rId3"/>
    <p:sldId id="641" r:id="rId4"/>
    <p:sldId id="673" r:id="rId5"/>
    <p:sldId id="674" r:id="rId6"/>
    <p:sldId id="675" r:id="rId7"/>
    <p:sldId id="676" r:id="rId8"/>
    <p:sldId id="588" r:id="rId9"/>
    <p:sldId id="666" r:id="rId10"/>
    <p:sldId id="66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4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784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20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18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974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0995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UL access mechanisms for </a:t>
            </a:r>
            <a:r>
              <a:rPr lang="en-US" altLang="zh-CN" dirty="0">
                <a:sym typeface="+mn-ea"/>
              </a:rPr>
              <a:t>Active Tx AMP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2025-05-02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r7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802.11-25/0334r1,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Channel access for Active Tx non-AP AMP STAs – follow up, Huawei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57884"/>
            <a:ext cx="7772400" cy="446328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The motions about UL access mechanisms for </a:t>
            </a:r>
            <a:r>
              <a:rPr lang="en-US" altLang="zh-CN" sz="2000" b="0" dirty="0">
                <a:cs typeface="Times New Roman" panose="02020603050405020304" pitchFamily="18" charset="0"/>
                <a:sym typeface="+mn-ea"/>
              </a:rPr>
              <a:t>Active Tx non-AP AMP STAs</a:t>
            </a:r>
            <a:r>
              <a:rPr lang="en-US" altLang="zh-CN" sz="2000" b="0" dirty="0">
                <a:cs typeface="Times New Roman" panose="02020603050405020304" pitchFamily="18" charset="0"/>
              </a:rPr>
              <a:t> were agreed.[1][2]</a:t>
            </a:r>
            <a:endParaRPr lang="en-GB" altLang="zh-CN" sz="2000" b="0" dirty="0"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MM-10: 802.11bp supports a time-slot based random access mechanism for Active Tx non-AP AMP STAs:</a:t>
            </a: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AMP AP transmits an AMP frame that indicates one or more time-slots.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Further details (e.g., frame formats, how a STA chooses a random access time-slot etc.) are TBD.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MM-11: 802.11bp supports a time-slot based scheduled access mechanism for Active Tx non-AP AMP STAs:</a:t>
            </a: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AMP AP transmits an AMP frame to assign one or more transmission time-slots.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Further details (e.g., frame formats, how the time-slots are assigned etc.) are TBD.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B4FBCD1-B4BB-4E53-A753-923E310F9DD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12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Time-slot based random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524000"/>
            <a:ext cx="8294688" cy="42226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AMP AP transmits an AMP frame that indicates one or more time-slots for potential UL PPDU Tx without the request from AMP STAs.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Random access mechanism is applicable to logistics like use cases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AP has no knowledge of AMP STA’ ID.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Small data is solicited by AP for AMP STA identification.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Low latency is expected for fast AMP STA identification.  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Association is not required for one shot UL PPDU Tx from AMP STAs.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Collision may happen in a time-slot with random access mechanism.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400" dirty="0">
              <a:latin typeface="+mn-lt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7512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Time-slot based scheduled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524000"/>
            <a:ext cx="8294688" cy="41888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AMP AP transmits an AMP frame to assign one or more transmission time-slots for specific AMP STAs.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Scheduled access mechanism is applicable to sensor like use cases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Long term online and frequent UL data transmission.  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Association may be required, in which case AMP STA has AID for AP to assign time-slot.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Collision can be avoided with scheduled access mechanism.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400" dirty="0">
              <a:latin typeface="+mn-lt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latin typeface="+mn-lt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86842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Two phases t</a:t>
            </a:r>
            <a:r>
              <a:rPr lang="en-US" altLang="zh-CN" dirty="0"/>
              <a:t>ime-slot based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371600"/>
            <a:ext cx="8294688" cy="400417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Joint two phases access mechanism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Random access phase: A AMP STA chooses one slot indicated by AMP trigger for random access (RA) signal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Scheduled access phase: AP performs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</a:rPr>
              <a:t>contention resolution based on the  identified RA signals, and schedules </a:t>
            </a:r>
            <a:r>
              <a:rPr lang="en-US" altLang="zh-CN" sz="1800" dirty="0">
                <a:cs typeface="Times New Roman" panose="02020603050405020304" pitchFamily="18" charset="0"/>
              </a:rPr>
              <a:t>slots for specific AMP STAs to perform data transmission. 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The RA signal is identified as temporary ID for AMP AP to assign time-slot for the AMP STA. The RA signal can be, for example: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Random number, e.g. RN16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CDM code, if CDM is supported for random access.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latin typeface="+mn-lt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0935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Two phases t</a:t>
            </a:r>
            <a:r>
              <a:rPr lang="en-US" altLang="zh-CN" dirty="0"/>
              <a:t>ime-slot based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524000"/>
            <a:ext cx="8294688" cy="304698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Two phases access mechanism does not require the AID of AMP STA through association.  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Two phases access mechanism can avoid collision among UL data transmission during scheduled access phase, since temporary ID is identified during random access phase.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latin typeface="+mn-lt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79B67BB-334D-4329-AFE5-DD555ACFE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0" y="3460459"/>
            <a:ext cx="6832599" cy="236220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DC1E4B1A-1F50-43D6-900E-97EF7D0EAC1C}"/>
              </a:ext>
            </a:extLst>
          </p:cNvPr>
          <p:cNvSpPr txBox="1"/>
          <p:nvPr/>
        </p:nvSpPr>
        <p:spPr>
          <a:xfrm>
            <a:off x="6863359" y="3886200"/>
            <a:ext cx="21430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Collison happens between AMP STA 3 and 4 during random access phase.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 C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</a:rPr>
              <a:t>ontention resolution by AP during scheduled  access phase.</a:t>
            </a:r>
            <a:endParaRPr lang="en-US" altLang="zh-CN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41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One and two phases t</a:t>
            </a:r>
            <a:r>
              <a:rPr lang="en-US" altLang="zh-CN" dirty="0"/>
              <a:t>ime-slot based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447800"/>
            <a:ext cx="8294688" cy="49521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Standalone one phase access mechanism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Time-slot based random access mechanism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Random access for one shot and small data Tx.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Do not require association.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Typically for logistics like use cases. </a:t>
            </a:r>
            <a:endParaRPr lang="zh-CN" altLang="en-US" sz="1800" dirty="0"/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Time-slot based scheduled access mechanism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Long term and frequent data Tx.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Require AID through association.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Typically for sensor like use cases. </a:t>
            </a:r>
            <a:endParaRPr lang="zh-CN" altLang="en-US" sz="1800" dirty="0"/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Joint two phases access mechanism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Do not require association for AID.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Random access for larger data Tx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For collision sensitive access, e.g. access for larger data Tx, or heavy load access scenario. </a:t>
            </a: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85131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2970" y="1676400"/>
            <a:ext cx="7934260" cy="284693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11bp supports standalone </a:t>
            </a:r>
            <a:r>
              <a:rPr lang="en-US" altLang="zh-CN" sz="2000" dirty="0"/>
              <a:t>time-slot based random access mechanism and scheduled access mechanism.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11bp supports joint two phases </a:t>
            </a: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access mechanism, which includes r</a:t>
            </a:r>
            <a:r>
              <a:rPr lang="en-US" altLang="zh-CN" sz="2000" dirty="0">
                <a:cs typeface="Times New Roman" panose="02020603050405020304" pitchFamily="18" charset="0"/>
              </a:rPr>
              <a:t>andom access phase and scheduled access phase.</a:t>
            </a:r>
            <a:endParaRPr lang="en-US" altLang="zh-CN" sz="2000" dirty="0"/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AP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/>
              <a:t>transmits an AMP trigger frame that indicates the solicited type of access mechanism, and further the phase of </a:t>
            </a: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two phases access mechanism</a:t>
            </a:r>
            <a:r>
              <a:rPr lang="en-US" altLang="zh-CN" sz="2000" dirty="0"/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802.11-25/0815r0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802.11bp supports a time-slot based two phases access mechanism for Active Tx non-AP AMP STAs, which include:</a:t>
            </a:r>
            <a:endParaRPr lang="zh-CN" altLang="zh-CN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Random access phase: An AMP STA transmits random access signal through time-slot based random access mechanism.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Scheduled access phase</a:t>
            </a:r>
            <a:r>
              <a:rPr lang="en-US" altLang="zh-CN" sz="18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An AMP </a:t>
            </a: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STA transmits data through time-slot based scheduled access mechanism.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Further details (e.g., random access signal, how a AMP STA chooses a access mechanism etc.) are TBD.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97188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42517</TotalTime>
  <Words>959</Words>
  <Application>Microsoft Office PowerPoint</Application>
  <PresentationFormat>全屏显示(4:3)</PresentationFormat>
  <Paragraphs>149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ACcord Submission Template</vt:lpstr>
      <vt:lpstr>UL access mechanisms for Active Tx AMP STAs</vt:lpstr>
      <vt:lpstr>Background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2639</cp:revision>
  <cp:lastPrinted>1998-02-10T13:28:00Z</cp:lastPrinted>
  <dcterms:created xsi:type="dcterms:W3CDTF">2009-12-02T19:05:00Z</dcterms:created>
  <dcterms:modified xsi:type="dcterms:W3CDTF">2025-05-12T07:06:05Z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