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640" r:id="rId3"/>
    <p:sldId id="641" r:id="rId4"/>
    <p:sldId id="673" r:id="rId5"/>
    <p:sldId id="674" r:id="rId6"/>
    <p:sldId id="675" r:id="rId7"/>
    <p:sldId id="676" r:id="rId8"/>
    <p:sldId id="588" r:id="rId9"/>
    <p:sldId id="666" r:id="rId10"/>
    <p:sldId id="668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3875" autoAdjust="0"/>
  </p:normalViewPr>
  <p:slideViewPr>
    <p:cSldViewPr>
      <p:cViewPr varScale="1">
        <p:scale>
          <a:sx n="114" d="100"/>
          <a:sy n="114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42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4784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208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018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3974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0995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/>
              <a:t>UL access mechanisms for </a:t>
            </a:r>
            <a:r>
              <a:rPr lang="en-US" altLang="zh-CN" dirty="0">
                <a:sym typeface="+mn-ea"/>
              </a:rPr>
              <a:t>Active Tx AMP STAs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2025-05-02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802.11-25/0815r0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F9ED0835-C5E1-4307-BF1F-CC8288CC7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779465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hechuanfeng@oppo.com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29432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r>
              <a:rPr lang="en-SG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11-24/1613</a:t>
            </a:r>
            <a:r>
              <a:rPr lang="en-SG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r7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Specification framework for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tgbp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802.11-25/0334r1,</a:t>
            </a:r>
            <a:r>
              <a:rPr kumimoji="0" lang="en-US" altLang="zh-CN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/>
              </a:rPr>
              <a:t>Channel access for Active Tx non-AP AMP STAs – follow up, Huawei</a:t>
            </a: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802.11-25/0815r0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57884"/>
            <a:ext cx="7772400" cy="446328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b="0" dirty="0">
                <a:cs typeface="Times New Roman" panose="02020603050405020304" pitchFamily="18" charset="0"/>
              </a:rPr>
              <a:t>The motions about UL access mechanisms for </a:t>
            </a:r>
            <a:r>
              <a:rPr lang="en-US" altLang="zh-CN" sz="2000" b="0" dirty="0">
                <a:cs typeface="Times New Roman" panose="02020603050405020304" pitchFamily="18" charset="0"/>
                <a:sym typeface="+mn-ea"/>
              </a:rPr>
              <a:t>Active Tx non-AP AMP STAs</a:t>
            </a:r>
            <a:r>
              <a:rPr lang="en-US" altLang="zh-CN" sz="2000" b="0" dirty="0">
                <a:cs typeface="Times New Roman" panose="02020603050405020304" pitchFamily="18" charset="0"/>
              </a:rPr>
              <a:t> were agreed.[1][2]</a:t>
            </a:r>
            <a:endParaRPr lang="en-GB" altLang="zh-CN" sz="2000" b="0" dirty="0"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MM-10: 802.11bp supports a time-slot based random access mechanism for Active Tx non-AP AMP STAs:</a:t>
            </a:r>
            <a:endParaRPr lang="zh-CN" altLang="zh-CN" sz="1600" b="1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AMP AP transmits an AMP frame that indicates one or more time-slots.</a:t>
            </a:r>
            <a:endParaRPr lang="zh-CN" altLang="zh-CN" sz="1400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Further details (e.g., frame formats, how a STA chooses a random access time-slot etc.) are TBD.</a:t>
            </a:r>
            <a:endParaRPr lang="zh-CN" altLang="zh-CN" sz="1400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600" b="1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MM-11: 802.11bp supports a time-slot based scheduled access mechanism for Active Tx non-AP AMP STAs:</a:t>
            </a:r>
            <a:endParaRPr lang="zh-CN" altLang="zh-CN" sz="1600" b="1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AMP AP transmits an AMP frame to assign one or more transmission time-slots.</a:t>
            </a:r>
            <a:endParaRPr lang="zh-CN" altLang="zh-CN" sz="1400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4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Further details (e.g., frame formats, how the time-slots are assigned etc.) are TBD.</a:t>
            </a:r>
            <a:endParaRPr lang="zh-CN" altLang="zh-CN" sz="1400" i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802.11-25/0815r0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B4FBCD1-B4BB-4E53-A753-923E310F9DDD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121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Time-slot based random access mechanism 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424656" y="1524000"/>
            <a:ext cx="8294688" cy="42226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AMP AP transmits an AMP frame that indicates one or more time-slots for potential UL PPDU Tx without the request from AMP STAs.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Random access mechanism is applicable to logistics like use cases</a:t>
            </a:r>
          </a:p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AP has no knowledge of AMP STA’ ID.</a:t>
            </a:r>
          </a:p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Small data is solicited by AP for AMP STA identification.</a:t>
            </a:r>
          </a:p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Low latency is expected for fast AMP STA identification.  </a:t>
            </a:r>
          </a:p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Association is not required for one shot UL PPDU Tx from AMP STAs.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Collision may happen in a time-slot with random access mechanism.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802.11-25/0815r0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7512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dirty="0"/>
              <a:t>Time-slot based scheduled access mechanism 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424656" y="1524000"/>
            <a:ext cx="8294688" cy="418883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AMP AP transmits an AMP frame to assign one or more transmission time-slots for specific AMP STAs.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Scheduled access mechanism is applicable to sensor like use cases</a:t>
            </a:r>
          </a:p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Long term online and frequent UL data transmission.  </a:t>
            </a:r>
          </a:p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Association may be required, in which case AMP STA has AID for AP to assign time-slot.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Collision can be avoided with scheduled access mechanism.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400" dirty="0">
              <a:latin typeface="+mn-lt"/>
              <a:cs typeface="Times New Roman" panose="02020603050405020304" pitchFamily="18" charset="0"/>
            </a:endParaRP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>
              <a:latin typeface="+mn-lt"/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802.11-25/0815r0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86842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sz="2800" dirty="0">
                <a:cs typeface="Times New Roman" panose="02020603050405020304" pitchFamily="18" charset="0"/>
              </a:rPr>
              <a:t>Two phases t</a:t>
            </a:r>
            <a:r>
              <a:rPr lang="en-US" altLang="zh-CN" dirty="0"/>
              <a:t>ime-slot based access mechanism 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424656" y="1371600"/>
            <a:ext cx="8294688" cy="400417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Joint two phases access mechanism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Random access phase: A AMP STA chooses one slot indicated by AMP trigger for random access (RA) signal transmission.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Scheduled access phase: AP performs </a:t>
            </a:r>
            <a:r>
              <a:rPr lang="en-US" altLang="zh-CN" sz="1800" b="0" i="0" u="none" strike="noStrike" baseline="0" dirty="0">
                <a:solidFill>
                  <a:srgbClr val="000000"/>
                </a:solidFill>
              </a:rPr>
              <a:t>contention resolution based on the  identified RA signals, and schedules </a:t>
            </a:r>
            <a:r>
              <a:rPr lang="en-US" altLang="zh-CN" sz="1800" dirty="0">
                <a:cs typeface="Times New Roman" panose="02020603050405020304" pitchFamily="18" charset="0"/>
              </a:rPr>
              <a:t>slots for specific AMP STAs to perform data transmission. 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The RA signal is identified as temporary ID for AMP AP to assign time-slot for the AMP STA. The RA signal can be, for example:</a:t>
            </a:r>
          </a:p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Random number, e.g. RN16</a:t>
            </a:r>
          </a:p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latin typeface="+mn-lt"/>
                <a:cs typeface="Times New Roman" panose="02020603050405020304" pitchFamily="18" charset="0"/>
              </a:rPr>
              <a:t>CDM code, if CDM is supported for random access.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>
              <a:latin typeface="+mn-lt"/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802.11-25/0815r0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109351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sz="2800" dirty="0">
                <a:cs typeface="Times New Roman" panose="02020603050405020304" pitchFamily="18" charset="0"/>
              </a:rPr>
              <a:t>Two phases t</a:t>
            </a:r>
            <a:r>
              <a:rPr lang="en-US" altLang="zh-CN" dirty="0"/>
              <a:t>ime-slot based access mechanism 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424656" y="1524000"/>
            <a:ext cx="8294688" cy="304698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Two phases access mechanism does not require the AID of AMP STA through association.  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Two phases access mechanism can avoid collision among UL data transmission during scheduled access phase, since temporary ID is identified during random access phase.</a:t>
            </a:r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sz="2000" dirty="0">
              <a:latin typeface="+mn-lt"/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802.11-25/0815r0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79B67BB-334D-4329-AFE5-DD555ACFE8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60" y="3460459"/>
            <a:ext cx="6832599" cy="236220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DC1E4B1A-1F50-43D6-900E-97EF7D0EAC1C}"/>
              </a:ext>
            </a:extLst>
          </p:cNvPr>
          <p:cNvSpPr txBox="1"/>
          <p:nvPr/>
        </p:nvSpPr>
        <p:spPr>
          <a:xfrm>
            <a:off x="6863359" y="3886200"/>
            <a:ext cx="21430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Collison happens between AMP STA 3 and 4 during random access phase.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 C</a:t>
            </a:r>
            <a:r>
              <a:rPr lang="en-US" altLang="zh-CN" sz="1200" b="0" i="0" u="none" strike="noStrike" baseline="0" dirty="0">
                <a:solidFill>
                  <a:srgbClr val="000000"/>
                </a:solidFill>
              </a:rPr>
              <a:t>ontention resolution by AP during scheduled  access phase.</a:t>
            </a:r>
            <a:endParaRPr lang="en-US" altLang="zh-CN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410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defPPr>
              <a:defRPr lang="en-US"/>
            </a:defPPr>
            <a:lvl1pPr marL="0" marR="0" indent="0" algn="ctr" defTabSz="412750" latinLnBrk="0">
              <a:lnSpc>
                <a:spcPct val="80000"/>
              </a:lnSpc>
              <a:buClrTx/>
              <a:buSzTx/>
              <a:buFontTx/>
              <a:buNone/>
              <a:defRPr sz="2700" b="1" i="0" u="none" strike="noStrike" cap="none" spc="0" baseline="0">
                <a:ln>
                  <a:noFill/>
                </a:ln>
                <a:solidFill>
                  <a:schemeClr val="tx2"/>
                </a:solidFill>
                <a:uFillTx/>
                <a:latin typeface="+mj-lt"/>
                <a:ea typeface="+mj-ea"/>
                <a:cs typeface="+mj-cs"/>
              </a:defRPr>
            </a:lvl1pPr>
            <a:lvl2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2pPr>
            <a:lvl3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3pPr>
            <a:lvl4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4pPr>
            <a:lvl5pPr marL="0" marR="0" indent="0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5pPr>
            <a:lvl6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6pPr>
            <a:lvl7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7pPr>
            <a:lvl8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8pPr>
            <a:lvl9pPr marL="0" marR="0" indent="0" defTabSz="412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</a:defRPr>
            </a:lvl9pPr>
          </a:lstStyle>
          <a:p>
            <a:r>
              <a:rPr lang="en-US" altLang="zh-CN" sz="2800" dirty="0">
                <a:cs typeface="Times New Roman" panose="02020603050405020304" pitchFamily="18" charset="0"/>
              </a:rPr>
              <a:t>One and two phases t</a:t>
            </a:r>
            <a:r>
              <a:rPr lang="en-US" altLang="zh-CN" dirty="0"/>
              <a:t>ime-slot based access mechanism 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424656" y="1447800"/>
            <a:ext cx="8294688" cy="495212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Standalone one phase access mechanism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Time-slot based random access mechanism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Random access for one shot and small data Tx.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Do not require association.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Typically for logistics like use cases. </a:t>
            </a:r>
            <a:endParaRPr lang="zh-CN" altLang="en-US" sz="1800" dirty="0"/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Time-slot based scheduled access mechanism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Long term and frequent data Tx.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Require AID through association.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Typically for sensor like use cases. </a:t>
            </a:r>
            <a:endParaRPr lang="zh-CN" altLang="en-US" sz="1800" dirty="0"/>
          </a:p>
          <a:p>
            <a:pPr marL="342900" lvl="1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Joint two phases access mechanism</a:t>
            </a:r>
          </a:p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/>
              <a:t>Do not require association for AID.</a:t>
            </a:r>
          </a:p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/>
              <a:t>Random access for larger data Tx</a:t>
            </a:r>
          </a:p>
          <a:p>
            <a:pPr marL="800100" lvl="2" indent="-3429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/>
              <a:t>For collision sensitive access, e.g. access for larger data Tx, or heavy load access scenario. </a:t>
            </a:r>
            <a:endParaRPr lang="en-US" altLang="zh-CN" sz="1800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802.11-25/0815r0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285131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Proposal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42970" y="1676400"/>
            <a:ext cx="7934260" cy="284693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GB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11bp supports standalone </a:t>
            </a:r>
            <a:r>
              <a:rPr lang="en-US" altLang="zh-CN" sz="2000" dirty="0"/>
              <a:t>time-slot based random access mechanism and scheduled access mechanism.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/>
              <a:t>11bp supports joint two phases </a:t>
            </a: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access mechanism, which includes r</a:t>
            </a:r>
            <a:r>
              <a:rPr lang="en-US" altLang="zh-CN" sz="2000" dirty="0">
                <a:cs typeface="Times New Roman" panose="02020603050405020304" pitchFamily="18" charset="0"/>
              </a:rPr>
              <a:t>andom access phase and scheduled access phase.</a:t>
            </a:r>
            <a:endParaRPr lang="en-US" altLang="zh-CN" sz="2000" dirty="0"/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AP</a:t>
            </a:r>
            <a:r>
              <a:rPr lang="en-US" altLang="zh-CN" sz="2000" i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/>
              <a:t>transmits an AMP trigger frame that indicates the solicited type of access mechanism, and further the phase of </a:t>
            </a:r>
            <a:r>
              <a:rPr lang="en-US" altLang="zh-CN" sz="2000" dirty="0">
                <a:latin typeface="+mn-lt"/>
                <a:cs typeface="Times New Roman" panose="02020603050405020304" pitchFamily="18" charset="0"/>
              </a:rPr>
              <a:t>two phases access mechanism</a:t>
            </a:r>
            <a:r>
              <a:rPr lang="en-US" altLang="zh-CN" sz="2000" dirty="0"/>
              <a:t>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4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802.11-25/0815r0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802.11-25/0815r0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May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802.11bp supports a time-slot based two phases access mechanism for Active Tx non-AP AMP STAs, which include:</a:t>
            </a:r>
            <a:endParaRPr lang="zh-CN" altLang="zh-CN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Random access phase: An AMP STA transmits random access signal through time-slot based random access mechanism.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Scheduled access phase</a:t>
            </a:r>
            <a:r>
              <a:rPr lang="en-US" altLang="zh-CN" sz="18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An AMP </a:t>
            </a: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STA transmits data through time-slot based scheduled access mechanism.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sz="1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Further details (e.g., random access signal, how a AMP STA chooses a access mechanism etc.) are TBD.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397188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42517</TotalTime>
  <Words>959</Words>
  <Application>Microsoft Office PowerPoint</Application>
  <PresentationFormat>全屏显示(4:3)</PresentationFormat>
  <Paragraphs>149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ACcord Submission Template</vt:lpstr>
      <vt:lpstr>UL access mechanisms for Active Tx AMP STAs</vt:lpstr>
      <vt:lpstr>Background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贺传峰(Chuanfeng HE)</cp:lastModifiedBy>
  <cp:revision>2639</cp:revision>
  <cp:lastPrinted>1998-02-10T13:28:00Z</cp:lastPrinted>
  <dcterms:created xsi:type="dcterms:W3CDTF">2009-12-02T19:05:00Z</dcterms:created>
  <dcterms:modified xsi:type="dcterms:W3CDTF">2025-05-12T07:06:05Z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