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5" r:id="rId3"/>
    <p:sldId id="283" r:id="rId4"/>
    <p:sldId id="296" r:id="rId5"/>
    <p:sldId id="301" r:id="rId6"/>
    <p:sldId id="297" r:id="rId7"/>
    <p:sldId id="298" r:id="rId8"/>
    <p:sldId id="300" r:id="rId9"/>
    <p:sldId id="285" r:id="rId10"/>
    <p:sldId id="302" r:id="rId11"/>
    <p:sldId id="303" r:id="rId12"/>
    <p:sldId id="27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2913E8-33CA-461C-8541-FCDD76815F2B}">
          <p14:sldIdLst>
            <p14:sldId id="256"/>
            <p14:sldId id="275"/>
            <p14:sldId id="283"/>
            <p14:sldId id="296"/>
            <p14:sldId id="301"/>
            <p14:sldId id="297"/>
            <p14:sldId id="298"/>
            <p14:sldId id="300"/>
            <p14:sldId id="285"/>
            <p14:sldId id="302"/>
            <p14:sldId id="303"/>
            <p14:sldId id="274"/>
          </p14:sldIdLst>
        </p14:section>
        <p14:section name="Backup slides" id="{AE74EBFC-D2D2-4A4B-B071-B79D0C3B560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11" autoAdjust="0"/>
    <p:restoredTop sz="94656" autoAdjust="0"/>
  </p:normalViewPr>
  <p:slideViewPr>
    <p:cSldViewPr>
      <p:cViewPr varScale="1">
        <p:scale>
          <a:sx n="118" d="100"/>
          <a:sy n="118" d="100"/>
        </p:scale>
        <p:origin x="126" y="19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802.11-25/0806r0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Downlink Receiver Performance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2ABF493-1A88-E623-F361-4604861923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282821"/>
              </p:ext>
            </p:extLst>
          </p:nvPr>
        </p:nvGraphicFramePr>
        <p:xfrm>
          <a:off x="875420" y="2933700"/>
          <a:ext cx="10441160" cy="1676400"/>
        </p:xfrm>
        <a:graphic>
          <a:graphicData uri="http://schemas.openxmlformats.org/drawingml/2006/table">
            <a:tbl>
              <a:tblPr firstRow="1" bandRow="1"/>
              <a:tblGrid>
                <a:gridCol w="2734353">
                  <a:extLst>
                    <a:ext uri="{9D8B030D-6E8A-4147-A177-3AD203B41FA5}">
                      <a16:colId xmlns:a16="http://schemas.microsoft.com/office/drawing/2014/main" val="2667250619"/>
                    </a:ext>
                  </a:extLst>
                </a:gridCol>
                <a:gridCol w="1436633">
                  <a:extLst>
                    <a:ext uri="{9D8B030D-6E8A-4147-A177-3AD203B41FA5}">
                      <a16:colId xmlns:a16="http://schemas.microsoft.com/office/drawing/2014/main" val="3699826672"/>
                    </a:ext>
                  </a:extLst>
                </a:gridCol>
                <a:gridCol w="1599518">
                  <a:extLst>
                    <a:ext uri="{9D8B030D-6E8A-4147-A177-3AD203B41FA5}">
                      <a16:colId xmlns:a16="http://schemas.microsoft.com/office/drawing/2014/main" val="3280705360"/>
                    </a:ext>
                  </a:extLst>
                </a:gridCol>
                <a:gridCol w="1459409">
                  <a:extLst>
                    <a:ext uri="{9D8B030D-6E8A-4147-A177-3AD203B41FA5}">
                      <a16:colId xmlns:a16="http://schemas.microsoft.com/office/drawing/2014/main" val="39476791"/>
                    </a:ext>
                  </a:extLst>
                </a:gridCol>
                <a:gridCol w="3211247">
                  <a:extLst>
                    <a:ext uri="{9D8B030D-6E8A-4147-A177-3AD203B41FA5}">
                      <a16:colId xmlns:a16="http://schemas.microsoft.com/office/drawing/2014/main" val="2052730938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51582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Nelson Costa</a:t>
                      </a:r>
                      <a:endParaRPr lang="en-CA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HaiLa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Technologies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Suite 403, 460 Saint-Catharine St. W. Montreal, QC. Canada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nelson@haila.io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66184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Kamran Nishat</a:t>
                      </a:r>
                      <a:endParaRPr lang="en-CA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kamran@haila.io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263282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C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Vytas </a:t>
                      </a:r>
                      <a:r>
                        <a:rPr lang="en-CA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Kezys</a:t>
                      </a:r>
                      <a:endParaRPr lang="en-C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vytas@haila.io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41741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Patricia Bower</a:t>
                      </a:r>
                      <a:endParaRPr lang="en-CA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pbower@haila.io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99342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E5C59-72CF-CC98-2BA9-9597936AE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793A5-62F7-C016-C0EC-430D1AE1D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Do you agree that 11bp should define at least one standard receiver model?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B0A12E-8445-355C-6B22-44F6B856E7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357CB-4BD1-3F4F-BFD0-88B4C42954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370FF0-AD5A-FCB2-8542-8632682EA1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886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6F873-ED3F-0596-0D53-D99A3E0B3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BEEA8-0CCA-D098-520A-7106DBE15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Do you agree that 11bp should define at least three receiver models for the following topologies.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Active Transmit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Close-Range Monostatic Backscatter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Bistatic Backscatter.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D7D82E-E360-B47C-BDE7-E283F17678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26BDB-59FC-6045-029A-A84E948100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74C108-21FA-FD4B-B9DD-2056C65D02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8851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4E75A-408C-EAB5-E85A-681AC9773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CD919-92C5-1710-978D-CEF3C317C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[1] Costa et al., </a:t>
            </a:r>
            <a:r>
              <a:rPr lang="en-GB" sz="1800" i="1" dirty="0"/>
              <a:t>Downlink Waveform Analysis, </a:t>
            </a:r>
            <a:r>
              <a:rPr lang="en-GB" sz="1800" dirty="0"/>
              <a:t>11-25/0771, May 2025.</a:t>
            </a:r>
          </a:p>
          <a:p>
            <a:r>
              <a:rPr lang="en-GB" sz="1800" dirty="0"/>
              <a:t>[2] Li et al., </a:t>
            </a:r>
            <a:r>
              <a:rPr lang="en-GB" sz="1800" i="1" dirty="0"/>
              <a:t>AMP DL Wideband OOK Generation, </a:t>
            </a:r>
            <a:r>
              <a:rPr lang="en-GB" sz="1800" dirty="0"/>
              <a:t>11-24/0050, January 2025.</a:t>
            </a:r>
          </a:p>
          <a:p>
            <a:r>
              <a:rPr lang="en-GB" sz="1800" dirty="0"/>
              <a:t>[3] </a:t>
            </a:r>
            <a:r>
              <a:rPr lang="en-US" sz="1800" dirty="0"/>
              <a:t>Wang et al., </a:t>
            </a:r>
            <a:r>
              <a:rPr lang="en-US" sz="1800" i="1" dirty="0"/>
              <a:t>Follow-up on AMP DL OOK generation, </a:t>
            </a:r>
            <a:r>
              <a:rPr lang="en-US" sz="1800" dirty="0"/>
              <a:t>11-25/0440, March 2025. </a:t>
            </a:r>
            <a:endParaRPr lang="en-CA" sz="1800" i="1" dirty="0"/>
          </a:p>
          <a:p>
            <a:r>
              <a:rPr lang="en-US" sz="1800" dirty="0"/>
              <a:t>[4] </a:t>
            </a:r>
            <a:r>
              <a:rPr lang="en-GB" sz="1800" dirty="0"/>
              <a:t>Shellhammer et al., </a:t>
            </a:r>
            <a:r>
              <a:rPr lang="en-US" sz="1800" i="1" dirty="0"/>
              <a:t>AMP Downlink Bandwidth Control using OFDM Spreading Waveform, </a:t>
            </a:r>
            <a:r>
              <a:rPr lang="en-US" sz="1800" dirty="0"/>
              <a:t>11-25/0325, March 2025.</a:t>
            </a:r>
          </a:p>
          <a:p>
            <a:r>
              <a:rPr lang="en-US" sz="1800" dirty="0"/>
              <a:t>[5] Wilhelmsson et al., </a:t>
            </a:r>
            <a:r>
              <a:rPr lang="en-US" sz="1800" i="1" dirty="0"/>
              <a:t>Discussion of  a Wake-Up Receiver Front-End Model, </a:t>
            </a:r>
            <a:r>
              <a:rPr lang="en-US" sz="1800" dirty="0"/>
              <a:t>11-17/0093, January 2017.</a:t>
            </a:r>
            <a:r>
              <a:rPr lang="en-US" sz="1800" i="1" dirty="0"/>
              <a:t> </a:t>
            </a:r>
            <a:endParaRPr lang="en-US" sz="1800" dirty="0"/>
          </a:p>
          <a:p>
            <a:endParaRPr lang="en-CA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6656C-91E7-CB2B-494A-FE0B042AE1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40E9E-5119-1F6F-7AD6-941721ACFB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F69FFE-957F-5B7A-2436-540ABCC13A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27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D5BB16-E4AB-89A9-A907-DE78C035D4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E29E4-8124-6E6C-E89E-D15ADBF7FC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23A3F7-3B98-27DC-E5AC-EEBFD52F70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3BE5797F-A50A-F682-15BD-11F974A4A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8382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  <a:endParaRPr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1FDC6C80-918D-7A4F-6335-6C1FA41DE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21336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In the following, we present a basic analysis of the receiver performance at an AMP STA.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We compare the receiver performance using the four different downlink waveforms </a:t>
            </a:r>
            <a:r>
              <a:rPr lang="en-GB" sz="2000" kern="0" dirty="0" err="1"/>
              <a:t>analyzed</a:t>
            </a:r>
            <a:r>
              <a:rPr lang="en-GB" sz="2000" kern="0" dirty="0"/>
              <a:t> in [1].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The goal is to move toward some commonality in an AMP STA receiver model, so that we can compare different waveforms under a common framework.</a:t>
            </a:r>
          </a:p>
        </p:txBody>
      </p:sp>
    </p:spTree>
    <p:extLst>
      <p:ext uri="{BB962C8B-B14F-4D97-AF65-F5344CB8AC3E}">
        <p14:creationId xmlns:p14="http://schemas.microsoft.com/office/powerpoint/2010/main" val="94602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89779-A0F7-D651-E248-11703D0D2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74D35-0F64-3E72-D7CC-7AE2F3985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47538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[1] we presented a spectral analysis of four proposed downlink waveforms.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[2-3] proposed two different spreading sequences to create a DSSS modulated base sequence.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[4] proposed an OFDM symbol based-waveform.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 group has also discussed using the L-LTF as a base waveform.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 general, that analysis showed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DSSS base waveforms did not meet the ETSI power spectral density limit of 10dBm/1MHz.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OFDM base waveforms exhibited notably high Peak-to-Average Power ratios.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None of the proposed waveforms were compatible with PSK backscatter.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D4580D-B45D-BAA5-E321-AD322B899A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358B9-0095-4174-9E7D-3DAADF4041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99B81B-5794-DB3D-8925-1F2768E06C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934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3372A-567C-1816-B046-DFF208C35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AMP STA Receiver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4D46C-26C6-38C0-F084-176B82443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001277"/>
            <a:ext cx="10361084" cy="20931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Inputs are the filtered and normalized waveforms from [1].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“Sim” sample rate of 60/66 MHz for OFDM/DSSS waveforms.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10 MHz ADC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Perfect timing sync assumed.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6CC47D-F5B9-50A3-22B2-71F7799D24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09DDF-0864-C51D-2AEE-83DDF402F7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5FA45F-DB71-3206-4259-A69C19EFD4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7C11632-E522-AEC0-61B2-1CE1367B99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418" y="2231492"/>
            <a:ext cx="7415799" cy="1289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061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6A4371-B9C9-E6AB-A131-14C93F9B4C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4399E-9715-6E26-5D56-330CF9B75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AMP STA Receiver Model: Things Missing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37777-D31D-231C-F813-A559E6B69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284985"/>
            <a:ext cx="10361084" cy="28094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LPF design greatly affects receiver performance.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[5] Analyzes BER versus LPF type and parameters.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Noise Figure.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Front-end bandwidth.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ADC quantization.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Sync sequence and timing recovery for the data sequence.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How many models? (Active Tx, Close range monostatic, bistatic)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679F96-83D3-7409-72D2-22CA9D780F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CB6FA-1D22-2E2E-5355-F374869555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B8F1D15-FE7A-144D-05BC-25A34D0D50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60EC703-7C04-1B77-3ED3-ACF6A0DEC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418" y="1748282"/>
            <a:ext cx="7415799" cy="1289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486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1E188-7D50-DCE9-B3DD-9BD552D6E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BER Performance: 250 kbps</a:t>
            </a: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5F6007DD-5100-8095-048A-2533AE20D4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2" r="3232"/>
          <a:stretch/>
        </p:blipFill>
        <p:spPr>
          <a:xfrm>
            <a:off x="47328" y="1807838"/>
            <a:ext cx="5623396" cy="445993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9F5BE2-30FB-8789-6355-8C9931D86D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41B49-5E10-B7CE-1DC6-FFF5DF0B99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4DA5FF-B078-009E-F354-A96BD30A3C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131DFA1-6582-5A14-DAB0-01C1BEA87FDA}"/>
              </a:ext>
            </a:extLst>
          </p:cNvPr>
          <p:cNvSpPr txBox="1">
            <a:spLocks/>
          </p:cNvSpPr>
          <p:nvPr/>
        </p:nvSpPr>
        <p:spPr bwMode="auto">
          <a:xfrm>
            <a:off x="5618473" y="1981200"/>
            <a:ext cx="640362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CA" kern="0" dirty="0"/>
              <a:t>All the DSSS based waveforms perform equally as well as regular Manchester encoded OOK with no base waveform.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kern="0" dirty="0"/>
              <a:t>The OFDM based waveforms show about a 2 dB improvement at 1% BER. </a:t>
            </a:r>
          </a:p>
        </p:txBody>
      </p:sp>
    </p:spTree>
    <p:extLst>
      <p:ext uri="{BB962C8B-B14F-4D97-AF65-F5344CB8AC3E}">
        <p14:creationId xmlns:p14="http://schemas.microsoft.com/office/powerpoint/2010/main" val="2273090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201E15-117C-1CD7-FAD3-5611FABE15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C6B0B-4103-9E7E-3913-5F678648C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BER Performance: 1 Mbps</a:t>
            </a: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F4105AB6-5B2A-08CC-5997-E3F5EC1170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9" r="1859"/>
          <a:stretch/>
        </p:blipFill>
        <p:spPr>
          <a:xfrm>
            <a:off x="28948" y="1832639"/>
            <a:ext cx="5724051" cy="4410334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572F36-C682-7743-3107-D541C609BA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92A5C-E9DB-E51F-CBCD-41390024A2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02B85E-750D-E0D0-2B0E-A05E5FFE37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6DBAB76B-80E3-C19E-30EF-2F64656DD9D2}"/>
              </a:ext>
            </a:extLst>
          </p:cNvPr>
          <p:cNvSpPr txBox="1">
            <a:spLocks/>
          </p:cNvSpPr>
          <p:nvPr/>
        </p:nvSpPr>
        <p:spPr bwMode="auto">
          <a:xfrm>
            <a:off x="5591944" y="1981200"/>
            <a:ext cx="640362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CA" kern="0" dirty="0"/>
              <a:t>All the DSSS based waveforms perform about 2 dB worse than Manchester encoded OOK with no base waveform at 1 % BER.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kern="0" dirty="0"/>
              <a:t>The OFDM based waveforms show about a 3 dB improvement over DSSS based waveforms.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kern="0" dirty="0"/>
              <a:t>The OFDM based waveforms show about a 1 dB improvement over Manchester encoded OOK with no base waveform at 1% BER. </a:t>
            </a:r>
          </a:p>
        </p:txBody>
      </p:sp>
    </p:spTree>
    <p:extLst>
      <p:ext uri="{BB962C8B-B14F-4D97-AF65-F5344CB8AC3E}">
        <p14:creationId xmlns:p14="http://schemas.microsoft.com/office/powerpoint/2010/main" val="1856815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0B70CA-69C9-BE46-C728-05453B899C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9CF2B-9523-EFD9-2EEF-4EF495715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BER Performance: Receiver Sensitivity</a:t>
            </a: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2CCAECCA-82C9-49F8-CEDA-AAAB5A6914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9" r="1859"/>
          <a:stretch/>
        </p:blipFill>
        <p:spPr>
          <a:xfrm>
            <a:off x="28948" y="1832639"/>
            <a:ext cx="5724051" cy="4410334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2418B-EECA-CD7F-53CA-F9078E9546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E7433-9F75-47D0-13BC-3A24632BF9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825B9F-5D77-B601-3215-D94B5708225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21402D1D-9A2B-6001-78EF-66E410B3BDF3}"/>
              </a:ext>
            </a:extLst>
          </p:cNvPr>
          <p:cNvSpPr txBox="1">
            <a:spLocks/>
          </p:cNvSpPr>
          <p:nvPr/>
        </p:nvSpPr>
        <p:spPr bwMode="auto">
          <a:xfrm>
            <a:off x="5591944" y="1981200"/>
            <a:ext cx="640362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CA" kern="0" dirty="0"/>
              <a:t>At 1% BER, shifting from 250 kbps to 1 Mbps means degrading receive sensitivity by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kern="0" dirty="0"/>
              <a:t> About 4-5 dB for the OFDM base waveforms.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kern="0" dirty="0"/>
              <a:t>About 6 dB for DSSS based waveforms.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kern="0" dirty="0"/>
              <a:t>About 4 dB for Man-OOK with no base waveform.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5DD9F36-27B6-081A-D881-DC810A61E4D8}"/>
              </a:ext>
            </a:extLst>
          </p:cNvPr>
          <p:cNvSpPr/>
          <p:nvPr/>
        </p:nvSpPr>
        <p:spPr bwMode="auto">
          <a:xfrm>
            <a:off x="2638132" y="2438454"/>
            <a:ext cx="794811" cy="413076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6706203-F833-443B-E8E9-8D6E1B983793}"/>
              </a:ext>
            </a:extLst>
          </p:cNvPr>
          <p:cNvSpPr/>
          <p:nvPr/>
        </p:nvSpPr>
        <p:spPr bwMode="auto">
          <a:xfrm>
            <a:off x="2493567" y="3222462"/>
            <a:ext cx="794811" cy="413076"/>
          </a:xfrm>
          <a:prstGeom prst="ellips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9525D2-F745-095B-87E5-D4981F798DB6}"/>
              </a:ext>
            </a:extLst>
          </p:cNvPr>
          <p:cNvSpPr txBox="1"/>
          <p:nvPr/>
        </p:nvSpPr>
        <p:spPr>
          <a:xfrm>
            <a:off x="3292716" y="2244882"/>
            <a:ext cx="1045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solidFill>
                  <a:srgbClr val="C00000"/>
                </a:solidFill>
              </a:rPr>
              <a:t>1 Mbps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1BAC9B-5463-432D-996D-4AABE6775035}"/>
              </a:ext>
            </a:extLst>
          </p:cNvPr>
          <p:cNvSpPr txBox="1"/>
          <p:nvPr/>
        </p:nvSpPr>
        <p:spPr>
          <a:xfrm>
            <a:off x="1540508" y="3435483"/>
            <a:ext cx="1269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solidFill>
                  <a:schemeClr val="accent2"/>
                </a:solidFill>
              </a:rPr>
              <a:t>250 kbps</a:t>
            </a:r>
          </a:p>
        </p:txBody>
      </p:sp>
    </p:spTree>
    <p:extLst>
      <p:ext uri="{BB962C8B-B14F-4D97-AF65-F5344CB8AC3E}">
        <p14:creationId xmlns:p14="http://schemas.microsoft.com/office/powerpoint/2010/main" val="1218211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5236-F562-BE6C-B2D7-DF1EB75F6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27482"/>
            <a:ext cx="10361084" cy="1065213"/>
          </a:xfrm>
        </p:spPr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880F5-E7E9-3162-74E5-7312FF44B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9186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Here, we presented an analysis of DL receiver performance.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We also proposed that we should standardize on a few receiver models in order to make a fair comparison between proposals.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Prefer three models, 1) </a:t>
            </a:r>
            <a:r>
              <a:rPr lang="en-CA" b="1" dirty="0"/>
              <a:t>active Tx</a:t>
            </a:r>
            <a:r>
              <a:rPr lang="en-CA" dirty="0"/>
              <a:t>, 2) </a:t>
            </a:r>
            <a:r>
              <a:rPr lang="en-CA" b="1" dirty="0"/>
              <a:t>close range monostatic backscatter</a:t>
            </a:r>
            <a:r>
              <a:rPr lang="en-CA" dirty="0"/>
              <a:t>, 3) </a:t>
            </a:r>
            <a:r>
              <a:rPr lang="en-CA" b="1" dirty="0"/>
              <a:t>bistatic backscatter</a:t>
            </a:r>
            <a:r>
              <a:rPr lang="en-CA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We created a common framework for simulating BER performance across three proposed downlink waveforms.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Overall receiver performance with proposed waveforms,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At 250 kbps, the OFDM-based waveforms had about a 2 dB advantage over the DSSS waveforms.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At 1 Mbps, the OFDM-based waveform had about a 3 dB advantage over the DSSS waveforms.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Moving from 250 kbps to 1 Mbps degrades receiver sensitivity by about 4 – 6 dB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9CF7F-E71B-18A0-AE25-4AF5F292A0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7AD87-A691-F192-3265-FEFC8C0496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2CA5BD-29A6-E6B7-1A63-BB312B8A7A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408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58977</TotalTime>
  <Words>877</Words>
  <Application>Microsoft Office PowerPoint</Application>
  <PresentationFormat>Widescreen</PresentationFormat>
  <Paragraphs>120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Arial Unicode MS</vt:lpstr>
      <vt:lpstr>Times New Roman</vt:lpstr>
      <vt:lpstr>Office Theme</vt:lpstr>
      <vt:lpstr>Downlink Receiver Performance</vt:lpstr>
      <vt:lpstr>PowerPoint Presentation</vt:lpstr>
      <vt:lpstr>Background</vt:lpstr>
      <vt:lpstr>AMP STA Receiver Model</vt:lpstr>
      <vt:lpstr>AMP STA Receiver Model: Things Missing</vt:lpstr>
      <vt:lpstr>BER Performance: 250 kbps</vt:lpstr>
      <vt:lpstr>BER Performance: 1 Mbps</vt:lpstr>
      <vt:lpstr>BER Performance: Receiver Sensitivity</vt:lpstr>
      <vt:lpstr>Conclusion</vt:lpstr>
      <vt:lpstr>Straw Poll 1</vt:lpstr>
      <vt:lpstr>Straw Poll 2</vt:lpstr>
      <vt:lpstr>References</vt:lpstr>
    </vt:vector>
  </TitlesOfParts>
  <Company>HaiLa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Downlink Waveform Analysis</dc:title>
  <dc:creator>Nelson Costa</dc:creator>
  <cp:keywords/>
  <cp:lastModifiedBy>Nelson Costa</cp:lastModifiedBy>
  <cp:revision>96</cp:revision>
  <cp:lastPrinted>1601-01-01T00:00:00Z</cp:lastPrinted>
  <dcterms:created xsi:type="dcterms:W3CDTF">2024-10-06T13:43:49Z</dcterms:created>
  <dcterms:modified xsi:type="dcterms:W3CDTF">2025-05-11T08:28:03Z</dcterms:modified>
  <cp:category>Nelson Costa (HaiLa Technologies)</cp:category>
</cp:coreProperties>
</file>