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1468126924" r:id="rId6"/>
    <p:sldId id="1468126919" r:id="rId7"/>
    <p:sldId id="1468126921" r:id="rId8"/>
    <p:sldId id="1468126931" r:id="rId9"/>
    <p:sldId id="1468126928" r:id="rId10"/>
    <p:sldId id="1468126930" r:id="rId11"/>
    <p:sldId id="1468126932" r:id="rId12"/>
    <p:sldId id="1468126926" r:id="rId13"/>
    <p:sldId id="1468126925" r:id="rId14"/>
    <p:sldId id="1468126927" r:id="rId15"/>
    <p:sldId id="1468126929" r:id="rId16"/>
    <p:sldId id="1468126933" r:id="rId17"/>
    <p:sldId id="146812693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CC6600"/>
    <a:srgbClr val="FFFFCC"/>
    <a:srgbClr val="FFCC99"/>
    <a:srgbClr val="A4FD03"/>
    <a:srgbClr val="00FF00"/>
    <a:srgbClr val="FFCC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5BF90B-DC42-4529-B3A2-9A8F7CBF5EA4}" v="67" dt="2025-05-12T17:05:54.780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79" d="100"/>
          <a:sy n="79" d="100"/>
        </p:scale>
        <p:origin x="138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375BF90B-DC42-4529-B3A2-9A8F7CBF5EA4}"/>
    <pc:docChg chg="undo custSel addSld delSld modSld sldOrd modMainMaster">
      <pc:chgData name="Rui Cao" userId="a6960595-96e6-47d6-a8d8-833995379cc8" providerId="ADAL" clId="{375BF90B-DC42-4529-B3A2-9A8F7CBF5EA4}" dt="2025-05-12T17:14:19.633" v="4343" actId="20577"/>
      <pc:docMkLst>
        <pc:docMk/>
      </pc:docMkLst>
      <pc:sldChg chg="addSp delSp modSp mod">
        <pc:chgData name="Rui Cao" userId="a6960595-96e6-47d6-a8d8-833995379cc8" providerId="ADAL" clId="{375BF90B-DC42-4529-B3A2-9A8F7CBF5EA4}" dt="2025-05-01T05:56:50.753" v="2757" actId="20577"/>
        <pc:sldMkLst>
          <pc:docMk/>
          <pc:sldMk cId="0" sldId="256"/>
        </pc:sldMkLst>
        <pc:spChg chg="mod">
          <ac:chgData name="Rui Cao" userId="a6960595-96e6-47d6-a8d8-833995379cc8" providerId="ADAL" clId="{375BF90B-DC42-4529-B3A2-9A8F7CBF5EA4}" dt="2025-05-01T05:56:50.753" v="2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375BF90B-DC42-4529-B3A2-9A8F7CBF5EA4}" dt="2025-04-30T20:42:52.113" v="1326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375BF90B-DC42-4529-B3A2-9A8F7CBF5EA4}" dt="2025-04-30T20:40:08.971" v="1282" actId="1076"/>
          <ac:spMkLst>
            <pc:docMk/>
            <pc:sldMk cId="0" sldId="256"/>
            <ac:spMk id="3076" creationId="{00000000-0000-0000-0000-000000000000}"/>
          </ac:spMkLst>
        </pc:spChg>
        <pc:graphicFrameChg chg="add mod">
          <ac:chgData name="Rui Cao" userId="a6960595-96e6-47d6-a8d8-833995379cc8" providerId="ADAL" clId="{375BF90B-DC42-4529-B3A2-9A8F7CBF5EA4}" dt="2025-04-30T20:42:05.984" v="1291" actId="1076"/>
          <ac:graphicFrameMkLst>
            <pc:docMk/>
            <pc:sldMk cId="0" sldId="256"/>
            <ac:graphicFrameMk id="5" creationId="{F87FB951-8698-18CE-0FB8-0C3C0C609C69}"/>
          </ac:graphicFrameMkLst>
        </pc:graphicFrameChg>
        <pc:graphicFrameChg chg="del">
          <ac:chgData name="Rui Cao" userId="a6960595-96e6-47d6-a8d8-833995379cc8" providerId="ADAL" clId="{375BF90B-DC42-4529-B3A2-9A8F7CBF5EA4}" dt="2025-04-29T20:59:02.092" v="1" actId="478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1274773391" sldId="1468126842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988952387" sldId="1468126873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3017425594" sldId="1468126875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012074208" sldId="1468126876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403913" sldId="1468126892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572468596" sldId="1468126894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907641881" sldId="1468126895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1460523104" sldId="1468126896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730443743" sldId="1468126897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097206306" sldId="1468126899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947830495" sldId="1468126900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3858674598" sldId="1468126901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568341252" sldId="1468126902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670453108" sldId="1468126903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1004225686" sldId="1468126904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57074750" sldId="1468126905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1166436376" sldId="1468126906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1376911802" sldId="1468126907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3709135016" sldId="1468126908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716403850" sldId="1468126909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3676914948" sldId="1468126910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4077985968" sldId="1468126911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365966339" sldId="1468126913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884577489" sldId="1468126914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864396468" sldId="1468126916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658579893" sldId="1468126917"/>
        </pc:sldMkLst>
      </pc:sldChg>
      <pc:sldChg chg="del">
        <pc:chgData name="Rui Cao" userId="a6960595-96e6-47d6-a8d8-833995379cc8" providerId="ADAL" clId="{375BF90B-DC42-4529-B3A2-9A8F7CBF5EA4}" dt="2025-04-29T20:58:59.120" v="0" actId="47"/>
        <pc:sldMkLst>
          <pc:docMk/>
          <pc:sldMk cId="2291892158" sldId="1468126918"/>
        </pc:sldMkLst>
      </pc:sldChg>
      <pc:sldChg chg="addSp delSp modSp mod">
        <pc:chgData name="Rui Cao" userId="a6960595-96e6-47d6-a8d8-833995379cc8" providerId="ADAL" clId="{375BF90B-DC42-4529-B3A2-9A8F7CBF5EA4}" dt="2025-05-11T22:45:50.821" v="2895" actId="12"/>
        <pc:sldMkLst>
          <pc:docMk/>
          <pc:sldMk cId="2004677213" sldId="1468126919"/>
        </pc:sldMkLst>
        <pc:spChg chg="mod">
          <ac:chgData name="Rui Cao" userId="a6960595-96e6-47d6-a8d8-833995379cc8" providerId="ADAL" clId="{375BF90B-DC42-4529-B3A2-9A8F7CBF5EA4}" dt="2025-04-30T23:21:12.206" v="2154" actId="1076"/>
          <ac:spMkLst>
            <pc:docMk/>
            <pc:sldMk cId="2004677213" sldId="1468126919"/>
            <ac:spMk id="2" creationId="{A63BED67-9213-F063-E445-3270566EB0C5}"/>
          </ac:spMkLst>
        </pc:spChg>
        <pc:spChg chg="mod topLvl">
          <ac:chgData name="Rui Cao" userId="a6960595-96e6-47d6-a8d8-833995379cc8" providerId="ADAL" clId="{375BF90B-DC42-4529-B3A2-9A8F7CBF5EA4}" dt="2025-04-30T23:21:21.530" v="2160" actId="1035"/>
          <ac:spMkLst>
            <pc:docMk/>
            <pc:sldMk cId="2004677213" sldId="1468126919"/>
            <ac:spMk id="7" creationId="{D5710977-7CDF-FB79-48CF-45FC37F893FB}"/>
          </ac:spMkLst>
        </pc:spChg>
        <pc:spChg chg="add mod">
          <ac:chgData name="Rui Cao" userId="a6960595-96e6-47d6-a8d8-833995379cc8" providerId="ADAL" clId="{375BF90B-DC42-4529-B3A2-9A8F7CBF5EA4}" dt="2025-05-11T22:44:21.806" v="2886" actId="20577"/>
          <ac:spMkLst>
            <pc:docMk/>
            <pc:sldMk cId="2004677213" sldId="1468126919"/>
            <ac:spMk id="8" creationId="{05D47D2B-5B81-B3D1-E49E-562D41A048FB}"/>
          </ac:spMkLst>
        </pc:spChg>
        <pc:spChg chg="mod topLvl">
          <ac:chgData name="Rui Cao" userId="a6960595-96e6-47d6-a8d8-833995379cc8" providerId="ADAL" clId="{375BF90B-DC42-4529-B3A2-9A8F7CBF5EA4}" dt="2025-04-30T23:21:21.530" v="2160" actId="1035"/>
          <ac:spMkLst>
            <pc:docMk/>
            <pc:sldMk cId="2004677213" sldId="1468126919"/>
            <ac:spMk id="9" creationId="{A52C72B2-63EA-E0FA-800B-05ACBEF1889A}"/>
          </ac:spMkLst>
        </pc:spChg>
        <pc:spChg chg="mo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16" creationId="{1703014F-8194-BE80-DD4C-2D42F26BBC09}"/>
          </ac:spMkLst>
        </pc:spChg>
        <pc:spChg chg="mo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19" creationId="{B8EF8AB3-80C1-0FB0-6007-DD0F05ABE185}"/>
          </ac:spMkLst>
        </pc:spChg>
        <pc:spChg chg="mod topLvl">
          <ac:chgData name="Rui Cao" userId="a6960595-96e6-47d6-a8d8-833995379cc8" providerId="ADAL" clId="{375BF90B-DC42-4529-B3A2-9A8F7CBF5EA4}" dt="2025-05-01T05:52:11.596" v="2743" actId="1037"/>
          <ac:spMkLst>
            <pc:docMk/>
            <pc:sldMk cId="2004677213" sldId="1468126919"/>
            <ac:spMk id="20" creationId="{73C39C1E-09A5-B8F6-73A3-A3A71363A94E}"/>
          </ac:spMkLst>
        </pc:spChg>
        <pc:spChg chg="mod topLvl">
          <ac:chgData name="Rui Cao" userId="a6960595-96e6-47d6-a8d8-833995379cc8" providerId="ADAL" clId="{375BF90B-DC42-4529-B3A2-9A8F7CBF5EA4}" dt="2025-05-01T05:51:40.325" v="2730" actId="1035"/>
          <ac:spMkLst>
            <pc:docMk/>
            <pc:sldMk cId="2004677213" sldId="1468126919"/>
            <ac:spMk id="26" creationId="{061F5BD4-C954-7317-AD38-594F25E2267D}"/>
          </ac:spMkLst>
        </pc:spChg>
        <pc:spChg chg="add del mod">
          <ac:chgData name="Rui Cao" userId="a6960595-96e6-47d6-a8d8-833995379cc8" providerId="ADAL" clId="{375BF90B-DC42-4529-B3A2-9A8F7CBF5EA4}" dt="2025-04-30T00:35:58.562" v="75" actId="478"/>
          <ac:spMkLst>
            <pc:docMk/>
            <pc:sldMk cId="2004677213" sldId="1468126919"/>
            <ac:spMk id="35" creationId="{CA6F10A1-9C3D-E0E9-A0AD-C226FD9C02C3}"/>
          </ac:spMkLst>
        </pc:spChg>
        <pc:spChg chg="mod">
          <ac:chgData name="Rui Cao" userId="a6960595-96e6-47d6-a8d8-833995379cc8" providerId="ADAL" clId="{375BF90B-DC42-4529-B3A2-9A8F7CBF5EA4}" dt="2025-05-11T22:45:50.821" v="2895" actId="12"/>
          <ac:spMkLst>
            <pc:docMk/>
            <pc:sldMk cId="2004677213" sldId="1468126919"/>
            <ac:spMk id="37" creationId="{D8A590AB-D127-47AC-1337-34BA262FBB50}"/>
          </ac:spMkLst>
        </pc:spChg>
        <pc:spChg chg="mod topLvl">
          <ac:chgData name="Rui Cao" userId="a6960595-96e6-47d6-a8d8-833995379cc8" providerId="ADAL" clId="{375BF90B-DC42-4529-B3A2-9A8F7CBF5EA4}" dt="2025-05-01T05:51:58.800" v="2738" actId="1038"/>
          <ac:spMkLst>
            <pc:docMk/>
            <pc:sldMk cId="2004677213" sldId="1468126919"/>
            <ac:spMk id="38" creationId="{AE6CF8DF-1A33-D7C1-E1E4-29FFBC4D9732}"/>
          </ac:spMkLst>
        </pc:spChg>
        <pc:spChg chg="mod topLvl">
          <ac:chgData name="Rui Cao" userId="a6960595-96e6-47d6-a8d8-833995379cc8" providerId="ADAL" clId="{375BF90B-DC42-4529-B3A2-9A8F7CBF5EA4}" dt="2025-04-30T23:21:21.530" v="2160" actId="1035"/>
          <ac:spMkLst>
            <pc:docMk/>
            <pc:sldMk cId="2004677213" sldId="1468126919"/>
            <ac:spMk id="39" creationId="{ED766D5A-F900-744C-B9B4-0DE8642633C7}"/>
          </ac:spMkLst>
        </pc:spChg>
        <pc:spChg chg="mod topLvl">
          <ac:chgData name="Rui Cao" userId="a6960595-96e6-47d6-a8d8-833995379cc8" providerId="ADAL" clId="{375BF90B-DC42-4529-B3A2-9A8F7CBF5EA4}" dt="2025-05-01T05:52:09.217" v="2742" actId="1037"/>
          <ac:spMkLst>
            <pc:docMk/>
            <pc:sldMk cId="2004677213" sldId="1468126919"/>
            <ac:spMk id="41" creationId="{10D58632-3AE1-44B1-18A4-BCD5328BA670}"/>
          </ac:spMkLst>
        </pc:spChg>
        <pc:spChg chg="add mod">
          <ac:chgData name="Rui Cao" userId="a6960595-96e6-47d6-a8d8-833995379cc8" providerId="ADAL" clId="{375BF90B-DC42-4529-B3A2-9A8F7CBF5EA4}" dt="2025-04-30T23:21:17.411" v="2155" actId="1076"/>
          <ac:spMkLst>
            <pc:docMk/>
            <pc:sldMk cId="2004677213" sldId="1468126919"/>
            <ac:spMk id="43" creationId="{3E862C43-8C73-015E-4BC8-91E31945F285}"/>
          </ac:spMkLst>
        </pc:spChg>
        <pc:spChg chg="add mod or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45" creationId="{BC524F02-5F19-8658-2520-B41CF7AB6B78}"/>
          </ac:spMkLst>
        </pc:spChg>
        <pc:spChg chg="mod topLvl">
          <ac:chgData name="Rui Cao" userId="a6960595-96e6-47d6-a8d8-833995379cc8" providerId="ADAL" clId="{375BF90B-DC42-4529-B3A2-9A8F7CBF5EA4}" dt="2025-04-30T23:21:21.530" v="2160" actId="1035"/>
          <ac:spMkLst>
            <pc:docMk/>
            <pc:sldMk cId="2004677213" sldId="1468126919"/>
            <ac:spMk id="46" creationId="{8DBE67F4-E4D7-742A-1C42-FB18AD856D5F}"/>
          </ac:spMkLst>
        </pc:spChg>
        <pc:spChg chg="add mod or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47" creationId="{4C9DC0BD-B996-256E-1BF1-7EA8CFE8BD59}"/>
          </ac:spMkLst>
        </pc:spChg>
        <pc:spChg chg="mo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51" creationId="{A62AEAB5-C7C0-F6DF-FA9A-BB6CBDB406DB}"/>
          </ac:spMkLst>
        </pc:spChg>
        <pc:spChg chg="mo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52" creationId="{700053EA-5544-9549-FBEA-EACA854F462C}"/>
          </ac:spMkLst>
        </pc:spChg>
        <pc:spChg chg="mo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54" creationId="{34523AFE-360B-01AD-C10C-0BB79B8AFB92}"/>
          </ac:spMkLst>
        </pc:spChg>
        <pc:spChg chg="mo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55" creationId="{267733FB-DA6A-B193-1557-78C825A27333}"/>
          </ac:spMkLst>
        </pc:spChg>
        <pc:spChg chg="mo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57" creationId="{D52D80E5-45B4-CB59-A525-70E35B33649D}"/>
          </ac:spMkLst>
        </pc:spChg>
        <pc:spChg chg="mod">
          <ac:chgData name="Rui Cao" userId="a6960595-96e6-47d6-a8d8-833995379cc8" providerId="ADAL" clId="{375BF90B-DC42-4529-B3A2-9A8F7CBF5EA4}" dt="2025-04-30T23:11:05.318" v="1913" actId="165"/>
          <ac:spMkLst>
            <pc:docMk/>
            <pc:sldMk cId="2004677213" sldId="1468126919"/>
            <ac:spMk id="58" creationId="{0CEF389F-D25E-1801-032A-7501859FAF7B}"/>
          </ac:spMkLst>
        </pc:spChg>
        <pc:spChg chg="add mod topLvl">
          <ac:chgData name="Rui Cao" userId="a6960595-96e6-47d6-a8d8-833995379cc8" providerId="ADAL" clId="{375BF90B-DC42-4529-B3A2-9A8F7CBF5EA4}" dt="2025-05-01T05:51:40.325" v="2730" actId="1035"/>
          <ac:spMkLst>
            <pc:docMk/>
            <pc:sldMk cId="2004677213" sldId="1468126919"/>
            <ac:spMk id="59" creationId="{F4744788-2FAF-B36D-A898-9CCFCD8302E7}"/>
          </ac:spMkLst>
        </pc:spChg>
        <pc:spChg chg="add mod topLvl">
          <ac:chgData name="Rui Cao" userId="a6960595-96e6-47d6-a8d8-833995379cc8" providerId="ADAL" clId="{375BF90B-DC42-4529-B3A2-9A8F7CBF5EA4}" dt="2025-04-30T23:21:21.530" v="2160" actId="1035"/>
          <ac:spMkLst>
            <pc:docMk/>
            <pc:sldMk cId="2004677213" sldId="1468126919"/>
            <ac:spMk id="65" creationId="{3B21E0BE-FF70-4001-F728-192152C05B5E}"/>
          </ac:spMkLst>
        </pc:spChg>
        <pc:spChg chg="add mod topLvl">
          <ac:chgData name="Rui Cao" userId="a6960595-96e6-47d6-a8d8-833995379cc8" providerId="ADAL" clId="{375BF90B-DC42-4529-B3A2-9A8F7CBF5EA4}" dt="2025-04-30T23:21:21.530" v="2160" actId="1035"/>
          <ac:spMkLst>
            <pc:docMk/>
            <pc:sldMk cId="2004677213" sldId="1468126919"/>
            <ac:spMk id="66" creationId="{F97F1540-9638-24BB-CCD4-5003978E15C4}"/>
          </ac:spMkLst>
        </pc:spChg>
        <pc:spChg chg="add del mod">
          <ac:chgData name="Rui Cao" userId="a6960595-96e6-47d6-a8d8-833995379cc8" providerId="ADAL" clId="{375BF90B-DC42-4529-B3A2-9A8F7CBF5EA4}" dt="2025-04-30T23:28:31.554" v="2362" actId="478"/>
          <ac:spMkLst>
            <pc:docMk/>
            <pc:sldMk cId="2004677213" sldId="1468126919"/>
            <ac:spMk id="68" creationId="{44312E01-05BA-B039-BC63-B3691D798DA7}"/>
          </ac:spMkLst>
        </pc:spChg>
        <pc:spChg chg="add del mod">
          <ac:chgData name="Rui Cao" userId="a6960595-96e6-47d6-a8d8-833995379cc8" providerId="ADAL" clId="{375BF90B-DC42-4529-B3A2-9A8F7CBF5EA4}" dt="2025-04-30T23:28:32.488" v="2363" actId="478"/>
          <ac:spMkLst>
            <pc:docMk/>
            <pc:sldMk cId="2004677213" sldId="1468126919"/>
            <ac:spMk id="69" creationId="{F80C797E-24B1-4253-D473-01EBEC45645F}"/>
          </ac:spMkLst>
        </pc:spChg>
        <pc:spChg chg="add mod ord">
          <ac:chgData name="Rui Cao" userId="a6960595-96e6-47d6-a8d8-833995379cc8" providerId="ADAL" clId="{375BF90B-DC42-4529-B3A2-9A8F7CBF5EA4}" dt="2025-05-01T05:52:06.936" v="2741" actId="1037"/>
          <ac:spMkLst>
            <pc:docMk/>
            <pc:sldMk cId="2004677213" sldId="1468126919"/>
            <ac:spMk id="70" creationId="{02A40D85-E150-EED9-809C-E753CCE1AA1B}"/>
          </ac:spMkLst>
        </pc:spChg>
        <pc:spChg chg="add mod ord">
          <ac:chgData name="Rui Cao" userId="a6960595-96e6-47d6-a8d8-833995379cc8" providerId="ADAL" clId="{375BF90B-DC42-4529-B3A2-9A8F7CBF5EA4}" dt="2025-05-01T05:51:53.710" v="2736" actId="1035"/>
          <ac:spMkLst>
            <pc:docMk/>
            <pc:sldMk cId="2004677213" sldId="1468126919"/>
            <ac:spMk id="71" creationId="{999170BC-AEFD-311C-260A-A325DD39D741}"/>
          </ac:spMkLst>
        </pc:spChg>
        <pc:spChg chg="mod topLvl">
          <ac:chgData name="Rui Cao" userId="a6960595-96e6-47d6-a8d8-833995379cc8" providerId="ADAL" clId="{375BF90B-DC42-4529-B3A2-9A8F7CBF5EA4}" dt="2025-04-30T23:21:21.530" v="2160" actId="1035"/>
          <ac:spMkLst>
            <pc:docMk/>
            <pc:sldMk cId="2004677213" sldId="1468126919"/>
            <ac:spMk id="90" creationId="{640F2A56-A30A-9A66-2F76-A142B1A16F8C}"/>
          </ac:spMkLst>
        </pc:spChg>
        <pc:spChg chg="mod topLvl">
          <ac:chgData name="Rui Cao" userId="a6960595-96e6-47d6-a8d8-833995379cc8" providerId="ADAL" clId="{375BF90B-DC42-4529-B3A2-9A8F7CBF5EA4}" dt="2025-05-11T22:43:29.980" v="2876" actId="1076"/>
          <ac:spMkLst>
            <pc:docMk/>
            <pc:sldMk cId="2004677213" sldId="1468126919"/>
            <ac:spMk id="91" creationId="{AC1B4A9E-FC8D-3589-A8F1-E4C8FD9B6AB6}"/>
          </ac:spMkLst>
        </pc:spChg>
        <pc:grpChg chg="mod topLvl">
          <ac:chgData name="Rui Cao" userId="a6960595-96e6-47d6-a8d8-833995379cc8" providerId="ADAL" clId="{375BF90B-DC42-4529-B3A2-9A8F7CBF5EA4}" dt="2025-04-30T23:21:21.530" v="2160" actId="1035"/>
          <ac:grpSpMkLst>
            <pc:docMk/>
            <pc:sldMk cId="2004677213" sldId="1468126919"/>
            <ac:grpSpMk id="11" creationId="{D77765CF-5D9B-22D0-FC19-20966B7D3EFB}"/>
          </ac:grpSpMkLst>
        </pc:grpChg>
        <pc:grpChg chg="mod topLvl">
          <ac:chgData name="Rui Cao" userId="a6960595-96e6-47d6-a8d8-833995379cc8" providerId="ADAL" clId="{375BF90B-DC42-4529-B3A2-9A8F7CBF5EA4}" dt="2025-04-30T23:21:21.530" v="2160" actId="1035"/>
          <ac:grpSpMkLst>
            <pc:docMk/>
            <pc:sldMk cId="2004677213" sldId="1468126919"/>
            <ac:grpSpMk id="18" creationId="{32B4B96B-7208-8219-6EC7-13D8A884FF69}"/>
          </ac:grpSpMkLst>
        </pc:grpChg>
        <pc:grpChg chg="add del mod">
          <ac:chgData name="Rui Cao" userId="a6960595-96e6-47d6-a8d8-833995379cc8" providerId="ADAL" clId="{375BF90B-DC42-4529-B3A2-9A8F7CBF5EA4}" dt="2025-04-30T20:49:24.185" v="1549" actId="165"/>
          <ac:grpSpMkLst>
            <pc:docMk/>
            <pc:sldMk cId="2004677213" sldId="1468126919"/>
            <ac:grpSpMk id="36" creationId="{903E6DFF-70EF-4437-5BCA-0F75CD7D48C8}"/>
          </ac:grpSpMkLst>
        </pc:grpChg>
        <pc:grpChg chg="add mod topLvl">
          <ac:chgData name="Rui Cao" userId="a6960595-96e6-47d6-a8d8-833995379cc8" providerId="ADAL" clId="{375BF90B-DC42-4529-B3A2-9A8F7CBF5EA4}" dt="2025-04-30T23:21:21.530" v="2160" actId="1035"/>
          <ac:grpSpMkLst>
            <pc:docMk/>
            <pc:sldMk cId="2004677213" sldId="1468126919"/>
            <ac:grpSpMk id="48" creationId="{3EE43E84-8B51-7F33-DEF1-669833CF6712}"/>
          </ac:grpSpMkLst>
        </pc:grpChg>
        <pc:grpChg chg="add mod topLvl">
          <ac:chgData name="Rui Cao" userId="a6960595-96e6-47d6-a8d8-833995379cc8" providerId="ADAL" clId="{375BF90B-DC42-4529-B3A2-9A8F7CBF5EA4}" dt="2025-04-30T23:21:21.530" v="2160" actId="1035"/>
          <ac:grpSpMkLst>
            <pc:docMk/>
            <pc:sldMk cId="2004677213" sldId="1468126919"/>
            <ac:grpSpMk id="50" creationId="{FE3A8491-143A-6F7F-8723-676A5A38D85F}"/>
          </ac:grpSpMkLst>
        </pc:grpChg>
        <pc:grpChg chg="add mod topLvl">
          <ac:chgData name="Rui Cao" userId="a6960595-96e6-47d6-a8d8-833995379cc8" providerId="ADAL" clId="{375BF90B-DC42-4529-B3A2-9A8F7CBF5EA4}" dt="2025-04-30T23:21:21.530" v="2160" actId="1035"/>
          <ac:grpSpMkLst>
            <pc:docMk/>
            <pc:sldMk cId="2004677213" sldId="1468126919"/>
            <ac:grpSpMk id="53" creationId="{197AFF87-ED30-D74D-4CFB-5A4E5651E4DF}"/>
          </ac:grpSpMkLst>
        </pc:grpChg>
        <pc:grpChg chg="add mod topLvl">
          <ac:chgData name="Rui Cao" userId="a6960595-96e6-47d6-a8d8-833995379cc8" providerId="ADAL" clId="{375BF90B-DC42-4529-B3A2-9A8F7CBF5EA4}" dt="2025-04-30T23:21:21.530" v="2160" actId="1035"/>
          <ac:grpSpMkLst>
            <pc:docMk/>
            <pc:sldMk cId="2004677213" sldId="1468126919"/>
            <ac:grpSpMk id="56" creationId="{75F99241-11A8-8E94-8DEE-B7DA824E7723}"/>
          </ac:grpSpMkLst>
        </pc:grpChg>
        <pc:grpChg chg="add del mod">
          <ac:chgData name="Rui Cao" userId="a6960595-96e6-47d6-a8d8-833995379cc8" providerId="ADAL" clId="{375BF90B-DC42-4529-B3A2-9A8F7CBF5EA4}" dt="2025-04-30T23:09:16.795" v="1864" actId="165"/>
          <ac:grpSpMkLst>
            <pc:docMk/>
            <pc:sldMk cId="2004677213" sldId="1468126919"/>
            <ac:grpSpMk id="61" creationId="{764BBA1B-3589-771E-304B-526FE2E6D595}"/>
          </ac:grpSpMkLst>
        </pc:grpChg>
        <pc:grpChg chg="add del mod">
          <ac:chgData name="Rui Cao" userId="a6960595-96e6-47d6-a8d8-833995379cc8" providerId="ADAL" clId="{375BF90B-DC42-4529-B3A2-9A8F7CBF5EA4}" dt="2025-04-30T23:11:05.318" v="1913" actId="165"/>
          <ac:grpSpMkLst>
            <pc:docMk/>
            <pc:sldMk cId="2004677213" sldId="1468126919"/>
            <ac:grpSpMk id="67" creationId="{7ACE92EC-08B7-3BEE-AC80-C7EE70170D57}"/>
          </ac:grpSpMkLst>
        </pc:grpChg>
        <pc:picChg chg="mod">
          <ac:chgData name="Rui Cao" userId="a6960595-96e6-47d6-a8d8-833995379cc8" providerId="ADAL" clId="{375BF90B-DC42-4529-B3A2-9A8F7CBF5EA4}" dt="2025-04-30T23:11:05.318" v="1913" actId="165"/>
          <ac:picMkLst>
            <pc:docMk/>
            <pc:sldMk cId="2004677213" sldId="1468126919"/>
            <ac:picMk id="14" creationId="{760A1DD9-59D0-FEBA-15BF-5A4614FBFFB8}"/>
          </ac:picMkLst>
        </pc:picChg>
        <pc:picChg chg="mod">
          <ac:chgData name="Rui Cao" userId="a6960595-96e6-47d6-a8d8-833995379cc8" providerId="ADAL" clId="{375BF90B-DC42-4529-B3A2-9A8F7CBF5EA4}" dt="2025-04-30T23:11:05.318" v="1913" actId="165"/>
          <ac:picMkLst>
            <pc:docMk/>
            <pc:sldMk cId="2004677213" sldId="1468126919"/>
            <ac:picMk id="15" creationId="{E42DE9E9-05CB-477B-2507-F7C01798944D}"/>
          </ac:picMkLst>
        </pc:picChg>
        <pc:cxnChg chg="mod topLvl">
          <ac:chgData name="Rui Cao" userId="a6960595-96e6-47d6-a8d8-833995379cc8" providerId="ADAL" clId="{375BF90B-DC42-4529-B3A2-9A8F7CBF5EA4}" dt="2025-04-30T23:21:21.530" v="2160" actId="1035"/>
          <ac:cxnSpMkLst>
            <pc:docMk/>
            <pc:sldMk cId="2004677213" sldId="1468126919"/>
            <ac:cxnSpMk id="3" creationId="{D09C7D31-6D90-56B4-0BD7-075CABD6E7CE}"/>
          </ac:cxnSpMkLst>
        </pc:cxnChg>
        <pc:cxnChg chg="mod topLvl">
          <ac:chgData name="Rui Cao" userId="a6960595-96e6-47d6-a8d8-833995379cc8" providerId="ADAL" clId="{375BF90B-DC42-4529-B3A2-9A8F7CBF5EA4}" dt="2025-04-30T23:21:21.530" v="2160" actId="1035"/>
          <ac:cxnSpMkLst>
            <pc:docMk/>
            <pc:sldMk cId="2004677213" sldId="1468126919"/>
            <ac:cxnSpMk id="12" creationId="{D020DA7C-F89C-7186-EFBF-7681807160C6}"/>
          </ac:cxnSpMkLst>
        </pc:cxnChg>
        <pc:cxnChg chg="mod topLvl">
          <ac:chgData name="Rui Cao" userId="a6960595-96e6-47d6-a8d8-833995379cc8" providerId="ADAL" clId="{375BF90B-DC42-4529-B3A2-9A8F7CBF5EA4}" dt="2025-04-30T23:21:21.530" v="2160" actId="1035"/>
          <ac:cxnSpMkLst>
            <pc:docMk/>
            <pc:sldMk cId="2004677213" sldId="1468126919"/>
            <ac:cxnSpMk id="13" creationId="{2740292E-0A6B-1382-60EB-E692680AE9AB}"/>
          </ac:cxnSpMkLst>
        </pc:cxnChg>
        <pc:cxnChg chg="mod topLvl">
          <ac:chgData name="Rui Cao" userId="a6960595-96e6-47d6-a8d8-833995379cc8" providerId="ADAL" clId="{375BF90B-DC42-4529-B3A2-9A8F7CBF5EA4}" dt="2025-05-01T05:51:40.325" v="2730" actId="1035"/>
          <ac:cxnSpMkLst>
            <pc:docMk/>
            <pc:sldMk cId="2004677213" sldId="1468126919"/>
            <ac:cxnSpMk id="28" creationId="{B63A7B43-8C64-DC57-DE41-B671A2DDDAB9}"/>
          </ac:cxnSpMkLst>
        </pc:cxnChg>
        <pc:cxnChg chg="mod topLvl">
          <ac:chgData name="Rui Cao" userId="a6960595-96e6-47d6-a8d8-833995379cc8" providerId="ADAL" clId="{375BF90B-DC42-4529-B3A2-9A8F7CBF5EA4}" dt="2025-05-01T05:51:40.325" v="2730" actId="1035"/>
          <ac:cxnSpMkLst>
            <pc:docMk/>
            <pc:sldMk cId="2004677213" sldId="1468126919"/>
            <ac:cxnSpMk id="30" creationId="{F28B26F7-E040-F0B9-C308-DD404756DD37}"/>
          </ac:cxnSpMkLst>
        </pc:cxnChg>
        <pc:cxnChg chg="mod topLvl">
          <ac:chgData name="Rui Cao" userId="a6960595-96e6-47d6-a8d8-833995379cc8" providerId="ADAL" clId="{375BF90B-DC42-4529-B3A2-9A8F7CBF5EA4}" dt="2025-04-30T23:21:21.530" v="2160" actId="1035"/>
          <ac:cxnSpMkLst>
            <pc:docMk/>
            <pc:sldMk cId="2004677213" sldId="1468126919"/>
            <ac:cxnSpMk id="34" creationId="{4F3324A7-85CC-02A7-B69F-FC9E06096163}"/>
          </ac:cxnSpMkLst>
        </pc:cxnChg>
        <pc:cxnChg chg="mod topLvl">
          <ac:chgData name="Rui Cao" userId="a6960595-96e6-47d6-a8d8-833995379cc8" providerId="ADAL" clId="{375BF90B-DC42-4529-B3A2-9A8F7CBF5EA4}" dt="2025-05-01T05:52:11.596" v="2743" actId="1037"/>
          <ac:cxnSpMkLst>
            <pc:docMk/>
            <pc:sldMk cId="2004677213" sldId="1468126919"/>
            <ac:cxnSpMk id="40" creationId="{F91BD3BC-7FC0-2F14-BBF0-D159B3DE5E49}"/>
          </ac:cxnSpMkLst>
        </pc:cxnChg>
        <pc:cxnChg chg="mod topLvl">
          <ac:chgData name="Rui Cao" userId="a6960595-96e6-47d6-a8d8-833995379cc8" providerId="ADAL" clId="{375BF90B-DC42-4529-B3A2-9A8F7CBF5EA4}" dt="2025-05-01T05:52:11.596" v="2743" actId="1037"/>
          <ac:cxnSpMkLst>
            <pc:docMk/>
            <pc:sldMk cId="2004677213" sldId="1468126919"/>
            <ac:cxnSpMk id="42" creationId="{6874217F-309C-C644-E4B7-306B48E8D7A9}"/>
          </ac:cxnSpMkLst>
        </pc:cxnChg>
        <pc:cxnChg chg="mod topLvl">
          <ac:chgData name="Rui Cao" userId="a6960595-96e6-47d6-a8d8-833995379cc8" providerId="ADAL" clId="{375BF90B-DC42-4529-B3A2-9A8F7CBF5EA4}" dt="2025-04-30T23:21:21.530" v="2160" actId="1035"/>
          <ac:cxnSpMkLst>
            <pc:docMk/>
            <pc:sldMk cId="2004677213" sldId="1468126919"/>
            <ac:cxnSpMk id="49" creationId="{33F8563D-9C79-496D-F774-619B0D6FCCF7}"/>
          </ac:cxnSpMkLst>
        </pc:cxnChg>
        <pc:cxnChg chg="add del mod topLvl">
          <ac:chgData name="Rui Cao" userId="a6960595-96e6-47d6-a8d8-833995379cc8" providerId="ADAL" clId="{375BF90B-DC42-4529-B3A2-9A8F7CBF5EA4}" dt="2025-04-30T23:20:13.213" v="2140" actId="478"/>
          <ac:cxnSpMkLst>
            <pc:docMk/>
            <pc:sldMk cId="2004677213" sldId="1468126919"/>
            <ac:cxnSpMk id="63" creationId="{91680B4A-F0F5-DDA6-A996-E796FA969C12}"/>
          </ac:cxnSpMkLst>
        </pc:cxnChg>
        <pc:cxnChg chg="add del mod topLvl">
          <ac:chgData name="Rui Cao" userId="a6960595-96e6-47d6-a8d8-833995379cc8" providerId="ADAL" clId="{375BF90B-DC42-4529-B3A2-9A8F7CBF5EA4}" dt="2025-04-30T23:20:44.749" v="2146" actId="478"/>
          <ac:cxnSpMkLst>
            <pc:docMk/>
            <pc:sldMk cId="2004677213" sldId="1468126919"/>
            <ac:cxnSpMk id="64" creationId="{5C3E6E8C-00D3-9202-B584-FA8AF25A94BD}"/>
          </ac:cxnSpMkLst>
        </pc:cxnChg>
      </pc:sldChg>
      <pc:sldChg chg="addSp delSp modSp mod">
        <pc:chgData name="Rui Cao" userId="a6960595-96e6-47d6-a8d8-833995379cc8" providerId="ADAL" clId="{375BF90B-DC42-4529-B3A2-9A8F7CBF5EA4}" dt="2025-05-12T10:05:14.375" v="3940" actId="1037"/>
        <pc:sldMkLst>
          <pc:docMk/>
          <pc:sldMk cId="1292955034" sldId="1468126921"/>
        </pc:sldMkLst>
        <pc:spChg chg="mod">
          <ac:chgData name="Rui Cao" userId="a6960595-96e6-47d6-a8d8-833995379cc8" providerId="ADAL" clId="{375BF90B-DC42-4529-B3A2-9A8F7CBF5EA4}" dt="2025-04-30T23:22:02.890" v="2171" actId="1036"/>
          <ac:spMkLst>
            <pc:docMk/>
            <pc:sldMk cId="1292955034" sldId="1468126921"/>
            <ac:spMk id="7" creationId="{D5710977-7CDF-FB79-48CF-45FC37F893FB}"/>
          </ac:spMkLst>
        </pc:spChg>
        <pc:spChg chg="add mod">
          <ac:chgData name="Rui Cao" userId="a6960595-96e6-47d6-a8d8-833995379cc8" providerId="ADAL" clId="{375BF90B-DC42-4529-B3A2-9A8F7CBF5EA4}" dt="2025-04-30T23:23:44.735" v="2246" actId="1076"/>
          <ac:spMkLst>
            <pc:docMk/>
            <pc:sldMk cId="1292955034" sldId="1468126921"/>
            <ac:spMk id="9" creationId="{3375EAC7-0638-3152-02E2-D3E4D74FD60D}"/>
          </ac:spMkLst>
        </pc:spChg>
        <pc:spChg chg="mod">
          <ac:chgData name="Rui Cao" userId="a6960595-96e6-47d6-a8d8-833995379cc8" providerId="ADAL" clId="{375BF90B-DC42-4529-B3A2-9A8F7CBF5EA4}" dt="2025-04-30T23:12:49.202" v="1952" actId="1036"/>
          <ac:spMkLst>
            <pc:docMk/>
            <pc:sldMk cId="1292955034" sldId="1468126921"/>
            <ac:spMk id="26" creationId="{061F5BD4-C954-7317-AD38-594F25E2267D}"/>
          </ac:spMkLst>
        </pc:spChg>
        <pc:spChg chg="add mod">
          <ac:chgData name="Rui Cao" userId="a6960595-96e6-47d6-a8d8-833995379cc8" providerId="ADAL" clId="{375BF90B-DC42-4529-B3A2-9A8F7CBF5EA4}" dt="2025-05-11T22:45:19.603" v="2893" actId="20577"/>
          <ac:spMkLst>
            <pc:docMk/>
            <pc:sldMk cId="1292955034" sldId="1468126921"/>
            <ac:spMk id="29" creationId="{5291B749-6673-783F-111D-9E69F032DB2C}"/>
          </ac:spMkLst>
        </pc:spChg>
        <pc:spChg chg="mod">
          <ac:chgData name="Rui Cao" userId="a6960595-96e6-47d6-a8d8-833995379cc8" providerId="ADAL" clId="{375BF90B-DC42-4529-B3A2-9A8F7CBF5EA4}" dt="2025-04-30T23:22:02.890" v="2171" actId="1036"/>
          <ac:spMkLst>
            <pc:docMk/>
            <pc:sldMk cId="1292955034" sldId="1468126921"/>
            <ac:spMk id="32" creationId="{861E6720-05BC-1776-04BF-EC5CF72D256E}"/>
          </ac:spMkLst>
        </pc:spChg>
        <pc:spChg chg="mod">
          <ac:chgData name="Rui Cao" userId="a6960595-96e6-47d6-a8d8-833995379cc8" providerId="ADAL" clId="{375BF90B-DC42-4529-B3A2-9A8F7CBF5EA4}" dt="2025-04-30T23:22:02.890" v="2171" actId="1036"/>
          <ac:spMkLst>
            <pc:docMk/>
            <pc:sldMk cId="1292955034" sldId="1468126921"/>
            <ac:spMk id="33" creationId="{2CF7265D-7F23-413B-3CDB-5FDD11B3D330}"/>
          </ac:spMkLst>
        </pc:spChg>
        <pc:spChg chg="mod">
          <ac:chgData name="Rui Cao" userId="a6960595-96e6-47d6-a8d8-833995379cc8" providerId="ADAL" clId="{375BF90B-DC42-4529-B3A2-9A8F7CBF5EA4}" dt="2025-05-01T01:20:38.517" v="2689" actId="20577"/>
          <ac:spMkLst>
            <pc:docMk/>
            <pc:sldMk cId="1292955034" sldId="1468126921"/>
            <ac:spMk id="37" creationId="{D8A590AB-D127-47AC-1337-34BA262FBB50}"/>
          </ac:spMkLst>
        </pc:spChg>
        <pc:spChg chg="mod">
          <ac:chgData name="Rui Cao" userId="a6960595-96e6-47d6-a8d8-833995379cc8" providerId="ADAL" clId="{375BF90B-DC42-4529-B3A2-9A8F7CBF5EA4}" dt="2025-05-11T22:44:44.227" v="2887" actId="1076"/>
          <ac:spMkLst>
            <pc:docMk/>
            <pc:sldMk cId="1292955034" sldId="1468126921"/>
            <ac:spMk id="38" creationId="{AE6CF8DF-1A33-D7C1-E1E4-29FFBC4D9732}"/>
          </ac:spMkLst>
        </pc:spChg>
        <pc:spChg chg="mod">
          <ac:chgData name="Rui Cao" userId="a6960595-96e6-47d6-a8d8-833995379cc8" providerId="ADAL" clId="{375BF90B-DC42-4529-B3A2-9A8F7CBF5EA4}" dt="2025-04-30T23:12:32.793" v="1944" actId="1076"/>
          <ac:spMkLst>
            <pc:docMk/>
            <pc:sldMk cId="1292955034" sldId="1468126921"/>
            <ac:spMk id="39" creationId="{ED766D5A-F900-744C-B9B4-0DE8642633C7}"/>
          </ac:spMkLst>
        </pc:spChg>
        <pc:spChg chg="mod">
          <ac:chgData name="Rui Cao" userId="a6960595-96e6-47d6-a8d8-833995379cc8" providerId="ADAL" clId="{375BF90B-DC42-4529-B3A2-9A8F7CBF5EA4}" dt="2025-04-30T23:22:02.890" v="2171" actId="1036"/>
          <ac:spMkLst>
            <pc:docMk/>
            <pc:sldMk cId="1292955034" sldId="1468126921"/>
            <ac:spMk id="41" creationId="{10D58632-3AE1-44B1-18A4-BCD5328BA670}"/>
          </ac:spMkLst>
        </pc:spChg>
        <pc:spChg chg="mod">
          <ac:chgData name="Rui Cao" userId="a6960595-96e6-47d6-a8d8-833995379cc8" providerId="ADAL" clId="{375BF90B-DC42-4529-B3A2-9A8F7CBF5EA4}" dt="2025-04-30T23:22:02.890" v="2171" actId="1036"/>
          <ac:spMkLst>
            <pc:docMk/>
            <pc:sldMk cId="1292955034" sldId="1468126921"/>
            <ac:spMk id="46" creationId="{8DBE67F4-E4D7-742A-1C42-FB18AD856D5F}"/>
          </ac:spMkLst>
        </pc:spChg>
        <pc:spChg chg="mod">
          <ac:chgData name="Rui Cao" userId="a6960595-96e6-47d6-a8d8-833995379cc8" providerId="ADAL" clId="{375BF90B-DC42-4529-B3A2-9A8F7CBF5EA4}" dt="2025-04-30T23:13:50.955" v="1966"/>
          <ac:spMkLst>
            <pc:docMk/>
            <pc:sldMk cId="1292955034" sldId="1468126921"/>
            <ac:spMk id="62" creationId="{C364E502-7856-8AB4-BBF8-EED3ADA807EF}"/>
          </ac:spMkLst>
        </pc:spChg>
        <pc:spChg chg="mod">
          <ac:chgData name="Rui Cao" userId="a6960595-96e6-47d6-a8d8-833995379cc8" providerId="ADAL" clId="{375BF90B-DC42-4529-B3A2-9A8F7CBF5EA4}" dt="2025-04-30T23:13:50.955" v="1966"/>
          <ac:spMkLst>
            <pc:docMk/>
            <pc:sldMk cId="1292955034" sldId="1468126921"/>
            <ac:spMk id="63" creationId="{98EED21A-042C-DCE6-3BE7-632AB128A2D9}"/>
          </ac:spMkLst>
        </pc:spChg>
        <pc:spChg chg="mod">
          <ac:chgData name="Rui Cao" userId="a6960595-96e6-47d6-a8d8-833995379cc8" providerId="ADAL" clId="{375BF90B-DC42-4529-B3A2-9A8F7CBF5EA4}" dt="2025-04-30T23:13:59.516" v="1970" actId="20577"/>
          <ac:spMkLst>
            <pc:docMk/>
            <pc:sldMk cId="1292955034" sldId="1468126921"/>
            <ac:spMk id="65" creationId="{A1CF588B-98B2-DA28-2368-10CE8583E59F}"/>
          </ac:spMkLst>
        </pc:spChg>
        <pc:spChg chg="mod">
          <ac:chgData name="Rui Cao" userId="a6960595-96e6-47d6-a8d8-833995379cc8" providerId="ADAL" clId="{375BF90B-DC42-4529-B3A2-9A8F7CBF5EA4}" dt="2025-04-30T23:13:54.064" v="1968"/>
          <ac:spMkLst>
            <pc:docMk/>
            <pc:sldMk cId="1292955034" sldId="1468126921"/>
            <ac:spMk id="66" creationId="{AA322E7F-32E2-EBFB-C126-A8C9FC2040BF}"/>
          </ac:spMkLst>
        </pc:spChg>
        <pc:spChg chg="mod">
          <ac:chgData name="Rui Cao" userId="a6960595-96e6-47d6-a8d8-833995379cc8" providerId="ADAL" clId="{375BF90B-DC42-4529-B3A2-9A8F7CBF5EA4}" dt="2025-04-30T23:14:07.164" v="1973" actId="20577"/>
          <ac:spMkLst>
            <pc:docMk/>
            <pc:sldMk cId="1292955034" sldId="1468126921"/>
            <ac:spMk id="68" creationId="{D2818DF5-11D0-BD6C-4F04-9E910EB8B9B4}"/>
          </ac:spMkLst>
        </pc:spChg>
        <pc:spChg chg="mod">
          <ac:chgData name="Rui Cao" userId="a6960595-96e6-47d6-a8d8-833995379cc8" providerId="ADAL" clId="{375BF90B-DC42-4529-B3A2-9A8F7CBF5EA4}" dt="2025-04-30T23:14:01.135" v="1971"/>
          <ac:spMkLst>
            <pc:docMk/>
            <pc:sldMk cId="1292955034" sldId="1468126921"/>
            <ac:spMk id="69" creationId="{5EE5C56D-31A7-4599-F183-461AB259474F}"/>
          </ac:spMkLst>
        </pc:spChg>
        <pc:spChg chg="add mod">
          <ac:chgData name="Rui Cao" userId="a6960595-96e6-47d6-a8d8-833995379cc8" providerId="ADAL" clId="{375BF90B-DC42-4529-B3A2-9A8F7CBF5EA4}" dt="2025-04-30T23:22:02.890" v="2171" actId="1036"/>
          <ac:spMkLst>
            <pc:docMk/>
            <pc:sldMk cId="1292955034" sldId="1468126921"/>
            <ac:spMk id="71" creationId="{EE114C93-9FA3-EC4D-595D-2ADB79F9C20A}"/>
          </ac:spMkLst>
        </pc:spChg>
        <pc:spChg chg="mod">
          <ac:chgData name="Rui Cao" userId="a6960595-96e6-47d6-a8d8-833995379cc8" providerId="ADAL" clId="{375BF90B-DC42-4529-B3A2-9A8F7CBF5EA4}" dt="2025-05-12T10:05:14.375" v="3940" actId="1037"/>
          <ac:spMkLst>
            <pc:docMk/>
            <pc:sldMk cId="1292955034" sldId="1468126921"/>
            <ac:spMk id="82" creationId="{734DB04C-3BC6-1C10-C58C-8C01D23C6E7E}"/>
          </ac:spMkLst>
        </pc:spChg>
        <pc:spChg chg="mod">
          <ac:chgData name="Rui Cao" userId="a6960595-96e6-47d6-a8d8-833995379cc8" providerId="ADAL" clId="{375BF90B-DC42-4529-B3A2-9A8F7CBF5EA4}" dt="2025-04-30T23:18:48.070" v="2055"/>
          <ac:spMkLst>
            <pc:docMk/>
            <pc:sldMk cId="1292955034" sldId="1468126921"/>
            <ac:spMk id="83" creationId="{764F618C-889C-F9D2-8F26-EE9E8D208667}"/>
          </ac:spMkLst>
        </pc:spChg>
        <pc:spChg chg="add mod">
          <ac:chgData name="Rui Cao" userId="a6960595-96e6-47d6-a8d8-833995379cc8" providerId="ADAL" clId="{375BF90B-DC42-4529-B3A2-9A8F7CBF5EA4}" dt="2025-04-30T23:25:07.407" v="2264" actId="1076"/>
          <ac:spMkLst>
            <pc:docMk/>
            <pc:sldMk cId="1292955034" sldId="1468126921"/>
            <ac:spMk id="84" creationId="{6103F9CE-5A7A-A794-9849-D15A5435B1E4}"/>
          </ac:spMkLst>
        </pc:spChg>
        <pc:spChg chg="add mod">
          <ac:chgData name="Rui Cao" userId="a6960595-96e6-47d6-a8d8-833995379cc8" providerId="ADAL" clId="{375BF90B-DC42-4529-B3A2-9A8F7CBF5EA4}" dt="2025-04-30T23:24:04.737" v="2255" actId="1076"/>
          <ac:spMkLst>
            <pc:docMk/>
            <pc:sldMk cId="1292955034" sldId="1468126921"/>
            <ac:spMk id="85" creationId="{D04C1987-1A74-909E-E183-00723D6AB4C8}"/>
          </ac:spMkLst>
        </pc:spChg>
        <pc:spChg chg="add mod ord">
          <ac:chgData name="Rui Cao" userId="a6960595-96e6-47d6-a8d8-833995379cc8" providerId="ADAL" clId="{375BF90B-DC42-4529-B3A2-9A8F7CBF5EA4}" dt="2025-04-30T23:29:06.241" v="2376" actId="14100"/>
          <ac:spMkLst>
            <pc:docMk/>
            <pc:sldMk cId="1292955034" sldId="1468126921"/>
            <ac:spMk id="86" creationId="{F2FDC313-AA00-43F1-C902-AAE24E6FCF31}"/>
          </ac:spMkLst>
        </pc:spChg>
        <pc:spChg chg="add mod ord">
          <ac:chgData name="Rui Cao" userId="a6960595-96e6-47d6-a8d8-833995379cc8" providerId="ADAL" clId="{375BF90B-DC42-4529-B3A2-9A8F7CBF5EA4}" dt="2025-04-30T23:29:03.098" v="2374" actId="14100"/>
          <ac:spMkLst>
            <pc:docMk/>
            <pc:sldMk cId="1292955034" sldId="1468126921"/>
            <ac:spMk id="87" creationId="{93602397-0156-CC30-2FC7-3228A326EBD0}"/>
          </ac:spMkLst>
        </pc:spChg>
        <pc:spChg chg="add mod">
          <ac:chgData name="Rui Cao" userId="a6960595-96e6-47d6-a8d8-833995379cc8" providerId="ADAL" clId="{375BF90B-DC42-4529-B3A2-9A8F7CBF5EA4}" dt="2025-04-30T23:29:00.255" v="2373" actId="1076"/>
          <ac:spMkLst>
            <pc:docMk/>
            <pc:sldMk cId="1292955034" sldId="1468126921"/>
            <ac:spMk id="99" creationId="{59A711E2-6CFE-B528-0998-91CA7FE4F026}"/>
          </ac:spMkLst>
        </pc:spChg>
        <pc:grpChg chg="mod">
          <ac:chgData name="Rui Cao" userId="a6960595-96e6-47d6-a8d8-833995379cc8" providerId="ADAL" clId="{375BF90B-DC42-4529-B3A2-9A8F7CBF5EA4}" dt="2025-04-30T23:23:09.737" v="2229" actId="1035"/>
          <ac:grpSpMkLst>
            <pc:docMk/>
            <pc:sldMk cId="1292955034" sldId="1468126921"/>
            <ac:grpSpMk id="11" creationId="{D77765CF-5D9B-22D0-FC19-20966B7D3EFB}"/>
          </ac:grpSpMkLst>
        </pc:grpChg>
        <pc:grpChg chg="del mod">
          <ac:chgData name="Rui Cao" userId="a6960595-96e6-47d6-a8d8-833995379cc8" providerId="ADAL" clId="{375BF90B-DC42-4529-B3A2-9A8F7CBF5EA4}" dt="2025-04-30T23:11:54.753" v="1916" actId="478"/>
          <ac:grpSpMkLst>
            <pc:docMk/>
            <pc:sldMk cId="1292955034" sldId="1468126921"/>
            <ac:grpSpMk id="18" creationId="{32B4B96B-7208-8219-6EC7-13D8A884FF69}"/>
          </ac:grpSpMkLst>
        </pc:grpChg>
        <pc:grpChg chg="add mod">
          <ac:chgData name="Rui Cao" userId="a6960595-96e6-47d6-a8d8-833995379cc8" providerId="ADAL" clId="{375BF90B-DC42-4529-B3A2-9A8F7CBF5EA4}" dt="2025-04-30T23:22:02.890" v="2171" actId="1036"/>
          <ac:grpSpMkLst>
            <pc:docMk/>
            <pc:sldMk cId="1292955034" sldId="1468126921"/>
            <ac:grpSpMk id="61" creationId="{05EA7EEA-17A3-0510-8CF9-9529CAC70881}"/>
          </ac:grpSpMkLst>
        </pc:grpChg>
        <pc:grpChg chg="add mod">
          <ac:chgData name="Rui Cao" userId="a6960595-96e6-47d6-a8d8-833995379cc8" providerId="ADAL" clId="{375BF90B-DC42-4529-B3A2-9A8F7CBF5EA4}" dt="2025-04-30T23:13:57.776" v="1969" actId="1076"/>
          <ac:grpSpMkLst>
            <pc:docMk/>
            <pc:sldMk cId="1292955034" sldId="1468126921"/>
            <ac:grpSpMk id="64" creationId="{A43195DF-EB9F-830C-2E5A-F820A3732E31}"/>
          </ac:grpSpMkLst>
        </pc:grpChg>
        <pc:grpChg chg="add mod">
          <ac:chgData name="Rui Cao" userId="a6960595-96e6-47d6-a8d8-833995379cc8" providerId="ADAL" clId="{375BF90B-DC42-4529-B3A2-9A8F7CBF5EA4}" dt="2025-05-12T10:05:01.020" v="3929" actId="1037"/>
          <ac:grpSpMkLst>
            <pc:docMk/>
            <pc:sldMk cId="1292955034" sldId="1468126921"/>
            <ac:grpSpMk id="67" creationId="{1257307A-D3AF-9241-6BB3-837F434EF16C}"/>
          </ac:grpSpMkLst>
        </pc:grpChg>
        <pc:grpChg chg="add mod">
          <ac:chgData name="Rui Cao" userId="a6960595-96e6-47d6-a8d8-833995379cc8" providerId="ADAL" clId="{375BF90B-DC42-4529-B3A2-9A8F7CBF5EA4}" dt="2025-05-12T10:05:06.993" v="3936" actId="1037"/>
          <ac:grpSpMkLst>
            <pc:docMk/>
            <pc:sldMk cId="1292955034" sldId="1468126921"/>
            <ac:grpSpMk id="81" creationId="{D8AF2406-016F-E3BF-64B6-8E11F39391F6}"/>
          </ac:grpSpMkLst>
        </pc:grpChg>
        <pc:cxnChg chg="mod">
          <ac:chgData name="Rui Cao" userId="a6960595-96e6-47d6-a8d8-833995379cc8" providerId="ADAL" clId="{375BF90B-DC42-4529-B3A2-9A8F7CBF5EA4}" dt="2025-04-30T23:23:09.737" v="2229" actId="1035"/>
          <ac:cxnSpMkLst>
            <pc:docMk/>
            <pc:sldMk cId="1292955034" sldId="1468126921"/>
            <ac:cxnSpMk id="3" creationId="{D09C7D31-6D90-56B4-0BD7-075CABD6E7CE}"/>
          </ac:cxnSpMkLst>
        </pc:cxnChg>
        <pc:cxnChg chg="mod">
          <ac:chgData name="Rui Cao" userId="a6960595-96e6-47d6-a8d8-833995379cc8" providerId="ADAL" clId="{375BF90B-DC42-4529-B3A2-9A8F7CBF5EA4}" dt="2025-04-30T23:23:58.580" v="2253" actId="14100"/>
          <ac:cxnSpMkLst>
            <pc:docMk/>
            <pc:sldMk cId="1292955034" sldId="1468126921"/>
            <ac:cxnSpMk id="12" creationId="{D020DA7C-F89C-7186-EFBF-7681807160C6}"/>
          </ac:cxnSpMkLst>
        </pc:cxnChg>
        <pc:cxnChg chg="del mod">
          <ac:chgData name="Rui Cao" userId="a6960595-96e6-47d6-a8d8-833995379cc8" providerId="ADAL" clId="{375BF90B-DC42-4529-B3A2-9A8F7CBF5EA4}" dt="2025-04-30T23:12:57.591" v="1954" actId="478"/>
          <ac:cxnSpMkLst>
            <pc:docMk/>
            <pc:sldMk cId="1292955034" sldId="1468126921"/>
            <ac:cxnSpMk id="13" creationId="{2740292E-0A6B-1382-60EB-E692680AE9AB}"/>
          </ac:cxnSpMkLst>
        </pc:cxnChg>
        <pc:cxnChg chg="mod">
          <ac:chgData name="Rui Cao" userId="a6960595-96e6-47d6-a8d8-833995379cc8" providerId="ADAL" clId="{375BF90B-DC42-4529-B3A2-9A8F7CBF5EA4}" dt="2025-04-30T23:23:51.820" v="2250" actId="14100"/>
          <ac:cxnSpMkLst>
            <pc:docMk/>
            <pc:sldMk cId="1292955034" sldId="1468126921"/>
            <ac:cxnSpMk id="28" creationId="{B63A7B43-8C64-DC57-DE41-B671A2DDDAB9}"/>
          </ac:cxnSpMkLst>
        </pc:cxnChg>
        <pc:cxnChg chg="mod">
          <ac:chgData name="Rui Cao" userId="a6960595-96e6-47d6-a8d8-833995379cc8" providerId="ADAL" clId="{375BF90B-DC42-4529-B3A2-9A8F7CBF5EA4}" dt="2025-04-30T23:23:15.006" v="2231" actId="14100"/>
          <ac:cxnSpMkLst>
            <pc:docMk/>
            <pc:sldMk cId="1292955034" sldId="1468126921"/>
            <ac:cxnSpMk id="30" creationId="{F28B26F7-E040-F0B9-C308-DD404756DD37}"/>
          </ac:cxnSpMkLst>
        </pc:cxnChg>
        <pc:cxnChg chg="mod">
          <ac:chgData name="Rui Cao" userId="a6960595-96e6-47d6-a8d8-833995379cc8" providerId="ADAL" clId="{375BF90B-DC42-4529-B3A2-9A8F7CBF5EA4}" dt="2025-04-30T23:23:09.737" v="2229" actId="1035"/>
          <ac:cxnSpMkLst>
            <pc:docMk/>
            <pc:sldMk cId="1292955034" sldId="1468126921"/>
            <ac:cxnSpMk id="34" creationId="{4F3324A7-85CC-02A7-B69F-FC9E06096163}"/>
          </ac:cxnSpMkLst>
        </pc:cxnChg>
        <pc:cxnChg chg="mod">
          <ac:chgData name="Rui Cao" userId="a6960595-96e6-47d6-a8d8-833995379cc8" providerId="ADAL" clId="{375BF90B-DC42-4529-B3A2-9A8F7CBF5EA4}" dt="2025-04-30T23:22:02.890" v="2171" actId="1036"/>
          <ac:cxnSpMkLst>
            <pc:docMk/>
            <pc:sldMk cId="1292955034" sldId="1468126921"/>
            <ac:cxnSpMk id="40" creationId="{F91BD3BC-7FC0-2F14-BBF0-D159B3DE5E49}"/>
          </ac:cxnSpMkLst>
        </pc:cxnChg>
        <pc:cxnChg chg="del mod">
          <ac:chgData name="Rui Cao" userId="a6960595-96e6-47d6-a8d8-833995379cc8" providerId="ADAL" clId="{375BF90B-DC42-4529-B3A2-9A8F7CBF5EA4}" dt="2025-04-30T23:11:57.324" v="1917" actId="478"/>
          <ac:cxnSpMkLst>
            <pc:docMk/>
            <pc:sldMk cId="1292955034" sldId="1468126921"/>
            <ac:cxnSpMk id="49" creationId="{33F8563D-9C79-496D-F774-619B0D6FCCF7}"/>
          </ac:cxnSpMkLst>
        </pc:cxnChg>
        <pc:cxnChg chg="add mod">
          <ac:chgData name="Rui Cao" userId="a6960595-96e6-47d6-a8d8-833995379cc8" providerId="ADAL" clId="{375BF90B-DC42-4529-B3A2-9A8F7CBF5EA4}" dt="2025-04-30T23:23:09.737" v="2229" actId="1035"/>
          <ac:cxnSpMkLst>
            <pc:docMk/>
            <pc:sldMk cId="1292955034" sldId="1468126921"/>
            <ac:cxnSpMk id="52" creationId="{DD41D79A-0670-8050-FD7C-F0E08D10FBE4}"/>
          </ac:cxnSpMkLst>
        </pc:cxnChg>
        <pc:cxnChg chg="add mod">
          <ac:chgData name="Rui Cao" userId="a6960595-96e6-47d6-a8d8-833995379cc8" providerId="ADAL" clId="{375BF90B-DC42-4529-B3A2-9A8F7CBF5EA4}" dt="2025-04-30T23:13:46.170" v="1965"/>
          <ac:cxnSpMkLst>
            <pc:docMk/>
            <pc:sldMk cId="1292955034" sldId="1468126921"/>
            <ac:cxnSpMk id="60" creationId="{4D710DE3-8A65-612A-931F-290C09D687D7}"/>
          </ac:cxnSpMkLst>
        </pc:cxnChg>
        <pc:cxnChg chg="add mod">
          <ac:chgData name="Rui Cao" userId="a6960595-96e6-47d6-a8d8-833995379cc8" providerId="ADAL" clId="{375BF90B-DC42-4529-B3A2-9A8F7CBF5EA4}" dt="2025-04-30T23:22:02.890" v="2171" actId="1036"/>
          <ac:cxnSpMkLst>
            <pc:docMk/>
            <pc:sldMk cId="1292955034" sldId="1468126921"/>
            <ac:cxnSpMk id="76" creationId="{551BC2EE-0060-E36F-4A15-BCEBF4F58B9E}"/>
          </ac:cxnSpMkLst>
        </pc:cxnChg>
      </pc:sldChg>
      <pc:sldChg chg="delSp modSp add del mod">
        <pc:chgData name="Rui Cao" userId="a6960595-96e6-47d6-a8d8-833995379cc8" providerId="ADAL" clId="{375BF90B-DC42-4529-B3A2-9A8F7CBF5EA4}" dt="2025-04-30T23:29:22.420" v="2377" actId="47"/>
        <pc:sldMkLst>
          <pc:docMk/>
          <pc:sldMk cId="750092601" sldId="1468126922"/>
        </pc:sldMkLst>
        <pc:spChg chg="mod">
          <ac:chgData name="Rui Cao" userId="a6960595-96e6-47d6-a8d8-833995379cc8" providerId="ADAL" clId="{375BF90B-DC42-4529-B3A2-9A8F7CBF5EA4}" dt="2025-04-30T05:47:25.077" v="970"/>
          <ac:spMkLst>
            <pc:docMk/>
            <pc:sldMk cId="750092601" sldId="1468126922"/>
            <ac:spMk id="2" creationId="{A63BED67-9213-F063-E445-3270566EB0C5}"/>
          </ac:spMkLst>
        </pc:spChg>
        <pc:spChg chg="mod topLvl">
          <ac:chgData name="Rui Cao" userId="a6960595-96e6-47d6-a8d8-833995379cc8" providerId="ADAL" clId="{375BF90B-DC42-4529-B3A2-9A8F7CBF5EA4}" dt="2025-04-30T05:49:57.560" v="975" actId="165"/>
          <ac:spMkLst>
            <pc:docMk/>
            <pc:sldMk cId="750092601" sldId="1468126922"/>
            <ac:spMk id="7" creationId="{D5710977-7CDF-FB79-48CF-45FC37F893FB}"/>
          </ac:spMkLst>
        </pc:spChg>
        <pc:spChg chg="del mod topLvl">
          <ac:chgData name="Rui Cao" userId="a6960595-96e6-47d6-a8d8-833995379cc8" providerId="ADAL" clId="{375BF90B-DC42-4529-B3A2-9A8F7CBF5EA4}" dt="2025-04-30T05:51:07.163" v="1024" actId="478"/>
          <ac:spMkLst>
            <pc:docMk/>
            <pc:sldMk cId="750092601" sldId="1468126922"/>
            <ac:spMk id="9" creationId="{A52C72B2-63EA-E0FA-800B-05ACBEF1889A}"/>
          </ac:spMkLst>
        </pc:spChg>
        <pc:spChg chg="mod">
          <ac:chgData name="Rui Cao" userId="a6960595-96e6-47d6-a8d8-833995379cc8" providerId="ADAL" clId="{375BF90B-DC42-4529-B3A2-9A8F7CBF5EA4}" dt="2025-04-30T05:49:57.560" v="975" actId="165"/>
          <ac:spMkLst>
            <pc:docMk/>
            <pc:sldMk cId="750092601" sldId="1468126922"/>
            <ac:spMk id="16" creationId="{1703014F-8194-BE80-DD4C-2D42F26BBC09}"/>
          </ac:spMkLst>
        </pc:spChg>
        <pc:spChg chg="mod">
          <ac:chgData name="Rui Cao" userId="a6960595-96e6-47d6-a8d8-833995379cc8" providerId="ADAL" clId="{375BF90B-DC42-4529-B3A2-9A8F7CBF5EA4}" dt="2025-04-30T05:49:57.560" v="975" actId="165"/>
          <ac:spMkLst>
            <pc:docMk/>
            <pc:sldMk cId="750092601" sldId="1468126922"/>
            <ac:spMk id="19" creationId="{B8EF8AB3-80C1-0FB0-6007-DD0F05ABE185}"/>
          </ac:spMkLst>
        </pc:spChg>
        <pc:spChg chg="mod topLvl">
          <ac:chgData name="Rui Cao" userId="a6960595-96e6-47d6-a8d8-833995379cc8" providerId="ADAL" clId="{375BF90B-DC42-4529-B3A2-9A8F7CBF5EA4}" dt="2025-04-30T05:49:57.560" v="975" actId="165"/>
          <ac:spMkLst>
            <pc:docMk/>
            <pc:sldMk cId="750092601" sldId="1468126922"/>
            <ac:spMk id="20" creationId="{73C39C1E-09A5-B8F6-73A3-A3A71363A94E}"/>
          </ac:spMkLst>
        </pc:spChg>
        <pc:spChg chg="mod topLvl">
          <ac:chgData name="Rui Cao" userId="a6960595-96e6-47d6-a8d8-833995379cc8" providerId="ADAL" clId="{375BF90B-DC42-4529-B3A2-9A8F7CBF5EA4}" dt="2025-04-30T05:49:57.560" v="975" actId="165"/>
          <ac:spMkLst>
            <pc:docMk/>
            <pc:sldMk cId="750092601" sldId="1468126922"/>
            <ac:spMk id="26" creationId="{061F5BD4-C954-7317-AD38-594F25E2267D}"/>
          </ac:spMkLst>
        </pc:spChg>
        <pc:spChg chg="mod topLvl">
          <ac:chgData name="Rui Cao" userId="a6960595-96e6-47d6-a8d8-833995379cc8" providerId="ADAL" clId="{375BF90B-DC42-4529-B3A2-9A8F7CBF5EA4}" dt="2025-04-30T05:49:57.560" v="975" actId="165"/>
          <ac:spMkLst>
            <pc:docMk/>
            <pc:sldMk cId="750092601" sldId="1468126922"/>
            <ac:spMk id="38" creationId="{AE6CF8DF-1A33-D7C1-E1E4-29FFBC4D9732}"/>
          </ac:spMkLst>
        </pc:spChg>
        <pc:spChg chg="mod topLvl">
          <ac:chgData name="Rui Cao" userId="a6960595-96e6-47d6-a8d8-833995379cc8" providerId="ADAL" clId="{375BF90B-DC42-4529-B3A2-9A8F7CBF5EA4}" dt="2025-04-30T05:51:26.528" v="1030" actId="1036"/>
          <ac:spMkLst>
            <pc:docMk/>
            <pc:sldMk cId="750092601" sldId="1468126922"/>
            <ac:spMk id="39" creationId="{ED766D5A-F900-744C-B9B4-0DE8642633C7}"/>
          </ac:spMkLst>
        </pc:spChg>
        <pc:spChg chg="mod topLvl">
          <ac:chgData name="Rui Cao" userId="a6960595-96e6-47d6-a8d8-833995379cc8" providerId="ADAL" clId="{375BF90B-DC42-4529-B3A2-9A8F7CBF5EA4}" dt="2025-04-30T05:49:57.560" v="975" actId="165"/>
          <ac:spMkLst>
            <pc:docMk/>
            <pc:sldMk cId="750092601" sldId="1468126922"/>
            <ac:spMk id="41" creationId="{10D58632-3AE1-44B1-18A4-BCD5328BA670}"/>
          </ac:spMkLst>
        </pc:spChg>
        <pc:spChg chg="mod">
          <ac:chgData name="Rui Cao" userId="a6960595-96e6-47d6-a8d8-833995379cc8" providerId="ADAL" clId="{375BF90B-DC42-4529-B3A2-9A8F7CBF5EA4}" dt="2025-04-30T05:56:05.161" v="1123" actId="20577"/>
          <ac:spMkLst>
            <pc:docMk/>
            <pc:sldMk cId="750092601" sldId="1468126922"/>
            <ac:spMk id="43" creationId="{3E862C43-8C73-015E-4BC8-91E31945F285}"/>
          </ac:spMkLst>
        </pc:spChg>
        <pc:spChg chg="mod topLvl">
          <ac:chgData name="Rui Cao" userId="a6960595-96e6-47d6-a8d8-833995379cc8" providerId="ADAL" clId="{375BF90B-DC42-4529-B3A2-9A8F7CBF5EA4}" dt="2025-04-30T05:50:38.010" v="1002" actId="1036"/>
          <ac:spMkLst>
            <pc:docMk/>
            <pc:sldMk cId="750092601" sldId="1468126922"/>
            <ac:spMk id="46" creationId="{8DBE67F4-E4D7-742A-1C42-FB18AD856D5F}"/>
          </ac:spMkLst>
        </pc:spChg>
        <pc:spChg chg="mod topLvl">
          <ac:chgData name="Rui Cao" userId="a6960595-96e6-47d6-a8d8-833995379cc8" providerId="ADAL" clId="{375BF90B-DC42-4529-B3A2-9A8F7CBF5EA4}" dt="2025-04-30T05:49:57.560" v="975" actId="165"/>
          <ac:spMkLst>
            <pc:docMk/>
            <pc:sldMk cId="750092601" sldId="1468126922"/>
            <ac:spMk id="90" creationId="{640F2A56-A30A-9A66-2F76-A142B1A16F8C}"/>
          </ac:spMkLst>
        </pc:spChg>
        <pc:spChg chg="mod topLvl">
          <ac:chgData name="Rui Cao" userId="a6960595-96e6-47d6-a8d8-833995379cc8" providerId="ADAL" clId="{375BF90B-DC42-4529-B3A2-9A8F7CBF5EA4}" dt="2025-04-30T05:50:43.202" v="1003" actId="1076"/>
          <ac:spMkLst>
            <pc:docMk/>
            <pc:sldMk cId="750092601" sldId="1468126922"/>
            <ac:spMk id="91" creationId="{AC1B4A9E-FC8D-3589-A8F1-E4C8FD9B6AB6}"/>
          </ac:spMkLst>
        </pc:spChg>
        <pc:grpChg chg="mod topLvl">
          <ac:chgData name="Rui Cao" userId="a6960595-96e6-47d6-a8d8-833995379cc8" providerId="ADAL" clId="{375BF90B-DC42-4529-B3A2-9A8F7CBF5EA4}" dt="2025-04-30T05:49:57.560" v="975" actId="165"/>
          <ac:grpSpMkLst>
            <pc:docMk/>
            <pc:sldMk cId="750092601" sldId="1468126922"/>
            <ac:grpSpMk id="11" creationId="{D77765CF-5D9B-22D0-FC19-20966B7D3EFB}"/>
          </ac:grpSpMkLst>
        </pc:grpChg>
        <pc:grpChg chg="mod topLvl">
          <ac:chgData name="Rui Cao" userId="a6960595-96e6-47d6-a8d8-833995379cc8" providerId="ADAL" clId="{375BF90B-DC42-4529-B3A2-9A8F7CBF5EA4}" dt="2025-04-30T05:49:57.560" v="975" actId="165"/>
          <ac:grpSpMkLst>
            <pc:docMk/>
            <pc:sldMk cId="750092601" sldId="1468126922"/>
            <ac:grpSpMk id="18" creationId="{32B4B96B-7208-8219-6EC7-13D8A884FF69}"/>
          </ac:grpSpMkLst>
        </pc:grpChg>
        <pc:grpChg chg="del">
          <ac:chgData name="Rui Cao" userId="a6960595-96e6-47d6-a8d8-833995379cc8" providerId="ADAL" clId="{375BF90B-DC42-4529-B3A2-9A8F7CBF5EA4}" dt="2025-04-30T05:49:57.560" v="975" actId="165"/>
          <ac:grpSpMkLst>
            <pc:docMk/>
            <pc:sldMk cId="750092601" sldId="1468126922"/>
            <ac:grpSpMk id="36" creationId="{903E6DFF-70EF-4437-5BCA-0F75CD7D48C8}"/>
          </ac:grpSpMkLst>
        </pc:grpChg>
        <pc:picChg chg="mod">
          <ac:chgData name="Rui Cao" userId="a6960595-96e6-47d6-a8d8-833995379cc8" providerId="ADAL" clId="{375BF90B-DC42-4529-B3A2-9A8F7CBF5EA4}" dt="2025-04-30T05:49:57.560" v="975" actId="165"/>
          <ac:picMkLst>
            <pc:docMk/>
            <pc:sldMk cId="750092601" sldId="1468126922"/>
            <ac:picMk id="14" creationId="{760A1DD9-59D0-FEBA-15BF-5A4614FBFFB8}"/>
          </ac:picMkLst>
        </pc:picChg>
        <pc:picChg chg="mod">
          <ac:chgData name="Rui Cao" userId="a6960595-96e6-47d6-a8d8-833995379cc8" providerId="ADAL" clId="{375BF90B-DC42-4529-B3A2-9A8F7CBF5EA4}" dt="2025-04-30T05:49:57.560" v="975" actId="165"/>
          <ac:picMkLst>
            <pc:docMk/>
            <pc:sldMk cId="750092601" sldId="1468126922"/>
            <ac:picMk id="15" creationId="{E42DE9E9-05CB-477B-2507-F7C01798944D}"/>
          </ac:picMkLst>
        </pc:picChg>
        <pc:cxnChg chg="mod topLvl">
          <ac:chgData name="Rui Cao" userId="a6960595-96e6-47d6-a8d8-833995379cc8" providerId="ADAL" clId="{375BF90B-DC42-4529-B3A2-9A8F7CBF5EA4}" dt="2025-04-30T05:49:57.560" v="975" actId="165"/>
          <ac:cxnSpMkLst>
            <pc:docMk/>
            <pc:sldMk cId="750092601" sldId="1468126922"/>
            <ac:cxnSpMk id="3" creationId="{D09C7D31-6D90-56B4-0BD7-075CABD6E7CE}"/>
          </ac:cxnSpMkLst>
        </pc:cxnChg>
        <pc:cxnChg chg="mod topLvl">
          <ac:chgData name="Rui Cao" userId="a6960595-96e6-47d6-a8d8-833995379cc8" providerId="ADAL" clId="{375BF90B-DC42-4529-B3A2-9A8F7CBF5EA4}" dt="2025-04-30T05:49:57.560" v="975" actId="165"/>
          <ac:cxnSpMkLst>
            <pc:docMk/>
            <pc:sldMk cId="750092601" sldId="1468126922"/>
            <ac:cxnSpMk id="12" creationId="{D020DA7C-F89C-7186-EFBF-7681807160C6}"/>
          </ac:cxnSpMkLst>
        </pc:cxnChg>
        <pc:cxnChg chg="mod topLvl">
          <ac:chgData name="Rui Cao" userId="a6960595-96e6-47d6-a8d8-833995379cc8" providerId="ADAL" clId="{375BF90B-DC42-4529-B3A2-9A8F7CBF5EA4}" dt="2025-04-30T05:49:57.560" v="975" actId="165"/>
          <ac:cxnSpMkLst>
            <pc:docMk/>
            <pc:sldMk cId="750092601" sldId="1468126922"/>
            <ac:cxnSpMk id="13" creationId="{2740292E-0A6B-1382-60EB-E692680AE9AB}"/>
          </ac:cxnSpMkLst>
        </pc:cxnChg>
        <pc:cxnChg chg="mod topLvl">
          <ac:chgData name="Rui Cao" userId="a6960595-96e6-47d6-a8d8-833995379cc8" providerId="ADAL" clId="{375BF90B-DC42-4529-B3A2-9A8F7CBF5EA4}" dt="2025-04-30T05:49:57.560" v="975" actId="165"/>
          <ac:cxnSpMkLst>
            <pc:docMk/>
            <pc:sldMk cId="750092601" sldId="1468126922"/>
            <ac:cxnSpMk id="28" creationId="{B63A7B43-8C64-DC57-DE41-B671A2DDDAB9}"/>
          </ac:cxnSpMkLst>
        </pc:cxnChg>
        <pc:cxnChg chg="mod topLvl">
          <ac:chgData name="Rui Cao" userId="a6960595-96e6-47d6-a8d8-833995379cc8" providerId="ADAL" clId="{375BF90B-DC42-4529-B3A2-9A8F7CBF5EA4}" dt="2025-04-30T05:49:57.560" v="975" actId="165"/>
          <ac:cxnSpMkLst>
            <pc:docMk/>
            <pc:sldMk cId="750092601" sldId="1468126922"/>
            <ac:cxnSpMk id="30" creationId="{F28B26F7-E040-F0B9-C308-DD404756DD37}"/>
          </ac:cxnSpMkLst>
        </pc:cxnChg>
        <pc:cxnChg chg="mod topLvl">
          <ac:chgData name="Rui Cao" userId="a6960595-96e6-47d6-a8d8-833995379cc8" providerId="ADAL" clId="{375BF90B-DC42-4529-B3A2-9A8F7CBF5EA4}" dt="2025-04-30T05:51:26.528" v="1030" actId="1036"/>
          <ac:cxnSpMkLst>
            <pc:docMk/>
            <pc:sldMk cId="750092601" sldId="1468126922"/>
            <ac:cxnSpMk id="34" creationId="{4F3324A7-85CC-02A7-B69F-FC9E06096163}"/>
          </ac:cxnSpMkLst>
        </pc:cxnChg>
        <pc:cxnChg chg="mod topLvl">
          <ac:chgData name="Rui Cao" userId="a6960595-96e6-47d6-a8d8-833995379cc8" providerId="ADAL" clId="{375BF90B-DC42-4529-B3A2-9A8F7CBF5EA4}" dt="2025-04-30T05:50:38.010" v="1002" actId="1036"/>
          <ac:cxnSpMkLst>
            <pc:docMk/>
            <pc:sldMk cId="750092601" sldId="1468126922"/>
            <ac:cxnSpMk id="40" creationId="{F91BD3BC-7FC0-2F14-BBF0-D159B3DE5E49}"/>
          </ac:cxnSpMkLst>
        </pc:cxnChg>
        <pc:cxnChg chg="mod topLvl">
          <ac:chgData name="Rui Cao" userId="a6960595-96e6-47d6-a8d8-833995379cc8" providerId="ADAL" clId="{375BF90B-DC42-4529-B3A2-9A8F7CBF5EA4}" dt="2025-04-30T05:49:57.560" v="975" actId="165"/>
          <ac:cxnSpMkLst>
            <pc:docMk/>
            <pc:sldMk cId="750092601" sldId="1468126922"/>
            <ac:cxnSpMk id="42" creationId="{6874217F-309C-C644-E4B7-306B48E8D7A9}"/>
          </ac:cxnSpMkLst>
        </pc:cxnChg>
        <pc:cxnChg chg="mod topLvl">
          <ac:chgData name="Rui Cao" userId="a6960595-96e6-47d6-a8d8-833995379cc8" providerId="ADAL" clId="{375BF90B-DC42-4529-B3A2-9A8F7CBF5EA4}" dt="2025-04-30T05:51:26.528" v="1030" actId="1036"/>
          <ac:cxnSpMkLst>
            <pc:docMk/>
            <pc:sldMk cId="750092601" sldId="1468126922"/>
            <ac:cxnSpMk id="49" creationId="{33F8563D-9C79-496D-F774-619B0D6FCCF7}"/>
          </ac:cxnSpMkLst>
        </pc:cxnChg>
      </pc:sldChg>
      <pc:sldChg chg="addSp delSp modSp add del mod replId">
        <pc:chgData name="Rui Cao" userId="a6960595-96e6-47d6-a8d8-833995379cc8" providerId="ADAL" clId="{375BF90B-DC42-4529-B3A2-9A8F7CBF5EA4}" dt="2025-04-30T23:29:22.420" v="2377" actId="47"/>
        <pc:sldMkLst>
          <pc:docMk/>
          <pc:sldMk cId="2281100943" sldId="1468126923"/>
        </pc:sldMkLst>
        <pc:spChg chg="mod">
          <ac:chgData name="Rui Cao" userId="a6960595-96e6-47d6-a8d8-833995379cc8" providerId="ADAL" clId="{375BF90B-DC42-4529-B3A2-9A8F7CBF5EA4}" dt="2025-04-30T05:47:15.918" v="963" actId="20577"/>
          <ac:spMkLst>
            <pc:docMk/>
            <pc:sldMk cId="2281100943" sldId="1468126923"/>
            <ac:spMk id="2" creationId="{A63BED67-9213-F063-E445-3270566EB0C5}"/>
          </ac:spMkLst>
        </pc:spChg>
        <pc:spChg chg="mod">
          <ac:chgData name="Rui Cao" userId="a6960595-96e6-47d6-a8d8-833995379cc8" providerId="ADAL" clId="{375BF90B-DC42-4529-B3A2-9A8F7CBF5EA4}" dt="2025-04-30T05:59:55.068" v="1217" actId="1076"/>
          <ac:spMkLst>
            <pc:docMk/>
            <pc:sldMk cId="2281100943" sldId="1468126923"/>
            <ac:spMk id="9" creationId="{3375EAC7-0638-3152-02E2-D3E4D74FD60D}"/>
          </ac:spMkLst>
        </pc:spChg>
        <pc:spChg chg="add mod">
          <ac:chgData name="Rui Cao" userId="a6960595-96e6-47d6-a8d8-833995379cc8" providerId="ADAL" clId="{375BF90B-DC42-4529-B3A2-9A8F7CBF5EA4}" dt="2025-04-30T05:59:38.361" v="1216" actId="1037"/>
          <ac:spMkLst>
            <pc:docMk/>
            <pc:sldMk cId="2281100943" sldId="1468126923"/>
            <ac:spMk id="22" creationId="{FF1EFDD8-39C9-7F56-2892-82901302CBD6}"/>
          </ac:spMkLst>
        </pc:spChg>
        <pc:spChg chg="mod">
          <ac:chgData name="Rui Cao" userId="a6960595-96e6-47d6-a8d8-833995379cc8" providerId="ADAL" clId="{375BF90B-DC42-4529-B3A2-9A8F7CBF5EA4}" dt="2025-04-30T05:58:19.668" v="1154" actId="1036"/>
          <ac:spMkLst>
            <pc:docMk/>
            <pc:sldMk cId="2281100943" sldId="1468126923"/>
            <ac:spMk id="26" creationId="{061F5BD4-C954-7317-AD38-594F25E2267D}"/>
          </ac:spMkLst>
        </pc:spChg>
        <pc:spChg chg="mod">
          <ac:chgData name="Rui Cao" userId="a6960595-96e6-47d6-a8d8-833995379cc8" providerId="ADAL" clId="{375BF90B-DC42-4529-B3A2-9A8F7CBF5EA4}" dt="2025-04-30T05:54:45.794" v="1062" actId="1076"/>
          <ac:spMkLst>
            <pc:docMk/>
            <pc:sldMk cId="2281100943" sldId="1468126923"/>
            <ac:spMk id="29" creationId="{5291B749-6673-783F-111D-9E69F032DB2C}"/>
          </ac:spMkLst>
        </pc:spChg>
        <pc:spChg chg="mod">
          <ac:chgData name="Rui Cao" userId="a6960595-96e6-47d6-a8d8-833995379cc8" providerId="ADAL" clId="{375BF90B-DC42-4529-B3A2-9A8F7CBF5EA4}" dt="2025-04-30T05:54:55.392" v="1065" actId="1076"/>
          <ac:spMkLst>
            <pc:docMk/>
            <pc:sldMk cId="2281100943" sldId="1468126923"/>
            <ac:spMk id="32" creationId="{861E6720-05BC-1776-04BF-EC5CF72D256E}"/>
          </ac:spMkLst>
        </pc:spChg>
        <pc:spChg chg="mod">
          <ac:chgData name="Rui Cao" userId="a6960595-96e6-47d6-a8d8-833995379cc8" providerId="ADAL" clId="{375BF90B-DC42-4529-B3A2-9A8F7CBF5EA4}" dt="2025-04-30T06:02:35.614" v="1280" actId="20577"/>
          <ac:spMkLst>
            <pc:docMk/>
            <pc:sldMk cId="2281100943" sldId="1468126923"/>
            <ac:spMk id="37" creationId="{D8A590AB-D127-47AC-1337-34BA262FBB50}"/>
          </ac:spMkLst>
        </pc:spChg>
        <pc:spChg chg="mod">
          <ac:chgData name="Rui Cao" userId="a6960595-96e6-47d6-a8d8-833995379cc8" providerId="ADAL" clId="{375BF90B-DC42-4529-B3A2-9A8F7CBF5EA4}" dt="2025-04-30T05:59:30.260" v="1204" actId="14100"/>
          <ac:spMkLst>
            <pc:docMk/>
            <pc:sldMk cId="2281100943" sldId="1468126923"/>
            <ac:spMk id="39" creationId="{ED766D5A-F900-744C-B9B4-0DE8642633C7}"/>
          </ac:spMkLst>
        </pc:spChg>
        <pc:grpChg chg="mod">
          <ac:chgData name="Rui Cao" userId="a6960595-96e6-47d6-a8d8-833995379cc8" providerId="ADAL" clId="{375BF90B-DC42-4529-B3A2-9A8F7CBF5EA4}" dt="2025-04-30T05:58:15.041" v="1150" actId="1038"/>
          <ac:grpSpMkLst>
            <pc:docMk/>
            <pc:sldMk cId="2281100943" sldId="1468126923"/>
            <ac:grpSpMk id="18" creationId="{32B4B96B-7208-8219-6EC7-13D8A884FF69}"/>
          </ac:grpSpMkLst>
        </pc:grpChg>
        <pc:cxnChg chg="mod">
          <ac:chgData name="Rui Cao" userId="a6960595-96e6-47d6-a8d8-833995379cc8" providerId="ADAL" clId="{375BF90B-DC42-4529-B3A2-9A8F7CBF5EA4}" dt="2025-04-30T05:58:25.831" v="1157" actId="14100"/>
          <ac:cxnSpMkLst>
            <pc:docMk/>
            <pc:sldMk cId="2281100943" sldId="1468126923"/>
            <ac:cxnSpMk id="12" creationId="{D020DA7C-F89C-7186-EFBF-7681807160C6}"/>
          </ac:cxnSpMkLst>
        </pc:cxnChg>
        <pc:cxnChg chg="mod">
          <ac:chgData name="Rui Cao" userId="a6960595-96e6-47d6-a8d8-833995379cc8" providerId="ADAL" clId="{375BF90B-DC42-4529-B3A2-9A8F7CBF5EA4}" dt="2025-04-30T05:59:38.361" v="1216" actId="1037"/>
          <ac:cxnSpMkLst>
            <pc:docMk/>
            <pc:sldMk cId="2281100943" sldId="1468126923"/>
            <ac:cxnSpMk id="13" creationId="{2740292E-0A6B-1382-60EB-E692680AE9AB}"/>
          </ac:cxnSpMkLst>
        </pc:cxnChg>
        <pc:cxnChg chg="mod">
          <ac:chgData name="Rui Cao" userId="a6960595-96e6-47d6-a8d8-833995379cc8" providerId="ADAL" clId="{375BF90B-DC42-4529-B3A2-9A8F7CBF5EA4}" dt="2025-04-30T05:58:19.668" v="1154" actId="1036"/>
          <ac:cxnSpMkLst>
            <pc:docMk/>
            <pc:sldMk cId="2281100943" sldId="1468126923"/>
            <ac:cxnSpMk id="28" creationId="{B63A7B43-8C64-DC57-DE41-B671A2DDDAB9}"/>
          </ac:cxnSpMkLst>
        </pc:cxnChg>
        <pc:cxnChg chg="mod">
          <ac:chgData name="Rui Cao" userId="a6960595-96e6-47d6-a8d8-833995379cc8" providerId="ADAL" clId="{375BF90B-DC42-4529-B3A2-9A8F7CBF5EA4}" dt="2025-04-30T05:59:30.260" v="1204" actId="14100"/>
          <ac:cxnSpMkLst>
            <pc:docMk/>
            <pc:sldMk cId="2281100943" sldId="1468126923"/>
            <ac:cxnSpMk id="30" creationId="{F28B26F7-E040-F0B9-C308-DD404756DD37}"/>
          </ac:cxnSpMkLst>
        </pc:cxnChg>
        <pc:cxnChg chg="add mod">
          <ac:chgData name="Rui Cao" userId="a6960595-96e6-47d6-a8d8-833995379cc8" providerId="ADAL" clId="{375BF90B-DC42-4529-B3A2-9A8F7CBF5EA4}" dt="2025-04-30T05:59:38.361" v="1216" actId="1037"/>
          <ac:cxnSpMkLst>
            <pc:docMk/>
            <pc:sldMk cId="2281100943" sldId="1468126923"/>
            <ac:cxnSpMk id="31" creationId="{59D0180B-D252-61C8-6B05-89F0282CD592}"/>
          </ac:cxnSpMkLst>
        </pc:cxnChg>
        <pc:cxnChg chg="add mod">
          <ac:chgData name="Rui Cao" userId="a6960595-96e6-47d6-a8d8-833995379cc8" providerId="ADAL" clId="{375BF90B-DC42-4529-B3A2-9A8F7CBF5EA4}" dt="2025-04-30T05:59:30.260" v="1204" actId="14100"/>
          <ac:cxnSpMkLst>
            <pc:docMk/>
            <pc:sldMk cId="2281100943" sldId="1468126923"/>
            <ac:cxnSpMk id="42" creationId="{435E2BD2-D771-7921-923D-10D84E4A88A4}"/>
          </ac:cxnSpMkLst>
        </pc:cxnChg>
        <pc:cxnChg chg="del mod">
          <ac:chgData name="Rui Cao" userId="a6960595-96e6-47d6-a8d8-833995379cc8" providerId="ADAL" clId="{375BF90B-DC42-4529-B3A2-9A8F7CBF5EA4}" dt="2025-04-30T05:54:43.654" v="1061" actId="478"/>
          <ac:cxnSpMkLst>
            <pc:docMk/>
            <pc:sldMk cId="2281100943" sldId="1468126923"/>
            <ac:cxnSpMk id="49" creationId="{33F8563D-9C79-496D-F774-619B0D6FCCF7}"/>
          </ac:cxnSpMkLst>
        </pc:cxnChg>
      </pc:sldChg>
      <pc:sldChg chg="modSp new mod ord">
        <pc:chgData name="Rui Cao" userId="a6960595-96e6-47d6-a8d8-833995379cc8" providerId="ADAL" clId="{375BF90B-DC42-4529-B3A2-9A8F7CBF5EA4}" dt="2025-05-11T19:21:34.674" v="2871" actId="20577"/>
        <pc:sldMkLst>
          <pc:docMk/>
          <pc:sldMk cId="3454577506" sldId="1468126924"/>
        </pc:sldMkLst>
        <pc:spChg chg="mod">
          <ac:chgData name="Rui Cao" userId="a6960595-96e6-47d6-a8d8-833995379cc8" providerId="ADAL" clId="{375BF90B-DC42-4529-B3A2-9A8F7CBF5EA4}" dt="2025-04-30T20:43:09.359" v="1340" actId="20577"/>
          <ac:spMkLst>
            <pc:docMk/>
            <pc:sldMk cId="3454577506" sldId="1468126924"/>
            <ac:spMk id="2" creationId="{DB554762-0306-3CB2-095C-DB0F78F0CF1A}"/>
          </ac:spMkLst>
        </pc:spChg>
        <pc:spChg chg="mod">
          <ac:chgData name="Rui Cao" userId="a6960595-96e6-47d6-a8d8-833995379cc8" providerId="ADAL" clId="{375BF90B-DC42-4529-B3A2-9A8F7CBF5EA4}" dt="2025-05-11T19:21:34.674" v="2871" actId="20577"/>
          <ac:spMkLst>
            <pc:docMk/>
            <pc:sldMk cId="3454577506" sldId="1468126924"/>
            <ac:spMk id="3" creationId="{7E46DB25-6C1B-247B-DCAE-B292E2BD0A83}"/>
          </ac:spMkLst>
        </pc:spChg>
      </pc:sldChg>
      <pc:sldChg chg="add del">
        <pc:chgData name="Rui Cao" userId="a6960595-96e6-47d6-a8d8-833995379cc8" providerId="ADAL" clId="{375BF90B-DC42-4529-B3A2-9A8F7CBF5EA4}" dt="2025-04-30T23:29:22.420" v="2377" actId="47"/>
        <pc:sldMkLst>
          <pc:docMk/>
          <pc:sldMk cId="1012870289" sldId="1468126925"/>
        </pc:sldMkLst>
      </pc:sldChg>
      <pc:sldChg chg="addSp delSp modSp new mod">
        <pc:chgData name="Rui Cao" userId="a6960595-96e6-47d6-a8d8-833995379cc8" providerId="ADAL" clId="{375BF90B-DC42-4529-B3A2-9A8F7CBF5EA4}" dt="2025-05-01T05:50:52.145" v="2718" actId="478"/>
        <pc:sldMkLst>
          <pc:docMk/>
          <pc:sldMk cId="2285358014" sldId="1468126925"/>
        </pc:sldMkLst>
        <pc:spChg chg="mod">
          <ac:chgData name="Rui Cao" userId="a6960595-96e6-47d6-a8d8-833995379cc8" providerId="ADAL" clId="{375BF90B-DC42-4529-B3A2-9A8F7CBF5EA4}" dt="2025-04-30T23:56:16.608" v="2687" actId="20577"/>
          <ac:spMkLst>
            <pc:docMk/>
            <pc:sldMk cId="2285358014" sldId="1468126925"/>
            <ac:spMk id="2" creationId="{3E9F480E-075F-610E-9839-CCCA964CACE3}"/>
          </ac:spMkLst>
        </pc:spChg>
        <pc:picChg chg="add del mod">
          <ac:chgData name="Rui Cao" userId="a6960595-96e6-47d6-a8d8-833995379cc8" providerId="ADAL" clId="{375BF90B-DC42-4529-B3A2-9A8F7CBF5EA4}" dt="2025-04-30T23:44:13.998" v="2404" actId="478"/>
          <ac:picMkLst>
            <pc:docMk/>
            <pc:sldMk cId="2285358014" sldId="1468126925"/>
            <ac:picMk id="8" creationId="{AC0C6789-94BF-9673-9967-A9C1BDAAC723}"/>
          </ac:picMkLst>
        </pc:picChg>
        <pc:picChg chg="add mod">
          <ac:chgData name="Rui Cao" userId="a6960595-96e6-47d6-a8d8-833995379cc8" providerId="ADAL" clId="{375BF90B-DC42-4529-B3A2-9A8F7CBF5EA4}" dt="2025-04-30T23:46:18.739" v="2435" actId="1037"/>
          <ac:picMkLst>
            <pc:docMk/>
            <pc:sldMk cId="2285358014" sldId="1468126925"/>
            <ac:picMk id="10" creationId="{F74865A6-4B6E-42E0-62F4-82506BCDE039}"/>
          </ac:picMkLst>
        </pc:picChg>
        <pc:picChg chg="add del mod">
          <ac:chgData name="Rui Cao" userId="a6960595-96e6-47d6-a8d8-833995379cc8" providerId="ADAL" clId="{375BF90B-DC42-4529-B3A2-9A8F7CBF5EA4}" dt="2025-04-30T23:44:47.318" v="2410" actId="21"/>
          <ac:picMkLst>
            <pc:docMk/>
            <pc:sldMk cId="2285358014" sldId="1468126925"/>
            <ac:picMk id="12" creationId="{E37FDB66-A08D-4D2E-9B32-B66B8DF8DCB8}"/>
          </ac:picMkLst>
        </pc:picChg>
        <pc:picChg chg="add mod">
          <ac:chgData name="Rui Cao" userId="a6960595-96e6-47d6-a8d8-833995379cc8" providerId="ADAL" clId="{375BF90B-DC42-4529-B3A2-9A8F7CBF5EA4}" dt="2025-04-30T23:45:24.339" v="2418"/>
          <ac:picMkLst>
            <pc:docMk/>
            <pc:sldMk cId="2285358014" sldId="1468126925"/>
            <ac:picMk id="13" creationId="{4F502A01-6B01-21A9-70E2-2B8B53C87E5B}"/>
          </ac:picMkLst>
        </pc:picChg>
        <pc:picChg chg="add del mod">
          <ac:chgData name="Rui Cao" userId="a6960595-96e6-47d6-a8d8-833995379cc8" providerId="ADAL" clId="{375BF90B-DC42-4529-B3A2-9A8F7CBF5EA4}" dt="2025-05-01T05:50:52.145" v="2718" actId="478"/>
          <ac:picMkLst>
            <pc:docMk/>
            <pc:sldMk cId="2285358014" sldId="1468126925"/>
            <ac:picMk id="14" creationId="{F308E744-A549-1994-050D-6B807F946575}"/>
          </ac:picMkLst>
        </pc:picChg>
        <pc:picChg chg="add del mod">
          <ac:chgData name="Rui Cao" userId="a6960595-96e6-47d6-a8d8-833995379cc8" providerId="ADAL" clId="{375BF90B-DC42-4529-B3A2-9A8F7CBF5EA4}" dt="2025-05-01T05:50:51.525" v="2717" actId="22"/>
          <ac:picMkLst>
            <pc:docMk/>
            <pc:sldMk cId="2285358014" sldId="1468126925"/>
            <ac:picMk id="16" creationId="{EC7A0140-52E8-4530-143F-346C88AF99FF}"/>
          </ac:picMkLst>
        </pc:picChg>
      </pc:sldChg>
      <pc:sldChg chg="add del replId">
        <pc:chgData name="Rui Cao" userId="a6960595-96e6-47d6-a8d8-833995379cc8" providerId="ADAL" clId="{375BF90B-DC42-4529-B3A2-9A8F7CBF5EA4}" dt="2025-04-30T23:29:22.420" v="2377" actId="47"/>
        <pc:sldMkLst>
          <pc:docMk/>
          <pc:sldMk cId="999111339" sldId="1468126926"/>
        </pc:sldMkLst>
      </pc:sldChg>
      <pc:sldChg chg="addSp delSp modSp add mod ord">
        <pc:chgData name="Rui Cao" userId="a6960595-96e6-47d6-a8d8-833995379cc8" providerId="ADAL" clId="{375BF90B-DC42-4529-B3A2-9A8F7CBF5EA4}" dt="2025-05-01T05:51:11.154" v="2724" actId="1038"/>
        <pc:sldMkLst>
          <pc:docMk/>
          <pc:sldMk cId="3923911032" sldId="1468126926"/>
        </pc:sldMkLst>
        <pc:spChg chg="mod">
          <ac:chgData name="Rui Cao" userId="a6960595-96e6-47d6-a8d8-833995379cc8" providerId="ADAL" clId="{375BF90B-DC42-4529-B3A2-9A8F7CBF5EA4}" dt="2025-04-30T23:56:12.493" v="2680" actId="20577"/>
          <ac:spMkLst>
            <pc:docMk/>
            <pc:sldMk cId="3923911032" sldId="1468126926"/>
            <ac:spMk id="2" creationId="{3E9F480E-075F-610E-9839-CCCA964CACE3}"/>
          </ac:spMkLst>
        </pc:spChg>
        <pc:picChg chg="add del mod">
          <ac:chgData name="Rui Cao" userId="a6960595-96e6-47d6-a8d8-833995379cc8" providerId="ADAL" clId="{375BF90B-DC42-4529-B3A2-9A8F7CBF5EA4}" dt="2025-04-30T23:45:23.387" v="2417" actId="21"/>
          <ac:picMkLst>
            <pc:docMk/>
            <pc:sldMk cId="3923911032" sldId="1468126926"/>
            <ac:picMk id="8" creationId="{4F502A01-6B01-21A9-70E2-2B8B53C87E5B}"/>
          </ac:picMkLst>
        </pc:picChg>
        <pc:picChg chg="del">
          <ac:chgData name="Rui Cao" userId="a6960595-96e6-47d6-a8d8-833995379cc8" providerId="ADAL" clId="{375BF90B-DC42-4529-B3A2-9A8F7CBF5EA4}" dt="2025-04-30T23:44:54.088" v="2412" actId="478"/>
          <ac:picMkLst>
            <pc:docMk/>
            <pc:sldMk cId="3923911032" sldId="1468126926"/>
            <ac:picMk id="10" creationId="{F74865A6-4B6E-42E0-62F4-82506BCDE039}"/>
          </ac:picMkLst>
        </pc:picChg>
        <pc:picChg chg="add del mod">
          <ac:chgData name="Rui Cao" userId="a6960595-96e6-47d6-a8d8-833995379cc8" providerId="ADAL" clId="{375BF90B-DC42-4529-B3A2-9A8F7CBF5EA4}" dt="2025-04-30T23:54:13.098" v="2666" actId="478"/>
          <ac:picMkLst>
            <pc:docMk/>
            <pc:sldMk cId="3923911032" sldId="1468126926"/>
            <ac:picMk id="11" creationId="{B64A9C1D-090A-8F04-215A-9C1A6B63F8D1}"/>
          </ac:picMkLst>
        </pc:picChg>
        <pc:picChg chg="add mod">
          <ac:chgData name="Rui Cao" userId="a6960595-96e6-47d6-a8d8-833995379cc8" providerId="ADAL" clId="{375BF90B-DC42-4529-B3A2-9A8F7CBF5EA4}" dt="2025-04-30T23:46:08.834" v="2430" actId="1035"/>
          <ac:picMkLst>
            <pc:docMk/>
            <pc:sldMk cId="3923911032" sldId="1468126926"/>
            <ac:picMk id="12" creationId="{E37FDB66-A08D-4D2E-9B32-B66B8DF8DCB8}"/>
          </ac:picMkLst>
        </pc:picChg>
        <pc:picChg chg="add del mod">
          <ac:chgData name="Rui Cao" userId="a6960595-96e6-47d6-a8d8-833995379cc8" providerId="ADAL" clId="{375BF90B-DC42-4529-B3A2-9A8F7CBF5EA4}" dt="2025-05-01T05:48:27.506" v="2690" actId="478"/>
          <ac:picMkLst>
            <pc:docMk/>
            <pc:sldMk cId="3923911032" sldId="1468126926"/>
            <ac:picMk id="14" creationId="{4887DC13-EEF2-5EF3-D775-55E0E44A04BD}"/>
          </ac:picMkLst>
        </pc:picChg>
        <pc:picChg chg="add del mod">
          <ac:chgData name="Rui Cao" userId="a6960595-96e6-47d6-a8d8-833995379cc8" providerId="ADAL" clId="{375BF90B-DC42-4529-B3A2-9A8F7CBF5EA4}" dt="2025-05-01T05:50:57.222" v="2719" actId="478"/>
          <ac:picMkLst>
            <pc:docMk/>
            <pc:sldMk cId="3923911032" sldId="1468126926"/>
            <ac:picMk id="16" creationId="{13F42CDF-C356-4E81-7441-12A7CAAF23BD}"/>
          </ac:picMkLst>
        </pc:picChg>
        <pc:picChg chg="add mod">
          <ac:chgData name="Rui Cao" userId="a6960595-96e6-47d6-a8d8-833995379cc8" providerId="ADAL" clId="{375BF90B-DC42-4529-B3A2-9A8F7CBF5EA4}" dt="2025-05-01T05:51:11.154" v="2724" actId="1038"/>
          <ac:picMkLst>
            <pc:docMk/>
            <pc:sldMk cId="3923911032" sldId="1468126926"/>
            <ac:picMk id="18" creationId="{165E8168-8A82-F21D-FD99-647EA6A2CD80}"/>
          </ac:picMkLst>
        </pc:picChg>
      </pc:sldChg>
      <pc:sldChg chg="addSp delSp modSp new mod">
        <pc:chgData name="Rui Cao" userId="a6960595-96e6-47d6-a8d8-833995379cc8" providerId="ADAL" clId="{375BF90B-DC42-4529-B3A2-9A8F7CBF5EA4}" dt="2025-05-12T17:10:07.245" v="4260"/>
        <pc:sldMkLst>
          <pc:docMk/>
          <pc:sldMk cId="22005291" sldId="1468126927"/>
        </pc:sldMkLst>
        <pc:spChg chg="mod">
          <ac:chgData name="Rui Cao" userId="a6960595-96e6-47d6-a8d8-833995379cc8" providerId="ADAL" clId="{375BF90B-DC42-4529-B3A2-9A8F7CBF5EA4}" dt="2025-04-30T23:46:28.436" v="2443" actId="20577"/>
          <ac:spMkLst>
            <pc:docMk/>
            <pc:sldMk cId="22005291" sldId="1468126927"/>
            <ac:spMk id="2" creationId="{57379F31-A75B-8359-5583-26B3C9A501C2}"/>
          </ac:spMkLst>
        </pc:spChg>
        <pc:spChg chg="del">
          <ac:chgData name="Rui Cao" userId="a6960595-96e6-47d6-a8d8-833995379cc8" providerId="ADAL" clId="{375BF90B-DC42-4529-B3A2-9A8F7CBF5EA4}" dt="2025-04-30T23:46:49.479" v="2444" actId="3680"/>
          <ac:spMkLst>
            <pc:docMk/>
            <pc:sldMk cId="22005291" sldId="1468126927"/>
            <ac:spMk id="3" creationId="{2BDEE848-7E81-0CF1-61EB-C558DF61714B}"/>
          </ac:spMkLst>
        </pc:spChg>
        <pc:spChg chg="add mod">
          <ac:chgData name="Rui Cao" userId="a6960595-96e6-47d6-a8d8-833995379cc8" providerId="ADAL" clId="{375BF90B-DC42-4529-B3A2-9A8F7CBF5EA4}" dt="2025-05-12T17:10:07.245" v="4260"/>
          <ac:spMkLst>
            <pc:docMk/>
            <pc:sldMk cId="22005291" sldId="1468126927"/>
            <ac:spMk id="3" creationId="{2F1685FF-62CA-A711-9FC3-6BF0FA9995F4}"/>
          </ac:spMkLst>
        </pc:spChg>
        <pc:graphicFrameChg chg="add mod ord modGraphic">
          <ac:chgData name="Rui Cao" userId="a6960595-96e6-47d6-a8d8-833995379cc8" providerId="ADAL" clId="{375BF90B-DC42-4529-B3A2-9A8F7CBF5EA4}" dt="2025-05-12T17:06:09.889" v="4128" actId="1076"/>
          <ac:graphicFrameMkLst>
            <pc:docMk/>
            <pc:sldMk cId="22005291" sldId="1468126927"/>
            <ac:graphicFrameMk id="7" creationId="{0CD8406F-96DF-F0F3-6909-803A789167A7}"/>
          </ac:graphicFrameMkLst>
        </pc:graphicFrameChg>
        <pc:graphicFrameChg chg="add mod modGraphic">
          <ac:chgData name="Rui Cao" userId="a6960595-96e6-47d6-a8d8-833995379cc8" providerId="ADAL" clId="{375BF90B-DC42-4529-B3A2-9A8F7CBF5EA4}" dt="2025-05-12T17:06:07.433" v="4127" actId="1076"/>
          <ac:graphicFrameMkLst>
            <pc:docMk/>
            <pc:sldMk cId="22005291" sldId="1468126927"/>
            <ac:graphicFrameMk id="8" creationId="{0A2B1DD2-93DC-6FAD-D903-5182BFE663A9}"/>
          </ac:graphicFrameMkLst>
        </pc:graphicFrameChg>
      </pc:sldChg>
      <pc:sldChg chg="addSp delSp modSp mod">
        <pc:chgData name="Rui Cao" userId="a6960595-96e6-47d6-a8d8-833995379cc8" providerId="ADAL" clId="{375BF90B-DC42-4529-B3A2-9A8F7CBF5EA4}" dt="2025-05-12T16:59:21.374" v="3949" actId="1076"/>
        <pc:sldMkLst>
          <pc:docMk/>
          <pc:sldMk cId="2617509252" sldId="1468126928"/>
        </pc:sldMkLst>
        <pc:picChg chg="add del mod">
          <ac:chgData name="Rui Cao" userId="a6960595-96e6-47d6-a8d8-833995379cc8" providerId="ADAL" clId="{375BF90B-DC42-4529-B3A2-9A8F7CBF5EA4}" dt="2025-05-12T16:58:52.168" v="3944" actId="478"/>
          <ac:picMkLst>
            <pc:docMk/>
            <pc:sldMk cId="2617509252" sldId="1468126928"/>
            <ac:picMk id="7" creationId="{3F0D9E02-108E-B118-0420-EED522C2A569}"/>
          </ac:picMkLst>
        </pc:picChg>
        <pc:picChg chg="add del mod">
          <ac:chgData name="Rui Cao" userId="a6960595-96e6-47d6-a8d8-833995379cc8" providerId="ADAL" clId="{375BF90B-DC42-4529-B3A2-9A8F7CBF5EA4}" dt="2025-05-11T22:53:59.929" v="3019" actId="21"/>
          <ac:picMkLst>
            <pc:docMk/>
            <pc:sldMk cId="2617509252" sldId="1468126928"/>
            <ac:picMk id="8" creationId="{8E1D802B-B02A-2CC8-4C1C-5504FB020C47}"/>
          </ac:picMkLst>
        </pc:picChg>
        <pc:picChg chg="add mod">
          <ac:chgData name="Rui Cao" userId="a6960595-96e6-47d6-a8d8-833995379cc8" providerId="ADAL" clId="{375BF90B-DC42-4529-B3A2-9A8F7CBF5EA4}" dt="2025-05-12T16:59:21.374" v="3949" actId="1076"/>
          <ac:picMkLst>
            <pc:docMk/>
            <pc:sldMk cId="2617509252" sldId="1468126928"/>
            <ac:picMk id="9" creationId="{136A6098-1DD1-2A4A-DF33-B0FE8F9ACCC0}"/>
          </ac:picMkLst>
        </pc:picChg>
        <pc:picChg chg="add del mod">
          <ac:chgData name="Rui Cao" userId="a6960595-96e6-47d6-a8d8-833995379cc8" providerId="ADAL" clId="{375BF90B-DC42-4529-B3A2-9A8F7CBF5EA4}" dt="2025-05-11T22:54:19.023" v="3025" actId="21"/>
          <ac:picMkLst>
            <pc:docMk/>
            <pc:sldMk cId="2617509252" sldId="1468126928"/>
            <ac:picMk id="9" creationId="{A582082B-9A6D-C0F1-4824-6D788211C9E9}"/>
          </ac:picMkLst>
        </pc:picChg>
        <pc:picChg chg="add del mod">
          <ac:chgData name="Rui Cao" userId="a6960595-96e6-47d6-a8d8-833995379cc8" providerId="ADAL" clId="{375BF90B-DC42-4529-B3A2-9A8F7CBF5EA4}" dt="2025-05-12T16:58:52.168" v="3944" actId="478"/>
          <ac:picMkLst>
            <pc:docMk/>
            <pc:sldMk cId="2617509252" sldId="1468126928"/>
            <ac:picMk id="10" creationId="{734888C4-D1B9-80CD-F9F2-14D9A9D0F8B1}"/>
          </ac:picMkLst>
        </pc:picChg>
        <pc:picChg chg="add del mod">
          <ac:chgData name="Rui Cao" userId="a6960595-96e6-47d6-a8d8-833995379cc8" providerId="ADAL" clId="{375BF90B-DC42-4529-B3A2-9A8F7CBF5EA4}" dt="2025-05-12T16:58:52.168" v="3944" actId="478"/>
          <ac:picMkLst>
            <pc:docMk/>
            <pc:sldMk cId="2617509252" sldId="1468126928"/>
            <ac:picMk id="11" creationId="{D5CB726E-D49E-2512-717B-186EB4E739C1}"/>
          </ac:picMkLst>
        </pc:picChg>
        <pc:picChg chg="add del mod">
          <ac:chgData name="Rui Cao" userId="a6960595-96e6-47d6-a8d8-833995379cc8" providerId="ADAL" clId="{375BF90B-DC42-4529-B3A2-9A8F7CBF5EA4}" dt="2025-05-11T22:58:03.143" v="3086" actId="478"/>
          <ac:picMkLst>
            <pc:docMk/>
            <pc:sldMk cId="2617509252" sldId="1468126928"/>
            <ac:picMk id="12" creationId="{D4F847C6-FD50-4AB7-3DD3-AEAA594E2195}"/>
          </ac:picMkLst>
        </pc:picChg>
        <pc:picChg chg="add del mod">
          <ac:chgData name="Rui Cao" userId="a6960595-96e6-47d6-a8d8-833995379cc8" providerId="ADAL" clId="{375BF90B-DC42-4529-B3A2-9A8F7CBF5EA4}" dt="2025-05-11T22:58:15.189" v="3088" actId="21"/>
          <ac:picMkLst>
            <pc:docMk/>
            <pc:sldMk cId="2617509252" sldId="1468126928"/>
            <ac:picMk id="13" creationId="{34CFFDA9-F4E0-1A2D-E944-2EEE4F1EC55A}"/>
          </ac:picMkLst>
        </pc:picChg>
        <pc:picChg chg="add del mod">
          <ac:chgData name="Rui Cao" userId="a6960595-96e6-47d6-a8d8-833995379cc8" providerId="ADAL" clId="{375BF90B-DC42-4529-B3A2-9A8F7CBF5EA4}" dt="2025-05-12T16:58:52.168" v="3944" actId="478"/>
          <ac:picMkLst>
            <pc:docMk/>
            <pc:sldMk cId="2617509252" sldId="1468126928"/>
            <ac:picMk id="14" creationId="{67F47C5E-2750-06FD-CCCF-2A1E2FAEFDB1}"/>
          </ac:picMkLst>
        </pc:picChg>
      </pc:sldChg>
      <pc:sldChg chg="modSp mod">
        <pc:chgData name="Rui Cao" userId="a6960595-96e6-47d6-a8d8-833995379cc8" providerId="ADAL" clId="{375BF90B-DC42-4529-B3A2-9A8F7CBF5EA4}" dt="2025-05-12T17:14:19.633" v="4343" actId="20577"/>
        <pc:sldMkLst>
          <pc:docMk/>
          <pc:sldMk cId="2224474680" sldId="1468126929"/>
        </pc:sldMkLst>
        <pc:spChg chg="mod">
          <ac:chgData name="Rui Cao" userId="a6960595-96e6-47d6-a8d8-833995379cc8" providerId="ADAL" clId="{375BF90B-DC42-4529-B3A2-9A8F7CBF5EA4}" dt="2025-05-12T17:14:19.633" v="4343" actId="20577"/>
          <ac:spMkLst>
            <pc:docMk/>
            <pc:sldMk cId="2224474680" sldId="1468126929"/>
            <ac:spMk id="3" creationId="{252601A6-3539-C9C5-11C9-369015D2B022}"/>
          </ac:spMkLst>
        </pc:spChg>
      </pc:sldChg>
      <pc:sldChg chg="addSp delSp modSp mod">
        <pc:chgData name="Rui Cao" userId="a6960595-96e6-47d6-a8d8-833995379cc8" providerId="ADAL" clId="{375BF90B-DC42-4529-B3A2-9A8F7CBF5EA4}" dt="2025-05-12T16:56:37.544" v="3943" actId="1076"/>
        <pc:sldMkLst>
          <pc:docMk/>
          <pc:sldMk cId="1847842578" sldId="1468126930"/>
        </pc:sldMkLst>
        <pc:picChg chg="add del mod">
          <ac:chgData name="Rui Cao" userId="a6960595-96e6-47d6-a8d8-833995379cc8" providerId="ADAL" clId="{375BF90B-DC42-4529-B3A2-9A8F7CBF5EA4}" dt="2025-05-12T16:56:34.501" v="3941" actId="478"/>
          <ac:picMkLst>
            <pc:docMk/>
            <pc:sldMk cId="1847842578" sldId="1468126930"/>
            <ac:picMk id="7" creationId="{DC5F20F4-BDBE-6928-D83E-C1C3A79C088C}"/>
          </ac:picMkLst>
        </pc:picChg>
        <pc:picChg chg="add del mod">
          <ac:chgData name="Rui Cao" userId="a6960595-96e6-47d6-a8d8-833995379cc8" providerId="ADAL" clId="{375BF90B-DC42-4529-B3A2-9A8F7CBF5EA4}" dt="2025-05-12T16:56:34.501" v="3941" actId="478"/>
          <ac:picMkLst>
            <pc:docMk/>
            <pc:sldMk cId="1847842578" sldId="1468126930"/>
            <ac:picMk id="8" creationId="{8E1D802B-B02A-2CC8-4C1C-5504FB020C47}"/>
          </ac:picMkLst>
        </pc:picChg>
        <pc:picChg chg="add del mod">
          <ac:chgData name="Rui Cao" userId="a6960595-96e6-47d6-a8d8-833995379cc8" providerId="ADAL" clId="{375BF90B-DC42-4529-B3A2-9A8F7CBF5EA4}" dt="2025-05-12T16:56:34.501" v="3941" actId="478"/>
          <ac:picMkLst>
            <pc:docMk/>
            <pc:sldMk cId="1847842578" sldId="1468126930"/>
            <ac:picMk id="9" creationId="{A582082B-9A6D-C0F1-4824-6D788211C9E9}"/>
          </ac:picMkLst>
        </pc:picChg>
        <pc:picChg chg="add mod">
          <ac:chgData name="Rui Cao" userId="a6960595-96e6-47d6-a8d8-833995379cc8" providerId="ADAL" clId="{375BF90B-DC42-4529-B3A2-9A8F7CBF5EA4}" dt="2025-05-12T16:56:37.544" v="3943" actId="1076"/>
          <ac:picMkLst>
            <pc:docMk/>
            <pc:sldMk cId="1847842578" sldId="1468126930"/>
            <ac:picMk id="11" creationId="{3A7FC09C-AD74-5801-6C76-DBBC49E00B9F}"/>
          </ac:picMkLst>
        </pc:picChg>
        <pc:picChg chg="add del mod">
          <ac:chgData name="Rui Cao" userId="a6960595-96e6-47d6-a8d8-833995379cc8" providerId="ADAL" clId="{375BF90B-DC42-4529-B3A2-9A8F7CBF5EA4}" dt="2025-05-12T16:56:34.501" v="3941" actId="478"/>
          <ac:picMkLst>
            <pc:docMk/>
            <pc:sldMk cId="1847842578" sldId="1468126930"/>
            <ac:picMk id="13" creationId="{34CFFDA9-F4E0-1A2D-E944-2EEE4F1EC55A}"/>
          </ac:picMkLst>
        </pc:picChg>
      </pc:sldChg>
      <pc:sldChg chg="modSp mod">
        <pc:chgData name="Rui Cao" userId="a6960595-96e6-47d6-a8d8-833995379cc8" providerId="ADAL" clId="{375BF90B-DC42-4529-B3A2-9A8F7CBF5EA4}" dt="2025-05-12T17:12:23.349" v="4300" actId="1076"/>
        <pc:sldMkLst>
          <pc:docMk/>
          <pc:sldMk cId="2386503078" sldId="1468126931"/>
        </pc:sldMkLst>
        <pc:spChg chg="mod">
          <ac:chgData name="Rui Cao" userId="a6960595-96e6-47d6-a8d8-833995379cc8" providerId="ADAL" clId="{375BF90B-DC42-4529-B3A2-9A8F7CBF5EA4}" dt="2025-05-12T17:12:23.349" v="4300" actId="1076"/>
          <ac:spMkLst>
            <pc:docMk/>
            <pc:sldMk cId="2386503078" sldId="1468126931"/>
            <ac:spMk id="3" creationId="{2A8DE7AD-7B15-EA14-0FA8-E4E7986358DD}"/>
          </ac:spMkLst>
        </pc:spChg>
      </pc:sldChg>
      <pc:sldChg chg="addSp delSp modSp mod">
        <pc:chgData name="Rui Cao" userId="a6960595-96e6-47d6-a8d8-833995379cc8" providerId="ADAL" clId="{375BF90B-DC42-4529-B3A2-9A8F7CBF5EA4}" dt="2025-05-12T17:05:41.360" v="4120" actId="14100"/>
        <pc:sldMkLst>
          <pc:docMk/>
          <pc:sldMk cId="396480143" sldId="1468126932"/>
        </pc:sldMkLst>
        <pc:spChg chg="mod">
          <ac:chgData name="Rui Cao" userId="a6960595-96e6-47d6-a8d8-833995379cc8" providerId="ADAL" clId="{375BF90B-DC42-4529-B3A2-9A8F7CBF5EA4}" dt="2025-05-12T17:05:41.360" v="4120" actId="14100"/>
          <ac:spMkLst>
            <pc:docMk/>
            <pc:sldMk cId="396480143" sldId="1468126932"/>
            <ac:spMk id="3" creationId="{6CE9329A-AFC4-A2B5-5E22-C14B054892B4}"/>
          </ac:spMkLst>
        </pc:spChg>
        <pc:graphicFrameChg chg="add del mod">
          <ac:chgData name="Rui Cao" userId="a6960595-96e6-47d6-a8d8-833995379cc8" providerId="ADAL" clId="{375BF90B-DC42-4529-B3A2-9A8F7CBF5EA4}" dt="2025-05-11T22:48:30.871" v="3013" actId="478"/>
          <ac:graphicFrameMkLst>
            <pc:docMk/>
            <pc:sldMk cId="396480143" sldId="1468126932"/>
            <ac:graphicFrameMk id="7" creationId="{3A15B984-C366-3509-9A25-F2DF8E5F109B}"/>
          </ac:graphicFrameMkLst>
        </pc:graphicFrameChg>
        <pc:graphicFrameChg chg="add mod modGraphic">
          <ac:chgData name="Rui Cao" userId="a6960595-96e6-47d6-a8d8-833995379cc8" providerId="ADAL" clId="{375BF90B-DC42-4529-B3A2-9A8F7CBF5EA4}" dt="2025-05-12T17:05:36.731" v="4119" actId="242"/>
          <ac:graphicFrameMkLst>
            <pc:docMk/>
            <pc:sldMk cId="396480143" sldId="1468126932"/>
            <ac:graphicFrameMk id="8" creationId="{53DC38AC-80D1-E3E3-D895-F63A0E0E542F}"/>
          </ac:graphicFrameMkLst>
        </pc:graphicFrameChg>
      </pc:sldChg>
      <pc:sldChg chg="modSp mod ord">
        <pc:chgData name="Rui Cao" userId="a6960595-96e6-47d6-a8d8-833995379cc8" providerId="ADAL" clId="{375BF90B-DC42-4529-B3A2-9A8F7CBF5EA4}" dt="2025-05-11T23:40:06.840" v="3925"/>
        <pc:sldMkLst>
          <pc:docMk/>
          <pc:sldMk cId="1247594326" sldId="1468126933"/>
        </pc:sldMkLst>
        <pc:spChg chg="mod">
          <ac:chgData name="Rui Cao" userId="a6960595-96e6-47d6-a8d8-833995379cc8" providerId="ADAL" clId="{375BF90B-DC42-4529-B3A2-9A8F7CBF5EA4}" dt="2025-05-11T23:24:50.995" v="3496" actId="20577"/>
          <ac:spMkLst>
            <pc:docMk/>
            <pc:sldMk cId="1247594326" sldId="1468126933"/>
            <ac:spMk id="3" creationId="{C0F44B68-F8B9-9B9E-07D2-0BDE81B8E1B6}"/>
          </ac:spMkLst>
        </pc:spChg>
      </pc:sldChg>
      <pc:sldChg chg="modSp new mod">
        <pc:chgData name="Rui Cao" userId="a6960595-96e6-47d6-a8d8-833995379cc8" providerId="ADAL" clId="{375BF90B-DC42-4529-B3A2-9A8F7CBF5EA4}" dt="2025-05-11T23:37:17.866" v="3921" actId="20577"/>
        <pc:sldMkLst>
          <pc:docMk/>
          <pc:sldMk cId="753461808" sldId="1468126934"/>
        </pc:sldMkLst>
        <pc:spChg chg="mod">
          <ac:chgData name="Rui Cao" userId="a6960595-96e6-47d6-a8d8-833995379cc8" providerId="ADAL" clId="{375BF90B-DC42-4529-B3A2-9A8F7CBF5EA4}" dt="2025-05-11T23:34:41.682" v="3666" actId="20577"/>
          <ac:spMkLst>
            <pc:docMk/>
            <pc:sldMk cId="753461808" sldId="1468126934"/>
            <ac:spMk id="2" creationId="{D60814D8-49CC-E2CE-4AEF-48A7904D80A8}"/>
          </ac:spMkLst>
        </pc:spChg>
        <pc:spChg chg="mod">
          <ac:chgData name="Rui Cao" userId="a6960595-96e6-47d6-a8d8-833995379cc8" providerId="ADAL" clId="{375BF90B-DC42-4529-B3A2-9A8F7CBF5EA4}" dt="2025-05-11T23:37:17.866" v="3921" actId="20577"/>
          <ac:spMkLst>
            <pc:docMk/>
            <pc:sldMk cId="753461808" sldId="1468126934"/>
            <ac:spMk id="3" creationId="{EB85693A-22B7-3A22-6092-E8AD61E05899}"/>
          </ac:spMkLst>
        </pc:spChg>
      </pc:sldChg>
      <pc:sldMasterChg chg="modSp mod">
        <pc:chgData name="Rui Cao" userId="a6960595-96e6-47d6-a8d8-833995379cc8" providerId="ADAL" clId="{375BF90B-DC42-4529-B3A2-9A8F7CBF5EA4}" dt="2025-05-11T19:22:39.224" v="2875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375BF90B-DC42-4529-B3A2-9A8F7CBF5EA4}" dt="2025-05-11T19:22:39.224" v="287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0798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957263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OOK Simulation Methodology </a:t>
            </a:r>
            <a:br>
              <a:rPr lang="en-US" sz="2800" dirty="0"/>
            </a:br>
            <a:r>
              <a:rPr lang="en-US" sz="2800" dirty="0"/>
              <a:t>and Baseline Results</a:t>
            </a:r>
            <a:br>
              <a:rPr lang="en-US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0423" y="23320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FC6E1-0774-BD30-5963-5390A84FEB8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F87FB951-8698-18CE-0FB8-0C3C0C609C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833638"/>
              </p:ext>
            </p:extLst>
          </p:nvPr>
        </p:nvGraphicFramePr>
        <p:xfrm>
          <a:off x="609601" y="2867025"/>
          <a:ext cx="8458200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1286" imgH="2170861" progId="Word.Document.8">
                  <p:embed/>
                </p:oleObj>
              </mc:Choice>
              <mc:Fallback>
                <p:oleObj name="Document" r:id="rId3" imgW="8561286" imgH="2170861" progId="Word.Document.8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F87FB951-8698-18CE-0FB8-0C3C0C609C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1" y="2867025"/>
                        <a:ext cx="8458200" cy="223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480E-075F-610E-9839-CCCA964CA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 Sim Baseline Results: 1Mbps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826A6-5362-073D-0E51-72DCF7BA3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10653-FFB6-28EC-8F36-1FA4E5D7AC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4A0FE-4BD9-1FB0-D9DF-6B0AC35E5F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F537CA-BFB1-1932-9FE4-FBFC32E2AFC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4865A6-4B6E-42E0-62F4-82506BCDE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830388"/>
            <a:ext cx="5077883" cy="38084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08E744-A549-1994-050D-6B807F946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830388"/>
            <a:ext cx="5077883" cy="380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358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79F31-A75B-8359-5583-26B3C9A5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 Sim Baseline Results: Summary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CD8406F-96DF-F0F3-6909-803A78916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27484"/>
              </p:ext>
            </p:extLst>
          </p:nvPr>
        </p:nvGraphicFramePr>
        <p:xfrm>
          <a:off x="1295399" y="3445298"/>
          <a:ext cx="6553201" cy="15565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24439167"/>
                    </a:ext>
                  </a:extLst>
                </a:gridCol>
                <a:gridCol w="1130788">
                  <a:extLst>
                    <a:ext uri="{9D8B030D-6E8A-4147-A177-3AD203B41FA5}">
                      <a16:colId xmlns:a16="http://schemas.microsoft.com/office/drawing/2014/main" val="3901892551"/>
                    </a:ext>
                  </a:extLst>
                </a:gridCol>
                <a:gridCol w="1564766">
                  <a:extLst>
                    <a:ext uri="{9D8B030D-6E8A-4147-A177-3AD203B41FA5}">
                      <a16:colId xmlns:a16="http://schemas.microsoft.com/office/drawing/2014/main" val="2756931538"/>
                    </a:ext>
                  </a:extLst>
                </a:gridCol>
                <a:gridCol w="1162853">
                  <a:extLst>
                    <a:ext uri="{9D8B030D-6E8A-4147-A177-3AD203B41FA5}">
                      <a16:colId xmlns:a16="http://schemas.microsoft.com/office/drawing/2014/main" val="20671267"/>
                    </a:ext>
                  </a:extLst>
                </a:gridCol>
                <a:gridCol w="1627994">
                  <a:extLst>
                    <a:ext uri="{9D8B030D-6E8A-4147-A177-3AD203B41FA5}">
                      <a16:colId xmlns:a16="http://schemas.microsoft.com/office/drawing/2014/main" val="3555531969"/>
                    </a:ext>
                  </a:extLst>
                </a:gridCol>
              </a:tblGrid>
              <a:tr h="473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Sensitivity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250kbps, Coherent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1Mbps, Coherent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470197"/>
                  </a:ext>
                </a:extLst>
              </a:tr>
              <a:tr h="2367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Non-Ideal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Non-Ideal Timing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67439"/>
                  </a:ext>
                </a:extLst>
              </a:tr>
              <a:tr h="23674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Pulse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322354"/>
                  </a:ext>
                </a:extLst>
              </a:tr>
              <a:tr h="473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0291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BA365-7E79-651B-69E3-F4038FE353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E402E-CE8E-F382-C267-DB9A20691A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217A57-328F-A884-1B7C-3D2EDEF3211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0A2B1DD2-93DC-6FAD-D903-5182BFE663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125785"/>
              </p:ext>
            </p:extLst>
          </p:nvPr>
        </p:nvGraphicFramePr>
        <p:xfrm>
          <a:off x="1295400" y="1676400"/>
          <a:ext cx="6553201" cy="15565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24439167"/>
                    </a:ext>
                  </a:extLst>
                </a:gridCol>
                <a:gridCol w="1130788">
                  <a:extLst>
                    <a:ext uri="{9D8B030D-6E8A-4147-A177-3AD203B41FA5}">
                      <a16:colId xmlns:a16="http://schemas.microsoft.com/office/drawing/2014/main" val="3901892551"/>
                    </a:ext>
                  </a:extLst>
                </a:gridCol>
                <a:gridCol w="1564766">
                  <a:extLst>
                    <a:ext uri="{9D8B030D-6E8A-4147-A177-3AD203B41FA5}">
                      <a16:colId xmlns:a16="http://schemas.microsoft.com/office/drawing/2014/main" val="2756931538"/>
                    </a:ext>
                  </a:extLst>
                </a:gridCol>
                <a:gridCol w="1162853">
                  <a:extLst>
                    <a:ext uri="{9D8B030D-6E8A-4147-A177-3AD203B41FA5}">
                      <a16:colId xmlns:a16="http://schemas.microsoft.com/office/drawing/2014/main" val="20671267"/>
                    </a:ext>
                  </a:extLst>
                </a:gridCol>
                <a:gridCol w="1627994">
                  <a:extLst>
                    <a:ext uri="{9D8B030D-6E8A-4147-A177-3AD203B41FA5}">
                      <a16:colId xmlns:a16="http://schemas.microsoft.com/office/drawing/2014/main" val="3555531969"/>
                    </a:ext>
                  </a:extLst>
                </a:gridCol>
              </a:tblGrid>
              <a:tr h="473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Sensitivity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250kbps, non-Coherent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1Mbps, non-Coherent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470197"/>
                  </a:ext>
                </a:extLst>
              </a:tr>
              <a:tr h="23674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Non-Ideal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Non-Ideal Timing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67439"/>
                  </a:ext>
                </a:extLst>
              </a:tr>
              <a:tr h="23674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Pulse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322354"/>
                  </a:ext>
                </a:extLst>
              </a:tr>
              <a:tr h="473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029185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685FF-62CA-A711-9FC3-6BF0FA9995F4}"/>
              </a:ext>
            </a:extLst>
          </p:cNvPr>
          <p:cNvSpPr txBox="1">
            <a:spLocks/>
          </p:cNvSpPr>
          <p:nvPr/>
        </p:nvSpPr>
        <p:spPr bwMode="auto">
          <a:xfrm>
            <a:off x="696912" y="5214196"/>
            <a:ext cx="82296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Performance of OFDM carrier waveform is similar to pulse carrier (&lt;1dB)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Per-bit timing has 1~2dB loss from ideal timing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Coherent detector has ~5dB gain for 250kbps and ~3dB gain for 1mbps</a:t>
            </a:r>
          </a:p>
        </p:txBody>
      </p:sp>
    </p:spTree>
    <p:extLst>
      <p:ext uri="{BB962C8B-B14F-4D97-AF65-F5344CB8AC3E}">
        <p14:creationId xmlns:p14="http://schemas.microsoft.com/office/powerpoint/2010/main" val="2200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A2A4-E868-B741-68E6-258B1B62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601A6-3539-C9C5-11C9-369015D2B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5" y="1676400"/>
            <a:ext cx="8009965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waveform for simulation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Square pulse waveform is slightly better than 20MHz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detector type has big impact to the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setting suggestions: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waveform: x us noise before actual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Test SYNC false trigger rate from noise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Backscattering tag: 400us noise before actual PPDU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+/-10% of ~2ms tag processing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Non-backscattering tag: 5ms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clock ppm: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Backscattering Tag with OOK modulation: 100kppm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Active Tag: 1000ppm for Tx, 10kppm Rx?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AMP enabled WiFi: 1000ppm for Rx?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6DBD2-BBA4-93C2-6368-C48166D924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632B1-4027-6B7A-6BFA-DF4F8EEFD1A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4EE81B-CA83-B15F-B246-BCB45C3CAD3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474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262A0-4D54-832A-9FD7-72C092BDE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44B68-F8B9-9B9E-07D2-0BDE81B8E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simulate OOK performance using the diagram as show in slide 3 and 4?</a:t>
            </a:r>
          </a:p>
          <a:p>
            <a:endParaRPr lang="en-US" dirty="0"/>
          </a:p>
          <a:p>
            <a:r>
              <a:rPr lang="en-US" dirty="0"/>
              <a:t>Note: opinion collection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A0BD8-C27E-2ED5-AD11-53D4DBEE8A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68F0A-E4C8-B455-E922-B16133344C9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521C0A-1197-40DE-2915-2FAA10C5F70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594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814D8-49CC-E2CE-4AEF-48A7904D8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5693A-22B7-3A22-6092-E8AD61E05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3213"/>
          </a:xfrm>
        </p:spPr>
        <p:txBody>
          <a:bodyPr/>
          <a:lstStyle/>
          <a:p>
            <a:r>
              <a:rPr lang="en-US" dirty="0"/>
              <a:t>Do you agree to add the following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maximum allowed clock inaccuracy for the backscattering tag using OOK modulation is 100,000 ppm for both receive mode and backscattering transmit mode?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DB6B4-DB6C-048B-CB7D-FA782FA964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663C9-DC74-DA45-12E7-B28604F42CE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14982B-78C4-98D9-C8AD-3116D66A8C0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46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54762-0306-3CB2-095C-DB0F78F0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DB25-6C1B-247B-DCAE-B292E2BD0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On-OFF keying (OOK) has been agreed as the modulation scheme for AMP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the group progresses to finalize the PHY design, it is important to align on the simulation methodology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Calibrate the results among different contributions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Compare the performance of various designs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 impairments to model for OOK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clock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Tag/Reader AGC behavior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0AD54-C9FD-3F88-E639-4E458934A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9CB86-C5A4-E1C0-67A0-A65D27E7DC4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B53C0D-329D-DF5F-5116-AC7AC6A43C4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57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02A40D85-E150-EED9-809C-E753CCE1AA1B}"/>
              </a:ext>
            </a:extLst>
          </p:cNvPr>
          <p:cNvSpPr/>
          <p:nvPr/>
        </p:nvSpPr>
        <p:spPr bwMode="auto">
          <a:xfrm>
            <a:off x="3429000" y="1385504"/>
            <a:ext cx="5566434" cy="1800953"/>
          </a:xfrm>
          <a:prstGeom prst="roundRect">
            <a:avLst/>
          </a:prstGeom>
          <a:solidFill>
            <a:srgbClr val="CCFFCC"/>
          </a:solidFill>
          <a:ln w="2857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999170BC-AEFD-311C-260A-A325DD39D741}"/>
              </a:ext>
            </a:extLst>
          </p:cNvPr>
          <p:cNvSpPr/>
          <p:nvPr/>
        </p:nvSpPr>
        <p:spPr bwMode="auto">
          <a:xfrm>
            <a:off x="520533" y="1363689"/>
            <a:ext cx="2312467" cy="24340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3BED67-9213-F063-E445-3270566E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47" y="402323"/>
            <a:ext cx="7770813" cy="1065213"/>
          </a:xfrm>
        </p:spPr>
        <p:txBody>
          <a:bodyPr/>
          <a:lstStyle/>
          <a:p>
            <a:r>
              <a:rPr lang="en-US" dirty="0"/>
              <a:t>DL OOK Sim Diagram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BAA86-8B71-34F4-9479-5499665F25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CC08F-A6F2-5749-270F-175B66C800A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1D94E5-908E-E74E-66DD-811D6E3840B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D8A590AB-D127-47AC-1337-34BA262FBB50}"/>
              </a:ext>
            </a:extLst>
          </p:cNvPr>
          <p:cNvSpPr txBox="1">
            <a:spLocks/>
          </p:cNvSpPr>
          <p:nvPr/>
        </p:nvSpPr>
        <p:spPr bwMode="auto">
          <a:xfrm>
            <a:off x="4831311" y="3807471"/>
            <a:ext cx="4094805" cy="2735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800" kern="0" dirty="0"/>
              <a:t>2: AWGN + AGC model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Normalize noise to –x dB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Scale OOK signal accordingly to SNR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ADC quantization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Ideal setting:</a:t>
            </a:r>
          </a:p>
          <a:p>
            <a:pPr marL="914400" lvl="3"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chemeClr val="tx1"/>
                </a:solidFill>
              </a:rPr>
              <a:t>X = 0dB, ADC quantization omitted</a:t>
            </a:r>
            <a:endParaRPr lang="en-US" sz="600" kern="0" dirty="0">
              <a:solidFill>
                <a:schemeClr val="tx1"/>
              </a:solidFill>
            </a:endParaRP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Practical setting:</a:t>
            </a:r>
          </a:p>
          <a:p>
            <a:pPr marL="914400" lvl="3"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chemeClr val="tx1"/>
                </a:solidFill>
              </a:rPr>
              <a:t>X = -6dB (SNR ceiling)</a:t>
            </a:r>
          </a:p>
          <a:p>
            <a:pPr marL="914400" lvl="3"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chemeClr val="tx1"/>
                </a:solidFill>
              </a:rPr>
              <a:t>3~4 bit ADC quantization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3E862C43-8C73-015E-4BC8-91E31945F285}"/>
              </a:ext>
            </a:extLst>
          </p:cNvPr>
          <p:cNvSpPr txBox="1">
            <a:spLocks/>
          </p:cNvSpPr>
          <p:nvPr/>
        </p:nvSpPr>
        <p:spPr bwMode="auto">
          <a:xfrm>
            <a:off x="640686" y="3817486"/>
            <a:ext cx="4568825" cy="23741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800" dirty="0">
                <a:solidFill>
                  <a:schemeClr val="tx1"/>
                </a:solidFill>
              </a:rPr>
              <a:t>1: base waveform of duration W (us)</a:t>
            </a:r>
          </a:p>
          <a:p>
            <a:pPr marL="4572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Pulse, OFDM, and random polarity added</a:t>
            </a: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3: Tag clock ppm resampling:</a:t>
            </a:r>
          </a:p>
          <a:p>
            <a:pPr marL="4572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Random first sample delay: [0, 80*W]</a:t>
            </a:r>
          </a:p>
          <a:p>
            <a:pPr marL="4572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Resample the Rx signal at 80MHz * (1+ppm)</a:t>
            </a: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4: Envelope detector and down-sample:</a:t>
            </a:r>
          </a:p>
          <a:p>
            <a:pPr marL="457200" lvl="1" indent="-168275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ED output = sum(|y|) </a:t>
            </a:r>
            <a:r>
              <a:rPr lang="en-US" sz="1400" kern="0" dirty="0">
                <a:solidFill>
                  <a:schemeClr val="tx1"/>
                </a:solidFill>
                <a:sym typeface="Wingdings" panose="05000000000000000000" pitchFamily="2" charset="2"/>
              </a:rPr>
              <a:t>/ (1+ppm), </a:t>
            </a:r>
          </a:p>
          <a:p>
            <a:pPr marL="857250" lvl="2" indent="-168275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sum over 80MHz/</a:t>
            </a:r>
            <a:r>
              <a:rPr lang="en-US" sz="1200" dirty="0" err="1">
                <a:solidFill>
                  <a:schemeClr val="tx1"/>
                </a:solidFill>
                <a:sym typeface="Wingdings" panose="05000000000000000000" pitchFamily="2" charset="2"/>
              </a:rPr>
              <a:t>clock_rate</a:t>
            </a:r>
            <a:r>
              <a:rPr lang="en-US" sz="1200" dirty="0">
                <a:solidFill>
                  <a:schemeClr val="tx1"/>
                </a:solidFill>
                <a:sym typeface="Wingdings" panose="05000000000000000000" pitchFamily="2" charset="2"/>
              </a:rPr>
              <a:t> samples</a:t>
            </a:r>
            <a:endParaRPr lang="en-US" sz="1400" dirty="0">
              <a:solidFill>
                <a:schemeClr val="tx1"/>
              </a:solidFill>
            </a:endParaRPr>
          </a:p>
          <a:p>
            <a:pPr marL="857250" lvl="2" indent="-168275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ED output at clock rate, 2MHz/4MHz/etc.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EE43E84-8B51-7F33-DEF1-669833CF6712}"/>
              </a:ext>
            </a:extLst>
          </p:cNvPr>
          <p:cNvGrpSpPr/>
          <p:nvPr/>
        </p:nvGrpSpPr>
        <p:grpSpPr>
          <a:xfrm>
            <a:off x="994313" y="1706155"/>
            <a:ext cx="492443" cy="338554"/>
            <a:chOff x="945038" y="1151624"/>
            <a:chExt cx="492443" cy="338554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C524F02-5F19-8658-2520-B41CF7AB6B78}"/>
                </a:ext>
              </a:extLst>
            </p:cNvPr>
            <p:cNvSpPr txBox="1"/>
            <p:nvPr/>
          </p:nvSpPr>
          <p:spPr>
            <a:xfrm>
              <a:off x="945038" y="1151624"/>
              <a:ext cx="4924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  1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C9DC0BD-B996-256E-1BF1-7EA8CFE8BD59}"/>
                </a:ext>
              </a:extLst>
            </p:cNvPr>
            <p:cNvSpPr/>
            <p:nvPr/>
          </p:nvSpPr>
          <p:spPr bwMode="auto">
            <a:xfrm>
              <a:off x="1066801" y="1219200"/>
              <a:ext cx="228600" cy="23368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D5710977-7CDF-FB79-48CF-45FC37F893FB}"/>
              </a:ext>
            </a:extLst>
          </p:cNvPr>
          <p:cNvSpPr/>
          <p:nvPr/>
        </p:nvSpPr>
        <p:spPr bwMode="auto">
          <a:xfrm>
            <a:off x="774758" y="2053537"/>
            <a:ext cx="864747" cy="57711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Base waveform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020DA7C-F89C-7186-EFBF-7681807160C6}"/>
              </a:ext>
            </a:extLst>
          </p:cNvPr>
          <p:cNvCxnSpPr>
            <a:cxnSpLocks/>
            <a:stCxn id="7" idx="3"/>
            <a:endCxn id="16" idx="2"/>
          </p:cNvCxnSpPr>
          <p:nvPr/>
        </p:nvCxnSpPr>
        <p:spPr bwMode="auto">
          <a:xfrm>
            <a:off x="1639505" y="2342096"/>
            <a:ext cx="373453" cy="388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40292E-0A6B-1382-60EB-E692680AE9AB}"/>
              </a:ext>
            </a:extLst>
          </p:cNvPr>
          <p:cNvCxnSpPr>
            <a:cxnSpLocks/>
            <a:stCxn id="16" idx="6"/>
            <a:endCxn id="19" idx="2"/>
          </p:cNvCxnSpPr>
          <p:nvPr/>
        </p:nvCxnSpPr>
        <p:spPr bwMode="auto">
          <a:xfrm flipV="1">
            <a:off x="2367287" y="2342096"/>
            <a:ext cx="537348" cy="388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61F5BD4-C954-7317-AD38-594F25E2267D}"/>
              </a:ext>
            </a:extLst>
          </p:cNvPr>
          <p:cNvSpPr/>
          <p:nvPr/>
        </p:nvSpPr>
        <p:spPr bwMode="auto">
          <a:xfrm>
            <a:off x="1713247" y="3140112"/>
            <a:ext cx="953753" cy="49847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OOK Modulation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63A7B43-8C64-DC57-DE41-B671A2DDDAB9}"/>
              </a:ext>
            </a:extLst>
          </p:cNvPr>
          <p:cNvCxnSpPr>
            <a:cxnSpLocks/>
            <a:endCxn id="26" idx="1"/>
          </p:cNvCxnSpPr>
          <p:nvPr/>
        </p:nvCxnSpPr>
        <p:spPr bwMode="auto">
          <a:xfrm>
            <a:off x="855465" y="3389350"/>
            <a:ext cx="857782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F28B26F7-E040-F0B9-C308-DD404756DD37}"/>
              </a:ext>
            </a:extLst>
          </p:cNvPr>
          <p:cNvCxnSpPr>
            <a:cxnSpLocks/>
            <a:stCxn id="26" idx="0"/>
            <a:endCxn id="16" idx="4"/>
          </p:cNvCxnSpPr>
          <p:nvPr/>
        </p:nvCxnSpPr>
        <p:spPr bwMode="auto">
          <a:xfrm rot="16200000" flipV="1">
            <a:off x="1880949" y="2830936"/>
            <a:ext cx="618350" cy="1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2B4B96B-7208-8219-6EC7-13D8A884FF69}"/>
              </a:ext>
            </a:extLst>
          </p:cNvPr>
          <p:cNvGrpSpPr/>
          <p:nvPr/>
        </p:nvGrpSpPr>
        <p:grpSpPr>
          <a:xfrm>
            <a:off x="2012958" y="2170189"/>
            <a:ext cx="354329" cy="351573"/>
            <a:chOff x="2544129" y="2435421"/>
            <a:chExt cx="354329" cy="351573"/>
          </a:xfrm>
        </p:grpSpPr>
        <p:pic>
          <p:nvPicPr>
            <p:cNvPr id="15" name="Graphic 14" descr="Add with solid fill">
              <a:extLst>
                <a:ext uri="{FF2B5EF4-FFF2-40B4-BE49-F238E27FC236}">
                  <a16:creationId xmlns:a16="http://schemas.microsoft.com/office/drawing/2014/main" id="{E42DE9E9-05CB-477B-2507-F7C0179894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40969">
              <a:off x="2564597" y="2464907"/>
              <a:ext cx="319654" cy="319654"/>
            </a:xfrm>
            <a:prstGeom prst="rect">
              <a:avLst/>
            </a:prstGeom>
          </p:spPr>
        </p:pic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703014F-8194-BE80-DD4C-2D42F26BBC09}"/>
                </a:ext>
              </a:extLst>
            </p:cNvPr>
            <p:cNvSpPr/>
            <p:nvPr/>
          </p:nvSpPr>
          <p:spPr bwMode="auto">
            <a:xfrm>
              <a:off x="2544129" y="2435421"/>
              <a:ext cx="354329" cy="351573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D09C7D31-6D90-56B4-0BD7-075CABD6E7CE}"/>
              </a:ext>
            </a:extLst>
          </p:cNvPr>
          <p:cNvCxnSpPr>
            <a:cxnSpLocks/>
            <a:endCxn id="19" idx="4"/>
          </p:cNvCxnSpPr>
          <p:nvPr/>
        </p:nvCxnSpPr>
        <p:spPr bwMode="auto">
          <a:xfrm rot="16200000" flipV="1">
            <a:off x="2880647" y="2719035"/>
            <a:ext cx="402308" cy="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7765CF-5D9B-22D0-FC19-20966B7D3EFB}"/>
              </a:ext>
            </a:extLst>
          </p:cNvPr>
          <p:cNvGrpSpPr/>
          <p:nvPr/>
        </p:nvGrpSpPr>
        <p:grpSpPr>
          <a:xfrm>
            <a:off x="2904635" y="2166309"/>
            <a:ext cx="354329" cy="351573"/>
            <a:chOff x="2544129" y="2435421"/>
            <a:chExt cx="354329" cy="351573"/>
          </a:xfrm>
        </p:grpSpPr>
        <p:pic>
          <p:nvPicPr>
            <p:cNvPr id="14" name="Graphic 13" descr="Add with solid fill">
              <a:extLst>
                <a:ext uri="{FF2B5EF4-FFF2-40B4-BE49-F238E27FC236}">
                  <a16:creationId xmlns:a16="http://schemas.microsoft.com/office/drawing/2014/main" id="{760A1DD9-59D0-FEBA-15BF-5A4614FBF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40969">
              <a:off x="2564597" y="2464907"/>
              <a:ext cx="319654" cy="319654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8EF8AB3-80C1-0FB0-6007-DD0F05ABE185}"/>
                </a:ext>
              </a:extLst>
            </p:cNvPr>
            <p:cNvSpPr/>
            <p:nvPr/>
          </p:nvSpPr>
          <p:spPr bwMode="auto">
            <a:xfrm>
              <a:off x="2544129" y="2435421"/>
              <a:ext cx="354329" cy="351573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3C39C1E-09A5-B8F6-73A3-A3A71363A94E}"/>
              </a:ext>
            </a:extLst>
          </p:cNvPr>
          <p:cNvSpPr/>
          <p:nvPr/>
        </p:nvSpPr>
        <p:spPr bwMode="auto">
          <a:xfrm>
            <a:off x="5943600" y="1990654"/>
            <a:ext cx="1489447" cy="69985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Envelope detector down-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sample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3324A7-85CC-02A7-B69F-FC9E06096163}"/>
              </a:ext>
            </a:extLst>
          </p:cNvPr>
          <p:cNvCxnSpPr>
            <a:cxnSpLocks/>
            <a:stCxn id="19" idx="6"/>
            <a:endCxn id="46" idx="1"/>
          </p:cNvCxnSpPr>
          <p:nvPr/>
        </p:nvCxnSpPr>
        <p:spPr bwMode="auto">
          <a:xfrm>
            <a:off x="3258964" y="2342096"/>
            <a:ext cx="322436" cy="148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E6CF8DF-1A33-D7C1-E1E4-29FFBC4D9732}"/>
              </a:ext>
            </a:extLst>
          </p:cNvPr>
          <p:cNvSpPr txBox="1"/>
          <p:nvPr/>
        </p:nvSpPr>
        <p:spPr>
          <a:xfrm>
            <a:off x="2721701" y="2925145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channel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D766D5A-F900-744C-B9B4-0DE8642633C7}"/>
              </a:ext>
            </a:extLst>
          </p:cNvPr>
          <p:cNvSpPr/>
          <p:nvPr/>
        </p:nvSpPr>
        <p:spPr bwMode="auto">
          <a:xfrm>
            <a:off x="4634754" y="2060155"/>
            <a:ext cx="996058" cy="563880"/>
          </a:xfrm>
          <a:prstGeom prst="rect">
            <a:avLst/>
          </a:prstGeom>
          <a:solidFill>
            <a:srgbClr val="FF99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ppm resampling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91BD3BC-7FC0-2F14-BBF0-D159B3DE5E49}"/>
              </a:ext>
            </a:extLst>
          </p:cNvPr>
          <p:cNvCxnSpPr>
            <a:cxnSpLocks/>
            <a:stCxn id="39" idx="3"/>
            <a:endCxn id="20" idx="1"/>
          </p:cNvCxnSpPr>
          <p:nvPr/>
        </p:nvCxnSpPr>
        <p:spPr bwMode="auto">
          <a:xfrm flipV="1">
            <a:off x="5630812" y="2340581"/>
            <a:ext cx="312788" cy="15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0D58632-3AE1-44B1-18A4-BCD5328BA670}"/>
              </a:ext>
            </a:extLst>
          </p:cNvPr>
          <p:cNvSpPr/>
          <p:nvPr/>
        </p:nvSpPr>
        <p:spPr bwMode="auto">
          <a:xfrm>
            <a:off x="7772400" y="2057126"/>
            <a:ext cx="1077516" cy="56388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SYNC/Data detection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874217F-309C-C644-E4B7-306B48E8D7A9}"/>
              </a:ext>
            </a:extLst>
          </p:cNvPr>
          <p:cNvCxnSpPr>
            <a:cxnSpLocks/>
            <a:stCxn id="20" idx="3"/>
            <a:endCxn id="41" idx="1"/>
          </p:cNvCxnSpPr>
          <p:nvPr/>
        </p:nvCxnSpPr>
        <p:spPr bwMode="auto">
          <a:xfrm flipV="1">
            <a:off x="7433047" y="2339066"/>
            <a:ext cx="339353" cy="151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DBE67F4-E4D7-742A-1C42-FB18AD856D5F}"/>
              </a:ext>
            </a:extLst>
          </p:cNvPr>
          <p:cNvSpPr/>
          <p:nvPr/>
        </p:nvSpPr>
        <p:spPr bwMode="auto">
          <a:xfrm>
            <a:off x="3581400" y="2061644"/>
            <a:ext cx="728725" cy="563880"/>
          </a:xfrm>
          <a:prstGeom prst="rect">
            <a:avLst/>
          </a:prstGeom>
          <a:solidFill>
            <a:srgbClr val="FF99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AWGN+ AGC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3F8563D-9C79-496D-F774-619B0D6FCCF7}"/>
              </a:ext>
            </a:extLst>
          </p:cNvPr>
          <p:cNvCxnSpPr>
            <a:cxnSpLocks/>
            <a:stCxn id="46" idx="3"/>
            <a:endCxn id="39" idx="1"/>
          </p:cNvCxnSpPr>
          <p:nvPr/>
        </p:nvCxnSpPr>
        <p:spPr bwMode="auto">
          <a:xfrm flipV="1">
            <a:off x="4310125" y="2342095"/>
            <a:ext cx="324629" cy="148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640F2A56-A30A-9A66-2F76-A142B1A16F8C}"/>
              </a:ext>
            </a:extLst>
          </p:cNvPr>
          <p:cNvSpPr txBox="1"/>
          <p:nvPr/>
        </p:nvSpPr>
        <p:spPr>
          <a:xfrm>
            <a:off x="1844397" y="1764002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C1B4A9E-FC8D-3589-A8F1-E4C8FD9B6AB6}"/>
              </a:ext>
            </a:extLst>
          </p:cNvPr>
          <p:cNvSpPr txBox="1"/>
          <p:nvPr/>
        </p:nvSpPr>
        <p:spPr>
          <a:xfrm>
            <a:off x="4711808" y="1697583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2C72B2-63EA-E0FA-800B-05ACBEF1889A}"/>
              </a:ext>
            </a:extLst>
          </p:cNvPr>
          <p:cNvSpPr txBox="1"/>
          <p:nvPr/>
        </p:nvSpPr>
        <p:spPr>
          <a:xfrm>
            <a:off x="3524894" y="1725257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E3A8491-143A-6F7F-8723-676A5A38D85F}"/>
              </a:ext>
            </a:extLst>
          </p:cNvPr>
          <p:cNvGrpSpPr/>
          <p:nvPr/>
        </p:nvGrpSpPr>
        <p:grpSpPr>
          <a:xfrm>
            <a:off x="3699207" y="2604496"/>
            <a:ext cx="492443" cy="338554"/>
            <a:chOff x="945038" y="1151624"/>
            <a:chExt cx="492443" cy="338554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62AEAB5-C7C0-F6DF-FA9A-BB6CBDB406DB}"/>
                </a:ext>
              </a:extLst>
            </p:cNvPr>
            <p:cNvSpPr txBox="1"/>
            <p:nvPr/>
          </p:nvSpPr>
          <p:spPr>
            <a:xfrm>
              <a:off x="945038" y="1151624"/>
              <a:ext cx="4924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  2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700053EA-5544-9549-FBEA-EACA854F462C}"/>
                </a:ext>
              </a:extLst>
            </p:cNvPr>
            <p:cNvSpPr/>
            <p:nvPr/>
          </p:nvSpPr>
          <p:spPr bwMode="auto">
            <a:xfrm>
              <a:off x="1066801" y="1219200"/>
              <a:ext cx="228600" cy="23368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97AFF87-ED30-D74D-4CFB-5A4E5651E4DF}"/>
              </a:ext>
            </a:extLst>
          </p:cNvPr>
          <p:cNvGrpSpPr/>
          <p:nvPr/>
        </p:nvGrpSpPr>
        <p:grpSpPr>
          <a:xfrm>
            <a:off x="4925190" y="2604496"/>
            <a:ext cx="492443" cy="338554"/>
            <a:chOff x="945038" y="1151624"/>
            <a:chExt cx="492443" cy="338554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4523AFE-360B-01AD-C10C-0BB79B8AFB92}"/>
                </a:ext>
              </a:extLst>
            </p:cNvPr>
            <p:cNvSpPr txBox="1"/>
            <p:nvPr/>
          </p:nvSpPr>
          <p:spPr>
            <a:xfrm>
              <a:off x="945038" y="1151624"/>
              <a:ext cx="4924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  3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67733FB-DA6A-B193-1557-78C825A27333}"/>
                </a:ext>
              </a:extLst>
            </p:cNvPr>
            <p:cNvSpPr/>
            <p:nvPr/>
          </p:nvSpPr>
          <p:spPr bwMode="auto">
            <a:xfrm>
              <a:off x="1066801" y="1219200"/>
              <a:ext cx="228600" cy="23368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5F99241-11A8-8E94-8DEE-B7DA824E7723}"/>
              </a:ext>
            </a:extLst>
          </p:cNvPr>
          <p:cNvGrpSpPr/>
          <p:nvPr/>
        </p:nvGrpSpPr>
        <p:grpSpPr>
          <a:xfrm>
            <a:off x="6561656" y="2673812"/>
            <a:ext cx="492443" cy="338554"/>
            <a:chOff x="945038" y="1151624"/>
            <a:chExt cx="492443" cy="338554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52D80E5-45B4-CB59-A525-70E35B33649D}"/>
                </a:ext>
              </a:extLst>
            </p:cNvPr>
            <p:cNvSpPr txBox="1"/>
            <p:nvPr/>
          </p:nvSpPr>
          <p:spPr>
            <a:xfrm>
              <a:off x="945038" y="1151624"/>
              <a:ext cx="4924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  4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CEF389F-D25E-1801-032A-7501859FAF7B}"/>
                </a:ext>
              </a:extLst>
            </p:cNvPr>
            <p:cNvSpPr/>
            <p:nvPr/>
          </p:nvSpPr>
          <p:spPr bwMode="auto">
            <a:xfrm>
              <a:off x="1066801" y="1219200"/>
              <a:ext cx="228600" cy="23368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F4744788-2FAF-B36D-A898-9CCFCD8302E7}"/>
              </a:ext>
            </a:extLst>
          </p:cNvPr>
          <p:cNvSpPr txBox="1"/>
          <p:nvPr/>
        </p:nvSpPr>
        <p:spPr>
          <a:xfrm>
            <a:off x="719602" y="3048000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0 1 1 0 0 …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B21E0BE-FF70-4001-F728-192152C05B5E}"/>
              </a:ext>
            </a:extLst>
          </p:cNvPr>
          <p:cNvSpPr txBox="1"/>
          <p:nvPr/>
        </p:nvSpPr>
        <p:spPr>
          <a:xfrm>
            <a:off x="1144578" y="1373417"/>
            <a:ext cx="822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C6600"/>
                </a:solidFill>
              </a:rPr>
              <a:t>Reader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97F1540-9638-24BB-CCD4-5003978E15C4}"/>
              </a:ext>
            </a:extLst>
          </p:cNvPr>
          <p:cNvSpPr txBox="1"/>
          <p:nvPr/>
        </p:nvSpPr>
        <p:spPr>
          <a:xfrm>
            <a:off x="5654655" y="1408394"/>
            <a:ext cx="507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C6600"/>
                </a:solidFill>
              </a:rPr>
              <a:t>Tag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D47D2B-5B81-B3D1-E49E-562D41A048FB}"/>
              </a:ext>
            </a:extLst>
          </p:cNvPr>
          <p:cNvSpPr txBox="1"/>
          <p:nvPr/>
        </p:nvSpPr>
        <p:spPr>
          <a:xfrm>
            <a:off x="7196220" y="1615490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2/4/8MHz</a:t>
            </a:r>
          </a:p>
        </p:txBody>
      </p:sp>
    </p:spTree>
    <p:extLst>
      <p:ext uri="{BB962C8B-B14F-4D97-AF65-F5344CB8AC3E}">
        <p14:creationId xmlns:p14="http://schemas.microsoft.com/office/powerpoint/2010/main" val="200467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93602397-0156-CC30-2FC7-3228A326EBD0}"/>
              </a:ext>
            </a:extLst>
          </p:cNvPr>
          <p:cNvSpPr/>
          <p:nvPr/>
        </p:nvSpPr>
        <p:spPr bwMode="auto">
          <a:xfrm>
            <a:off x="601040" y="2791384"/>
            <a:ext cx="3639119" cy="1069814"/>
          </a:xfrm>
          <a:prstGeom prst="roundRect">
            <a:avLst/>
          </a:prstGeom>
          <a:solidFill>
            <a:srgbClr val="CCFFCC"/>
          </a:solidFill>
          <a:ln w="2857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F2FDC313-AA00-43F1-C902-AAE24E6FCF31}"/>
              </a:ext>
            </a:extLst>
          </p:cNvPr>
          <p:cNvSpPr/>
          <p:nvPr/>
        </p:nvSpPr>
        <p:spPr bwMode="auto">
          <a:xfrm>
            <a:off x="601040" y="1428344"/>
            <a:ext cx="8322173" cy="12954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3BED67-9213-F063-E445-3270566E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68788"/>
            <a:ext cx="7770813" cy="1065213"/>
          </a:xfrm>
        </p:spPr>
        <p:txBody>
          <a:bodyPr/>
          <a:lstStyle/>
          <a:p>
            <a:r>
              <a:rPr lang="en-US" dirty="0"/>
              <a:t>UL OOK Sim Diagram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BAA86-8B71-34F4-9479-5499665F25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CC08F-A6F2-5749-270F-175B66C800A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1D94E5-908E-E74E-66DD-811D6E3840B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710977-7CDF-FB79-48CF-45FC37F893FB}"/>
              </a:ext>
            </a:extLst>
          </p:cNvPr>
          <p:cNvSpPr/>
          <p:nvPr/>
        </p:nvSpPr>
        <p:spPr bwMode="auto">
          <a:xfrm>
            <a:off x="1135177" y="1892910"/>
            <a:ext cx="1077516" cy="57711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Base waveform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020DA7C-F89C-7186-EFBF-7681807160C6}"/>
              </a:ext>
            </a:extLst>
          </p:cNvPr>
          <p:cNvCxnSpPr>
            <a:cxnSpLocks/>
            <a:stCxn id="26" idx="3"/>
            <a:endCxn id="39" idx="1"/>
          </p:cNvCxnSpPr>
          <p:nvPr/>
        </p:nvCxnSpPr>
        <p:spPr bwMode="auto">
          <a:xfrm flipV="1">
            <a:off x="2592256" y="3304569"/>
            <a:ext cx="441400" cy="23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61F5BD4-C954-7317-AD38-594F25E2267D}"/>
              </a:ext>
            </a:extLst>
          </p:cNvPr>
          <p:cNvSpPr/>
          <p:nvPr/>
        </p:nvSpPr>
        <p:spPr bwMode="auto">
          <a:xfrm>
            <a:off x="1638503" y="3057728"/>
            <a:ext cx="953753" cy="49847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OOK Modulation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63A7B43-8C64-DC57-DE41-B671A2DDDAB9}"/>
              </a:ext>
            </a:extLst>
          </p:cNvPr>
          <p:cNvCxnSpPr>
            <a:cxnSpLocks/>
            <a:endCxn id="26" idx="1"/>
          </p:cNvCxnSpPr>
          <p:nvPr/>
        </p:nvCxnSpPr>
        <p:spPr bwMode="auto">
          <a:xfrm>
            <a:off x="1135177" y="3306966"/>
            <a:ext cx="50332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F28B26F7-E040-F0B9-C308-DD404756DD37}"/>
              </a:ext>
            </a:extLst>
          </p:cNvPr>
          <p:cNvCxnSpPr>
            <a:cxnSpLocks/>
            <a:stCxn id="7" idx="3"/>
            <a:endCxn id="39" idx="0"/>
          </p:cNvCxnSpPr>
          <p:nvPr/>
        </p:nvCxnSpPr>
        <p:spPr bwMode="auto">
          <a:xfrm>
            <a:off x="2212693" y="2181469"/>
            <a:ext cx="1311643" cy="841160"/>
          </a:xfrm>
          <a:prstGeom prst="bentConnector2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D8A590AB-D127-47AC-1337-34BA262FBB50}"/>
              </a:ext>
            </a:extLst>
          </p:cNvPr>
          <p:cNvSpPr txBox="1">
            <a:spLocks/>
          </p:cNvSpPr>
          <p:nvPr/>
        </p:nvSpPr>
        <p:spPr bwMode="auto">
          <a:xfrm>
            <a:off x="701045" y="4120607"/>
            <a:ext cx="4510180" cy="19675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1: </a:t>
            </a:r>
            <a:r>
              <a:rPr lang="en-US" sz="1800" dirty="0">
                <a:solidFill>
                  <a:schemeClr val="tx1"/>
                </a:solidFill>
              </a:rPr>
              <a:t>Base waveform of duration W (us)</a:t>
            </a:r>
          </a:p>
          <a:p>
            <a:pPr marL="457200" lvl="1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Pulse, OFDM, and random polarity added</a:t>
            </a:r>
          </a:p>
          <a:p>
            <a:pPr marL="0" indent="0"/>
            <a:r>
              <a:rPr lang="en-US" sz="2000" kern="0" dirty="0">
                <a:solidFill>
                  <a:schemeClr val="tx1"/>
                </a:solidFill>
              </a:rPr>
              <a:t>2: Tag ppm resampling</a:t>
            </a:r>
          </a:p>
          <a:p>
            <a:pPr marL="457200" lvl="1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Random first sample delay: [0:0.25:20*W]</a:t>
            </a:r>
          </a:p>
          <a:p>
            <a:pPr marL="457200" lvl="1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Resample the signal at 20MHz * (1+ppm)</a:t>
            </a: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D09C7D31-6D90-56B4-0BD7-075CABD6E7CE}"/>
              </a:ext>
            </a:extLst>
          </p:cNvPr>
          <p:cNvCxnSpPr>
            <a:cxnSpLocks/>
            <a:endCxn id="19" idx="4"/>
          </p:cNvCxnSpPr>
          <p:nvPr/>
        </p:nvCxnSpPr>
        <p:spPr bwMode="auto">
          <a:xfrm rot="5400000" flipH="1" flipV="1">
            <a:off x="4452647" y="3618914"/>
            <a:ext cx="294380" cy="319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7765CF-5D9B-22D0-FC19-20966B7D3EFB}"/>
              </a:ext>
            </a:extLst>
          </p:cNvPr>
          <p:cNvGrpSpPr/>
          <p:nvPr/>
        </p:nvGrpSpPr>
        <p:grpSpPr>
          <a:xfrm>
            <a:off x="4422832" y="3120310"/>
            <a:ext cx="354329" cy="351573"/>
            <a:chOff x="2544129" y="2435421"/>
            <a:chExt cx="354329" cy="351573"/>
          </a:xfrm>
        </p:grpSpPr>
        <p:pic>
          <p:nvPicPr>
            <p:cNvPr id="14" name="Graphic 13" descr="Add with solid fill">
              <a:extLst>
                <a:ext uri="{FF2B5EF4-FFF2-40B4-BE49-F238E27FC236}">
                  <a16:creationId xmlns:a16="http://schemas.microsoft.com/office/drawing/2014/main" id="{760A1DD9-59D0-FEBA-15BF-5A4614FBF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40969">
              <a:off x="2564597" y="2464907"/>
              <a:ext cx="319654" cy="319654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8EF8AB3-80C1-0FB0-6007-DD0F05ABE185}"/>
                </a:ext>
              </a:extLst>
            </p:cNvPr>
            <p:cNvSpPr/>
            <p:nvPr/>
          </p:nvSpPr>
          <p:spPr bwMode="auto">
            <a:xfrm>
              <a:off x="2544129" y="2435421"/>
              <a:ext cx="354329" cy="351573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3324A7-85CC-02A7-B69F-FC9E06096163}"/>
              </a:ext>
            </a:extLst>
          </p:cNvPr>
          <p:cNvCxnSpPr>
            <a:cxnSpLocks/>
            <a:stCxn id="19" idx="2"/>
            <a:endCxn id="39" idx="3"/>
          </p:cNvCxnSpPr>
          <p:nvPr/>
        </p:nvCxnSpPr>
        <p:spPr bwMode="auto">
          <a:xfrm flipH="1">
            <a:off x="4015015" y="3296097"/>
            <a:ext cx="407817" cy="847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E6CF8DF-1A33-D7C1-E1E4-29FFBC4D9732}"/>
              </a:ext>
            </a:extLst>
          </p:cNvPr>
          <p:cNvSpPr txBox="1"/>
          <p:nvPr/>
        </p:nvSpPr>
        <p:spPr>
          <a:xfrm>
            <a:off x="4081319" y="3748675"/>
            <a:ext cx="981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channel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D766D5A-F900-744C-B9B4-0DE8642633C7}"/>
              </a:ext>
            </a:extLst>
          </p:cNvPr>
          <p:cNvSpPr/>
          <p:nvPr/>
        </p:nvSpPr>
        <p:spPr bwMode="auto">
          <a:xfrm>
            <a:off x="3033656" y="3022629"/>
            <a:ext cx="981359" cy="563880"/>
          </a:xfrm>
          <a:prstGeom prst="rect">
            <a:avLst/>
          </a:prstGeom>
          <a:solidFill>
            <a:srgbClr val="FF99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ppm resampling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91BD3BC-7FC0-2F14-BBF0-D159B3DE5E49}"/>
              </a:ext>
            </a:extLst>
          </p:cNvPr>
          <p:cNvCxnSpPr>
            <a:cxnSpLocks/>
            <a:stCxn id="46" idx="3"/>
            <a:endCxn id="71" idx="1"/>
          </p:cNvCxnSpPr>
          <p:nvPr/>
        </p:nvCxnSpPr>
        <p:spPr bwMode="auto">
          <a:xfrm flipV="1">
            <a:off x="6206450" y="2180277"/>
            <a:ext cx="466312" cy="268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0D58632-3AE1-44B1-18A4-BCD5328BA670}"/>
              </a:ext>
            </a:extLst>
          </p:cNvPr>
          <p:cNvSpPr/>
          <p:nvPr/>
        </p:nvSpPr>
        <p:spPr bwMode="auto">
          <a:xfrm>
            <a:off x="7753979" y="1902638"/>
            <a:ext cx="1077516" cy="56388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SYNC/Data detection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DBE67F4-E4D7-742A-1C42-FB18AD856D5F}"/>
              </a:ext>
            </a:extLst>
          </p:cNvPr>
          <p:cNvSpPr/>
          <p:nvPr/>
        </p:nvSpPr>
        <p:spPr bwMode="auto">
          <a:xfrm>
            <a:off x="5341704" y="1901018"/>
            <a:ext cx="864746" cy="563880"/>
          </a:xfrm>
          <a:prstGeom prst="rect">
            <a:avLst/>
          </a:prstGeom>
          <a:solidFill>
            <a:srgbClr val="FF99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AWGN+ AGC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61E6720-05BC-1776-04BF-EC5CF72D256E}"/>
              </a:ext>
            </a:extLst>
          </p:cNvPr>
          <p:cNvSpPr txBox="1"/>
          <p:nvPr/>
        </p:nvSpPr>
        <p:spPr>
          <a:xfrm>
            <a:off x="2431943" y="1761079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F7265D-7F23-413B-3CDB-5FDD11B3D330}"/>
              </a:ext>
            </a:extLst>
          </p:cNvPr>
          <p:cNvSpPr txBox="1"/>
          <p:nvPr/>
        </p:nvSpPr>
        <p:spPr>
          <a:xfrm>
            <a:off x="5395008" y="150668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75EAC7-0638-3152-02E2-D3E4D74FD60D}"/>
              </a:ext>
            </a:extLst>
          </p:cNvPr>
          <p:cNvSpPr txBox="1"/>
          <p:nvPr/>
        </p:nvSpPr>
        <p:spPr>
          <a:xfrm>
            <a:off x="1431238" y="3527527"/>
            <a:ext cx="123707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Tag clock 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91B749-6673-783F-111D-9E69F032DB2C}"/>
              </a:ext>
            </a:extLst>
          </p:cNvPr>
          <p:cNvSpPr txBox="1">
            <a:spLocks/>
          </p:cNvSpPr>
          <p:nvPr/>
        </p:nvSpPr>
        <p:spPr bwMode="auto">
          <a:xfrm>
            <a:off x="5357818" y="2888607"/>
            <a:ext cx="3787200" cy="3315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800" kern="0" dirty="0"/>
              <a:t>3: AWGN + AGC model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Normalize noise to –x dB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Scale OOK signal accordingly to SNR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ADC quantization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Ideal setting: </a:t>
            </a:r>
          </a:p>
          <a:p>
            <a:pPr marL="914400" lvl="3"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chemeClr val="tx1"/>
                </a:solidFill>
              </a:rPr>
              <a:t>X = 0dB, ADC quantization omitted</a:t>
            </a:r>
          </a:p>
          <a:p>
            <a:pPr marL="914400" lvl="3">
              <a:buFont typeface="Arial" panose="020B0604020202020204" pitchFamily="34" charset="0"/>
              <a:buChar char="•"/>
            </a:pPr>
            <a:r>
              <a:rPr lang="en-US" sz="1200" dirty="0"/>
              <a:t>Works for active Tx UL</a:t>
            </a:r>
            <a:endParaRPr lang="en-US" sz="1200" kern="0" dirty="0">
              <a:solidFill>
                <a:schemeClr val="tx1"/>
              </a:solidFill>
            </a:endParaRP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kern="0" dirty="0"/>
              <a:t>Practical setting for BS:</a:t>
            </a:r>
          </a:p>
          <a:p>
            <a:pPr marL="914400" lvl="3"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chemeClr val="tx1"/>
                </a:solidFill>
              </a:rPr>
              <a:t>X = -12dB or other number</a:t>
            </a:r>
          </a:p>
          <a:p>
            <a:pPr marL="914400" lvl="3"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chemeClr val="tx1"/>
                </a:solidFill>
              </a:rPr>
              <a:t>10-bit ADC quantization</a:t>
            </a:r>
          </a:p>
          <a:p>
            <a:pPr marL="0" lvl="1" indent="0"/>
            <a:r>
              <a:rPr lang="en-US" sz="1800" b="1" kern="0" dirty="0"/>
              <a:t>4: Data detection: </a:t>
            </a:r>
          </a:p>
          <a:p>
            <a:pPr marL="457200" lvl="2">
              <a:buFont typeface="Arial" panose="020B0604020202020204" pitchFamily="34" charset="0"/>
              <a:buChar char="•"/>
            </a:pPr>
            <a:r>
              <a:rPr lang="en-US" sz="1600" kern="0" dirty="0"/>
              <a:t>Coherent or Non-coherent</a:t>
            </a:r>
            <a:endParaRPr lang="en-US" sz="2200" kern="0" dirty="0"/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DD41D79A-0670-8050-FD7C-F0E08D10FBE4}"/>
              </a:ext>
            </a:extLst>
          </p:cNvPr>
          <p:cNvCxnSpPr>
            <a:cxnSpLocks/>
            <a:stCxn id="19" idx="6"/>
            <a:endCxn id="46" idx="1"/>
          </p:cNvCxnSpPr>
          <p:nvPr/>
        </p:nvCxnSpPr>
        <p:spPr bwMode="auto">
          <a:xfrm flipV="1">
            <a:off x="4777161" y="2182958"/>
            <a:ext cx="564543" cy="1113139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5EA7EEA-17A3-0510-8CF9-9529CAC70881}"/>
              </a:ext>
            </a:extLst>
          </p:cNvPr>
          <p:cNvGrpSpPr/>
          <p:nvPr/>
        </p:nvGrpSpPr>
        <p:grpSpPr>
          <a:xfrm>
            <a:off x="1427713" y="1521166"/>
            <a:ext cx="492443" cy="338554"/>
            <a:chOff x="945038" y="1151624"/>
            <a:chExt cx="492443" cy="338554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364E502-7856-8AB4-BBF8-EED3ADA807EF}"/>
                </a:ext>
              </a:extLst>
            </p:cNvPr>
            <p:cNvSpPr txBox="1"/>
            <p:nvPr/>
          </p:nvSpPr>
          <p:spPr>
            <a:xfrm>
              <a:off x="945038" y="1151624"/>
              <a:ext cx="4924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  1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8EED21A-042C-DCE6-3BE7-632AB128A2D9}"/>
                </a:ext>
              </a:extLst>
            </p:cNvPr>
            <p:cNvSpPr/>
            <p:nvPr/>
          </p:nvSpPr>
          <p:spPr bwMode="auto">
            <a:xfrm>
              <a:off x="1066801" y="1219200"/>
              <a:ext cx="228600" cy="23368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43195DF-EB9F-830C-2E5A-F820A3732E31}"/>
              </a:ext>
            </a:extLst>
          </p:cNvPr>
          <p:cNvGrpSpPr/>
          <p:nvPr/>
        </p:nvGrpSpPr>
        <p:grpSpPr>
          <a:xfrm>
            <a:off x="3278113" y="3586509"/>
            <a:ext cx="492443" cy="338554"/>
            <a:chOff x="945038" y="1151624"/>
            <a:chExt cx="492443" cy="338554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1CF588B-98B2-DA28-2368-10CE8583E59F}"/>
                </a:ext>
              </a:extLst>
            </p:cNvPr>
            <p:cNvSpPr txBox="1"/>
            <p:nvPr/>
          </p:nvSpPr>
          <p:spPr>
            <a:xfrm>
              <a:off x="945038" y="1151624"/>
              <a:ext cx="4924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  2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A322E7F-32E2-EBFB-C126-A8C9FC2040BF}"/>
                </a:ext>
              </a:extLst>
            </p:cNvPr>
            <p:cNvSpPr/>
            <p:nvPr/>
          </p:nvSpPr>
          <p:spPr bwMode="auto">
            <a:xfrm>
              <a:off x="1066801" y="1219200"/>
              <a:ext cx="228600" cy="23368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257307A-D3AF-9241-6BB3-837F434EF16C}"/>
              </a:ext>
            </a:extLst>
          </p:cNvPr>
          <p:cNvGrpSpPr/>
          <p:nvPr/>
        </p:nvGrpSpPr>
        <p:grpSpPr>
          <a:xfrm>
            <a:off x="5535050" y="2414374"/>
            <a:ext cx="492443" cy="338554"/>
            <a:chOff x="945038" y="1151624"/>
            <a:chExt cx="492443" cy="338554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2818DF5-11D0-BD6C-4F04-9E910EB8B9B4}"/>
                </a:ext>
              </a:extLst>
            </p:cNvPr>
            <p:cNvSpPr txBox="1"/>
            <p:nvPr/>
          </p:nvSpPr>
          <p:spPr>
            <a:xfrm>
              <a:off x="945038" y="1151624"/>
              <a:ext cx="4924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  3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EE5C56D-31A7-4599-F183-461AB259474F}"/>
                </a:ext>
              </a:extLst>
            </p:cNvPr>
            <p:cNvSpPr/>
            <p:nvPr/>
          </p:nvSpPr>
          <p:spPr bwMode="auto">
            <a:xfrm>
              <a:off x="1066801" y="1219200"/>
              <a:ext cx="228600" cy="23368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EE114C93-9FA3-EC4D-595D-2ADB79F9C20A}"/>
              </a:ext>
            </a:extLst>
          </p:cNvPr>
          <p:cNvSpPr/>
          <p:nvPr/>
        </p:nvSpPr>
        <p:spPr bwMode="auto">
          <a:xfrm>
            <a:off x="6672762" y="1933063"/>
            <a:ext cx="655012" cy="49442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ADC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51BC2EE-0060-E36F-4A15-BCEBF4F58B9E}"/>
              </a:ext>
            </a:extLst>
          </p:cNvPr>
          <p:cNvCxnSpPr>
            <a:cxnSpLocks/>
            <a:stCxn id="71" idx="3"/>
            <a:endCxn id="41" idx="1"/>
          </p:cNvCxnSpPr>
          <p:nvPr/>
        </p:nvCxnSpPr>
        <p:spPr bwMode="auto">
          <a:xfrm>
            <a:off x="7327774" y="2180277"/>
            <a:ext cx="426205" cy="430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8AF2406-016F-E3BF-64B6-8E11F39391F6}"/>
              </a:ext>
            </a:extLst>
          </p:cNvPr>
          <p:cNvGrpSpPr/>
          <p:nvPr/>
        </p:nvGrpSpPr>
        <p:grpSpPr>
          <a:xfrm>
            <a:off x="8019636" y="2416450"/>
            <a:ext cx="492443" cy="338554"/>
            <a:chOff x="925582" y="1151624"/>
            <a:chExt cx="492443" cy="338554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734DB04C-3BC6-1C10-C58C-8C01D23C6E7E}"/>
                </a:ext>
              </a:extLst>
            </p:cNvPr>
            <p:cNvSpPr txBox="1"/>
            <p:nvPr/>
          </p:nvSpPr>
          <p:spPr>
            <a:xfrm>
              <a:off x="925582" y="1151624"/>
              <a:ext cx="4924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  4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764F618C-889C-F9D2-8F26-EE9E8D208667}"/>
                </a:ext>
              </a:extLst>
            </p:cNvPr>
            <p:cNvSpPr/>
            <p:nvPr/>
          </p:nvSpPr>
          <p:spPr bwMode="auto">
            <a:xfrm>
              <a:off x="1066801" y="1219200"/>
              <a:ext cx="228600" cy="23368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6103F9CE-5A7A-A794-9849-D15A5435B1E4}"/>
              </a:ext>
            </a:extLst>
          </p:cNvPr>
          <p:cNvSpPr txBox="1"/>
          <p:nvPr/>
        </p:nvSpPr>
        <p:spPr>
          <a:xfrm>
            <a:off x="3828828" y="1454504"/>
            <a:ext cx="822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C6600"/>
                </a:solidFill>
              </a:rPr>
              <a:t>Reader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04C1987-1A74-909E-E183-00723D6AB4C8}"/>
              </a:ext>
            </a:extLst>
          </p:cNvPr>
          <p:cNvSpPr txBox="1"/>
          <p:nvPr/>
        </p:nvSpPr>
        <p:spPr>
          <a:xfrm>
            <a:off x="2496654" y="2740528"/>
            <a:ext cx="507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C6600"/>
                </a:solidFill>
              </a:rPr>
              <a:t>Tag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9A711E2-6CFE-B528-0998-91CA7FE4F026}"/>
              </a:ext>
            </a:extLst>
          </p:cNvPr>
          <p:cNvSpPr txBox="1"/>
          <p:nvPr/>
        </p:nvSpPr>
        <p:spPr>
          <a:xfrm>
            <a:off x="601040" y="2972565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0 1 1 0 0 …</a:t>
            </a:r>
          </a:p>
        </p:txBody>
      </p:sp>
    </p:spTree>
    <p:extLst>
      <p:ext uri="{BB962C8B-B14F-4D97-AF65-F5344CB8AC3E}">
        <p14:creationId xmlns:p14="http://schemas.microsoft.com/office/powerpoint/2010/main" val="1292955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2DBCE-1B1E-51A2-2E93-C57981815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DE7AD-7B15-EA14-0FA8-E4E798635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diagram: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Slide 3 and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waveform: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Pulse: square pulse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OFDM: L-LTF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Detectors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Coherent and non-coherent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Ideal timing and per-bit re-timing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AGC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Clock accuracy: 0 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Payload: 100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9E047-408A-905A-55DB-8DF42D534C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AAD18-BD90-375C-4C17-816F23B444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E14487-C632-E387-9740-DAB09B83488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50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2ED03-7B40-1C23-C90D-01E2615C8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OOK Baseline Results: 250kbps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F5469-FAE6-765A-9CB4-41768B28B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F5679-1A19-53F5-F295-66BFFFCE0B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FDEDC-F729-846A-BDEA-7BA01DC970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B0AB1E-374A-8B10-B90B-02EF83D3D0E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6A6098-1DD1-2A4A-DF33-B0FE8F9AC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288" y="1693863"/>
            <a:ext cx="586740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0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2ED03-7B40-1C23-C90D-01E2615C8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OOK Baseline Results: 1Mbps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F5469-FAE6-765A-9CB4-41768B28B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F5679-1A19-53F5-F295-66BFFFCE0B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FDEDC-F729-846A-BDEA-7BA01DC970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B0AB1E-374A-8B10-B90B-02EF83D3D0E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7FC09C-AD74-5801-6C76-DBBC49E00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3" y="1780196"/>
            <a:ext cx="584454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42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8EE1-1BE9-4FDA-BD75-7B3AEEE3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Sim Baseline Results: 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9329A-AFC4-A2B5-5E22-C14B05489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572000"/>
            <a:ext cx="7542213" cy="1522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Performance of OFDM carrier waveform is similar to pulse carrier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Per-bit timing has ~0.7dB loss from ideal timing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6A7ED-478B-FA58-900C-CF1AD61309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69AE0-8D33-6FE6-E2B4-39EE22B64FB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7870B5-723F-CF94-419D-982F60E00B7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53DC38AC-80D1-E3E3-D895-F63A0E0E54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252921"/>
              </p:ext>
            </p:extLst>
          </p:nvPr>
        </p:nvGraphicFramePr>
        <p:xfrm>
          <a:off x="1295400" y="1926008"/>
          <a:ext cx="6858001" cy="21887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16419">
                  <a:extLst>
                    <a:ext uri="{9D8B030D-6E8A-4147-A177-3AD203B41FA5}">
                      <a16:colId xmlns:a16="http://schemas.microsoft.com/office/drawing/2014/main" val="2024439167"/>
                    </a:ext>
                  </a:extLst>
                </a:gridCol>
                <a:gridCol w="1183383">
                  <a:extLst>
                    <a:ext uri="{9D8B030D-6E8A-4147-A177-3AD203B41FA5}">
                      <a16:colId xmlns:a16="http://schemas.microsoft.com/office/drawing/2014/main" val="3901892551"/>
                    </a:ext>
                  </a:extLst>
                </a:gridCol>
                <a:gridCol w="1637545">
                  <a:extLst>
                    <a:ext uri="{9D8B030D-6E8A-4147-A177-3AD203B41FA5}">
                      <a16:colId xmlns:a16="http://schemas.microsoft.com/office/drawing/2014/main" val="2756931538"/>
                    </a:ext>
                  </a:extLst>
                </a:gridCol>
                <a:gridCol w="1216939">
                  <a:extLst>
                    <a:ext uri="{9D8B030D-6E8A-4147-A177-3AD203B41FA5}">
                      <a16:colId xmlns:a16="http://schemas.microsoft.com/office/drawing/2014/main" val="20671267"/>
                    </a:ext>
                  </a:extLst>
                </a:gridCol>
                <a:gridCol w="1703715">
                  <a:extLst>
                    <a:ext uri="{9D8B030D-6E8A-4147-A177-3AD203B41FA5}">
                      <a16:colId xmlns:a16="http://schemas.microsoft.com/office/drawing/2014/main" val="3555531969"/>
                    </a:ext>
                  </a:extLst>
                </a:gridCol>
              </a:tblGrid>
              <a:tr h="6444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Sensitivity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250kbps, non-Coherent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1Mbps, non-Coherent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470197"/>
                  </a:ext>
                </a:extLst>
              </a:tr>
              <a:tr h="64441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Non-Ideal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Ideal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Non-Ideal Timing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67439"/>
                  </a:ext>
                </a:extLst>
              </a:tr>
              <a:tr h="37308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322354"/>
                  </a:ext>
                </a:extLst>
              </a:tr>
              <a:tr h="5268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OFDM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02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80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480E-075F-610E-9839-CCCA964CA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 Sim Baseline Results: 250kbps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826A6-5362-073D-0E51-72DCF7BA3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10653-FFB6-28EC-8F36-1FA4E5D7AC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4A0FE-4BD9-1FB0-D9DF-6B0AC35E5F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F537CA-BFB1-1932-9FE4-FBFC32E2AFC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37FDB66-A08D-4D2E-9B32-B66B8DF8D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820660"/>
            <a:ext cx="5034648" cy="377598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65E8168-8A82-F21D-FD99-647EA6A2C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595" y="1784993"/>
            <a:ext cx="5082205" cy="381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91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945</Words>
  <Application>Microsoft Office PowerPoint</Application>
  <PresentationFormat>On-screen Show (4:3)</PresentationFormat>
  <Paragraphs>223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Times New Roman</vt:lpstr>
      <vt:lpstr>Wingdings</vt:lpstr>
      <vt:lpstr>Office Theme</vt:lpstr>
      <vt:lpstr>Document</vt:lpstr>
      <vt:lpstr>AMP OOK Simulation Methodology  and Baseline Results </vt:lpstr>
      <vt:lpstr>Introduction</vt:lpstr>
      <vt:lpstr>DL OOK Sim Diagram</vt:lpstr>
      <vt:lpstr>UL OOK Sim Diagram</vt:lpstr>
      <vt:lpstr>Simulation Settings</vt:lpstr>
      <vt:lpstr>DL OOK Baseline Results: 250kbps</vt:lpstr>
      <vt:lpstr>DL OOK Baseline Results: 1Mbps</vt:lpstr>
      <vt:lpstr>DL Sim Baseline Results: Summary </vt:lpstr>
      <vt:lpstr>BS Sim Baseline Results: 250kbps</vt:lpstr>
      <vt:lpstr>BS Sim Baseline Results: 1Mbps</vt:lpstr>
      <vt:lpstr>BS Sim Baseline Results: Summary </vt:lpstr>
      <vt:lpstr>Discussions</vt:lpstr>
      <vt:lpstr>SP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2301</cp:revision>
  <cp:lastPrinted>1601-01-01T00:00:00Z</cp:lastPrinted>
  <dcterms:created xsi:type="dcterms:W3CDTF">2015-10-31T00:33:08Z</dcterms:created>
  <dcterms:modified xsi:type="dcterms:W3CDTF">2025-05-12T17:14:24Z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