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1468126895" r:id="rId6"/>
    <p:sldId id="1468126910" r:id="rId7"/>
    <p:sldId id="1468126911" r:id="rId8"/>
    <p:sldId id="1468126899" r:id="rId9"/>
    <p:sldId id="1468126900" r:id="rId10"/>
    <p:sldId id="1468126905" r:id="rId11"/>
    <p:sldId id="1468126896" r:id="rId12"/>
    <p:sldId id="1468126902" r:id="rId13"/>
    <p:sldId id="1468126901" r:id="rId14"/>
    <p:sldId id="1468126904" r:id="rId15"/>
    <p:sldId id="1468126914" r:id="rId16"/>
    <p:sldId id="1468126897" r:id="rId17"/>
    <p:sldId id="1468126913" r:id="rId18"/>
    <p:sldId id="1468126916" r:id="rId19"/>
    <p:sldId id="1468126903" r:id="rId20"/>
    <p:sldId id="1468126842" r:id="rId21"/>
    <p:sldId id="1468126892" r:id="rId22"/>
    <p:sldId id="1468126873" r:id="rId23"/>
    <p:sldId id="1468126906" r:id="rId24"/>
    <p:sldId id="1468126907" r:id="rId25"/>
    <p:sldId id="1468126875" r:id="rId26"/>
    <p:sldId id="1468126894" r:id="rId27"/>
    <p:sldId id="1468126918" r:id="rId28"/>
    <p:sldId id="1468126908" r:id="rId29"/>
    <p:sldId id="1468126909" r:id="rId30"/>
    <p:sldId id="1468126917" r:id="rId3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CC"/>
    <a:srgbClr val="FFFFCC"/>
    <a:srgbClr val="FFCC99"/>
    <a:srgbClr val="A4FD03"/>
    <a:srgbClr val="00FF00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CEDE5-3C63-4F40-92D4-DA252F5452ED}" v="91" dt="2025-05-11T00:43:11.129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95" autoAdjust="0"/>
  </p:normalViewPr>
  <p:slideViewPr>
    <p:cSldViewPr>
      <p:cViewPr varScale="1">
        <p:scale>
          <a:sx n="118" d="100"/>
          <a:sy n="118" d="100"/>
        </p:scale>
        <p:origin x="1517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B2227DA6-1C94-41BF-BAD5-7F50E714A5D6}"/>
    <pc:docChg chg="undo custSel addSld delSld modSld">
      <pc:chgData name="Rui Cao" userId="a6960595-96e6-47d6-a8d8-833995379cc8" providerId="ADAL" clId="{B2227DA6-1C94-41BF-BAD5-7F50E714A5D6}" dt="2025-03-10T14:44:54.883" v="311" actId="1076"/>
      <pc:docMkLst>
        <pc:docMk/>
      </pc:docMkLst>
      <pc:sldChg chg="modSp mod">
        <pc:chgData name="Rui Cao" userId="a6960595-96e6-47d6-a8d8-833995379cc8" providerId="ADAL" clId="{B2227DA6-1C94-41BF-BAD5-7F50E714A5D6}" dt="2025-03-10T14:05:04.232" v="265"/>
        <pc:sldMkLst>
          <pc:docMk/>
          <pc:sldMk cId="0" sldId="256"/>
        </pc:sldMkLst>
        <pc:spChg chg="mod">
          <ac:chgData name="Rui Cao" userId="a6960595-96e6-47d6-a8d8-833995379cc8" providerId="ADAL" clId="{B2227DA6-1C94-41BF-BAD5-7F50E714A5D6}" dt="2025-03-10T13:40:26.860" v="249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Rui Cao" userId="a6960595-96e6-47d6-a8d8-833995379cc8" providerId="ADAL" clId="{B2227DA6-1C94-41BF-BAD5-7F50E714A5D6}" dt="2025-03-10T14:04:52.148" v="262" actId="1076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Rui Cao" userId="a6960595-96e6-47d6-a8d8-833995379cc8" providerId="ADAL" clId="{B2227DA6-1C94-41BF-BAD5-7F50E714A5D6}" dt="2025-03-10T14:05:04.232" v="265"/>
          <ac:graphicFrameMkLst>
            <pc:docMk/>
            <pc:sldMk cId="0" sldId="256"/>
            <ac:graphicFrameMk id="12" creationId="{A0BF2BB6-050F-41A6-8CE1-16F15AE65574}"/>
          </ac:graphicFrameMkLst>
        </pc:graphicFrameChg>
      </pc:sldChg>
      <pc:sldChg chg="modSp mod">
        <pc:chgData name="Rui Cao" userId="a6960595-96e6-47d6-a8d8-833995379cc8" providerId="ADAL" clId="{B2227DA6-1C94-41BF-BAD5-7F50E714A5D6}" dt="2025-03-10T13:15:11.686" v="161"/>
        <pc:sldMkLst>
          <pc:docMk/>
          <pc:sldMk cId="1526066342" sldId="1468126864"/>
        </pc:sldMkLst>
        <pc:spChg chg="mod">
          <ac:chgData name="Rui Cao" userId="a6960595-96e6-47d6-a8d8-833995379cc8" providerId="ADAL" clId="{B2227DA6-1C94-41BF-BAD5-7F50E714A5D6}" dt="2025-03-10T13:15:11.686" v="161"/>
          <ac:spMkLst>
            <pc:docMk/>
            <pc:sldMk cId="1526066342" sldId="1468126864"/>
            <ac:spMk id="3" creationId="{0FABAFA5-5452-0265-8DBA-60DD765AA510}"/>
          </ac:spMkLst>
        </pc:spChg>
      </pc:sldChg>
      <pc:sldChg chg="modSp mod">
        <pc:chgData name="Rui Cao" userId="a6960595-96e6-47d6-a8d8-833995379cc8" providerId="ADAL" clId="{B2227DA6-1C94-41BF-BAD5-7F50E714A5D6}" dt="2025-03-10T14:41:00.780" v="300" actId="20577"/>
        <pc:sldMkLst>
          <pc:docMk/>
          <pc:sldMk cId="804404342" sldId="1468126865"/>
        </pc:sldMkLst>
        <pc:spChg chg="mod">
          <ac:chgData name="Rui Cao" userId="a6960595-96e6-47d6-a8d8-833995379cc8" providerId="ADAL" clId="{B2227DA6-1C94-41BF-BAD5-7F50E714A5D6}" dt="2025-03-10T14:41:00.780" v="300" actId="20577"/>
          <ac:spMkLst>
            <pc:docMk/>
            <pc:sldMk cId="804404342" sldId="1468126865"/>
            <ac:spMk id="3" creationId="{F84DE492-6865-DA60-42C1-BC1919943014}"/>
          </ac:spMkLst>
        </pc:spChg>
      </pc:sldChg>
      <pc:sldChg chg="modSp mod">
        <pc:chgData name="Rui Cao" userId="a6960595-96e6-47d6-a8d8-833995379cc8" providerId="ADAL" clId="{B2227DA6-1C94-41BF-BAD5-7F50E714A5D6}" dt="2025-03-10T13:41:22.964" v="250" actId="20577"/>
        <pc:sldMkLst>
          <pc:docMk/>
          <pc:sldMk cId="2988952387" sldId="1468126873"/>
        </pc:sldMkLst>
        <pc:spChg chg="mod">
          <ac:chgData name="Rui Cao" userId="a6960595-96e6-47d6-a8d8-833995379cc8" providerId="ADAL" clId="{B2227DA6-1C94-41BF-BAD5-7F50E714A5D6}" dt="2025-03-10T13:41:22.964" v="250" actId="20577"/>
          <ac:spMkLst>
            <pc:docMk/>
            <pc:sldMk cId="2988952387" sldId="1468126873"/>
            <ac:spMk id="3" creationId="{9471CB9C-D50E-1D51-5AC3-4DB5BFA18105}"/>
          </ac:spMkLst>
        </pc:spChg>
      </pc:sldChg>
      <pc:sldChg chg="modSp mod">
        <pc:chgData name="Rui Cao" userId="a6960595-96e6-47d6-a8d8-833995379cc8" providerId="ADAL" clId="{B2227DA6-1C94-41BF-BAD5-7F50E714A5D6}" dt="2025-03-10T13:22:17.930" v="193" actId="20577"/>
        <pc:sldMkLst>
          <pc:docMk/>
          <pc:sldMk cId="2397457502" sldId="1468126878"/>
        </pc:sldMkLst>
        <pc:spChg chg="mod">
          <ac:chgData name="Rui Cao" userId="a6960595-96e6-47d6-a8d8-833995379cc8" providerId="ADAL" clId="{B2227DA6-1C94-41BF-BAD5-7F50E714A5D6}" dt="2025-03-10T13:22:17.930" v="193" actId="20577"/>
          <ac:spMkLst>
            <pc:docMk/>
            <pc:sldMk cId="2397457502" sldId="1468126878"/>
            <ac:spMk id="3" creationId="{F84DE492-6865-DA60-42C1-BC1919943014}"/>
          </ac:spMkLst>
        </pc:spChg>
      </pc:sldChg>
      <pc:sldChg chg="addSp delSp modSp mod">
        <pc:chgData name="Rui Cao" userId="a6960595-96e6-47d6-a8d8-833995379cc8" providerId="ADAL" clId="{B2227DA6-1C94-41BF-BAD5-7F50E714A5D6}" dt="2025-03-10T14:44:54.883" v="311" actId="1076"/>
        <pc:sldMkLst>
          <pc:docMk/>
          <pc:sldMk cId="4056262836" sldId="1468126883"/>
        </pc:sldMkLst>
        <pc:grpChg chg="del">
          <ac:chgData name="Rui Cao" userId="a6960595-96e6-47d6-a8d8-833995379cc8" providerId="ADAL" clId="{B2227DA6-1C94-41BF-BAD5-7F50E714A5D6}" dt="2025-03-10T14:41:34.569" v="301" actId="478"/>
          <ac:grpSpMkLst>
            <pc:docMk/>
            <pc:sldMk cId="4056262836" sldId="1468126883"/>
            <ac:grpSpMk id="12" creationId="{FD2B13CD-B5C2-16E8-7471-F781B68E4244}"/>
          </ac:grpSpMkLst>
        </pc:grpChg>
        <pc:picChg chg="add mod">
          <ac:chgData name="Rui Cao" userId="a6960595-96e6-47d6-a8d8-833995379cc8" providerId="ADAL" clId="{B2227DA6-1C94-41BF-BAD5-7F50E714A5D6}" dt="2025-03-10T14:44:54.883" v="311" actId="1076"/>
          <ac:picMkLst>
            <pc:docMk/>
            <pc:sldMk cId="4056262836" sldId="1468126883"/>
            <ac:picMk id="7" creationId="{D06611C0-2EB1-CFE7-67D6-217F2B7AA155}"/>
          </ac:picMkLst>
        </pc:picChg>
        <pc:picChg chg="del">
          <ac:chgData name="Rui Cao" userId="a6960595-96e6-47d6-a8d8-833995379cc8" providerId="ADAL" clId="{B2227DA6-1C94-41BF-BAD5-7F50E714A5D6}" dt="2025-03-10T14:41:34.569" v="301" actId="478"/>
          <ac:picMkLst>
            <pc:docMk/>
            <pc:sldMk cId="4056262836" sldId="1468126883"/>
            <ac:picMk id="11" creationId="{5C189EC6-CA29-6D9F-E8B6-F42B851890CD}"/>
          </ac:picMkLst>
        </pc:picChg>
        <pc:picChg chg="add del mod">
          <ac:chgData name="Rui Cao" userId="a6960595-96e6-47d6-a8d8-833995379cc8" providerId="ADAL" clId="{B2227DA6-1C94-41BF-BAD5-7F50E714A5D6}" dt="2025-03-10T14:44:51.214" v="309" actId="478"/>
          <ac:picMkLst>
            <pc:docMk/>
            <pc:sldMk cId="4056262836" sldId="1468126883"/>
            <ac:picMk id="1026" creationId="{644CB289-7F75-EB6B-E205-4CAF01ECF429}"/>
          </ac:picMkLst>
        </pc:picChg>
      </pc:sldChg>
      <pc:sldChg chg="addSp delSp modSp mod">
        <pc:chgData name="Rui Cao" userId="a6960595-96e6-47d6-a8d8-833995379cc8" providerId="ADAL" clId="{B2227DA6-1C94-41BF-BAD5-7F50E714A5D6}" dt="2025-03-10T12:50:02.534" v="139" actId="1037"/>
        <pc:sldMkLst>
          <pc:docMk/>
          <pc:sldMk cId="1123489202" sldId="1468126884"/>
        </pc:sldMkLst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7" creationId="{B45196F4-DBC6-D164-E07F-B84419FE8616}"/>
          </ac:spMkLst>
        </pc:spChg>
        <pc:spChg chg="mod">
          <ac:chgData name="Rui Cao" userId="a6960595-96e6-47d6-a8d8-833995379cc8" providerId="ADAL" clId="{B2227DA6-1C94-41BF-BAD5-7F50E714A5D6}" dt="2025-03-10T12:49:55.227" v="135" actId="1076"/>
          <ac:spMkLst>
            <pc:docMk/>
            <pc:sldMk cId="1123489202" sldId="1468126884"/>
            <ac:spMk id="12" creationId="{E47F32EE-892E-877C-7041-E184427D10CB}"/>
          </ac:spMkLst>
        </pc:spChg>
        <pc:spChg chg="mod">
          <ac:chgData name="Rui Cao" userId="a6960595-96e6-47d6-a8d8-833995379cc8" providerId="ADAL" clId="{B2227DA6-1C94-41BF-BAD5-7F50E714A5D6}" dt="2025-03-10T12:50:02.534" v="139" actId="1037"/>
          <ac:spMkLst>
            <pc:docMk/>
            <pc:sldMk cId="1123489202" sldId="1468126884"/>
            <ac:spMk id="15" creationId="{37AE6995-800F-B531-55F5-906CF58C9BD7}"/>
          </ac:spMkLst>
        </pc:spChg>
        <pc:spChg chg="mod">
          <ac:chgData name="Rui Cao" userId="a6960595-96e6-47d6-a8d8-833995379cc8" providerId="ADAL" clId="{B2227DA6-1C94-41BF-BAD5-7F50E714A5D6}" dt="2025-03-10T12:49:57.895" v="136" actId="1076"/>
          <ac:spMkLst>
            <pc:docMk/>
            <pc:sldMk cId="1123489202" sldId="1468126884"/>
            <ac:spMk id="17" creationId="{67CAC23A-DF2B-A029-135B-01828DA8A891}"/>
          </ac:spMkLst>
        </pc:spChg>
        <pc:spChg chg="mod">
          <ac:chgData name="Rui Cao" userId="a6960595-96e6-47d6-a8d8-833995379cc8" providerId="ADAL" clId="{B2227DA6-1C94-41BF-BAD5-7F50E714A5D6}" dt="2025-03-10T12:48:23.932" v="122" actId="164"/>
          <ac:spMkLst>
            <pc:docMk/>
            <pc:sldMk cId="1123489202" sldId="1468126884"/>
            <ac:spMk id="18" creationId="{364AC8B7-BB98-A70E-BAC2-25979351FB76}"/>
          </ac:spMkLst>
        </pc:spChg>
        <pc:spChg chg="del mod">
          <ac:chgData name="Rui Cao" userId="a6960595-96e6-47d6-a8d8-833995379cc8" providerId="ADAL" clId="{B2227DA6-1C94-41BF-BAD5-7F50E714A5D6}" dt="2025-03-10T12:28:33.534" v="22" actId="478"/>
          <ac:spMkLst>
            <pc:docMk/>
            <pc:sldMk cId="1123489202" sldId="1468126884"/>
            <ac:spMk id="19" creationId="{3FCC667E-99D3-AF0D-E021-CE4ACF878566}"/>
          </ac:spMkLst>
        </pc:spChg>
        <pc:spChg chg="mod">
          <ac:chgData name="Rui Cao" userId="a6960595-96e6-47d6-a8d8-833995379cc8" providerId="ADAL" clId="{B2227DA6-1C94-41BF-BAD5-7F50E714A5D6}" dt="2025-03-10T12:48:23.932" v="122" actId="164"/>
          <ac:spMkLst>
            <pc:docMk/>
            <pc:sldMk cId="1123489202" sldId="1468126884"/>
            <ac:spMk id="21" creationId="{9D4EE2BA-3D18-1084-8E8F-B1CD1CAF3EC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5" creationId="{5EBF51E5-5668-66D8-F1D8-5637F36867A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6" creationId="{3968F6BA-1D9A-4CB2-17B5-6C416ED7C78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7" creationId="{0D67C04E-D77D-84AA-9AE8-E42B7B861E9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8" creationId="{993A3AE8-9653-A9EF-1A64-13606372454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9" creationId="{2C023900-4AE2-D634-7074-0A7ADAC34A2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0" creationId="{EB036FC0-E764-2974-4478-A84E8C14AF3B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1" creationId="{98130DCC-3178-86EE-7215-6533BD13EB4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2" creationId="{66AA472E-2D8E-AB12-4001-12C0D48E6A0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3" creationId="{9CE83108-17DA-5E97-CFE3-CE1D3009167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4" creationId="{C462E24E-0258-0DD8-2D4F-B98BA422FA9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5" creationId="{0233FD77-453A-CE73-F26C-7519B4BCF7D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6" creationId="{EF6087C6-86B9-B602-E502-6CD5657E975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7" creationId="{1F65296B-B1F2-DEA0-51CD-D945855BD69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8" creationId="{28A9B927-C556-93B7-292D-0F43697572D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9" creationId="{3929F9E8-D08C-91C2-57CD-BF2AAD244B0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0" creationId="{E68C5452-8120-E53E-E88B-BBE0D438B70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2" creationId="{8C0519BC-D103-B6F9-4C1F-CFF73CD3C74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3" creationId="{9A4DFE59-95D7-D86B-C6CB-D2A8C6E3C2A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4" creationId="{3FF002EA-3F14-C794-51E3-FB67F3CC022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5" creationId="{250A3E4A-DE59-9CF1-DB90-4F06FA88135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6" creationId="{97F185CC-E96F-C7DC-A279-1FC20BEBD5B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7" creationId="{AAA4DFA6-4FFE-9AFA-4DB4-F25ABDBDFBE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8" creationId="{CA401679-5DA5-A316-F27C-48FC39E5B1E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9" creationId="{A600686D-1784-0E38-3122-CD8E0EC5AFF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0" creationId="{287341AF-2B2F-0020-C5CE-338255D9C62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1" creationId="{AD8FA7AA-0809-A44A-49DF-B1D4CB26460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2" creationId="{60D06023-C875-FD10-E039-F2A1BC16779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3" creationId="{340E37A1-7CDF-6513-8BFC-8AD0F05A97A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4" creationId="{05E1EA49-D2E8-A9EB-5563-4838657A954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5" creationId="{0D8E11D4-7402-FC56-1C4F-1415E4C8653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6" creationId="{DDD2929B-876E-EFC9-3775-5772A89227BA}"/>
          </ac:spMkLst>
        </pc:spChg>
        <pc:spChg chg="add del 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8" creationId="{8AD5D301-9CC1-CCA9-1FAE-38906FC37CF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9" creationId="{57ECC4C0-BBCD-6B72-4DFC-8761661783A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0" creationId="{483ACD49-098F-EB0E-BFB8-00D736A674E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1" creationId="{38B9087A-1C87-BDF5-4287-EFE84A3E5A0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2" creationId="{E99CC7A3-9797-60CA-A92C-928E9CE601E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3" creationId="{9F5C8E8A-47C4-4B9F-655E-414DE31D913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5" creationId="{06B23670-95EF-3403-9A7C-11D265F4E7F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6" creationId="{47B77540-FEB7-EC9E-F48E-27AE4B14C01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7" creationId="{94146207-24C8-A127-298F-632E77031BE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8" creationId="{D9E9AFDE-A006-5504-AA69-4F8D60008E4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9" creationId="{5FADC775-8605-60D9-171D-5C11CEE5FA8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0" creationId="{6FBD25DA-537C-10E8-77A3-4CE11873E66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1" creationId="{80AA1043-98A9-0AAF-C014-8550461140A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2" creationId="{157A1589-3636-ADF7-C3E6-6301A1236AE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3" creationId="{8B96CEA2-875A-73CF-5897-8FCB3E19D3F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4" creationId="{58F39A9E-DD5C-AB8E-4605-4B615C7F2D3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5" creationId="{8F4407CD-5E17-16CF-47E5-985A7524BE0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6" creationId="{139287C9-2C5C-E178-059E-842A2E0934B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7" creationId="{F31E0304-68A9-86DD-2E00-AC40EE5F893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8" creationId="{F24BFBEC-3260-F35E-75BE-0EDF1DC7BC8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9" creationId="{25FA2099-E5A7-9DB2-1C5A-BF9830AED5E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0" creationId="{54AB4E4A-27D5-DBFB-CF40-74FD2C0F75C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1" creationId="{9250E1BA-96C7-EEA0-A09D-CBFFC5D895F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2" creationId="{A94D91B1-9F38-3D42-1440-CB2FD825C71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3" creationId="{04F4FBC2-ADC7-3656-EA8E-F922AAFBA99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4" creationId="{80ECDA5E-21F7-97C1-2C90-A0E1DA57D1F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5" creationId="{C8D2DB20-D635-4550-5B68-BE94C23FD0C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6" creationId="{077E5951-C8F4-6F95-A102-C1604A93280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7" creationId="{F9AEE878-672D-1D83-CB57-E9AAA4E945D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8" creationId="{81F1C912-AF9E-B8BB-B480-7F94024995B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9" creationId="{F3404E45-9695-B7CE-9E49-B554A4B9BAA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0" creationId="{C008B2A0-5386-7B05-E556-CB279D34913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1" creationId="{143FF5D8-8DCA-C137-674D-136D3227825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2" creationId="{B5DA10FD-F03F-3A7C-E82A-E36571AD86C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3" creationId="{C136E311-C4A2-34D8-73C7-1D2091329B9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4" creationId="{1058CEB5-4E33-254A-8BCE-E346B0E4445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5" creationId="{986CA938-5353-895E-370A-8FE2C41969A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6" creationId="{EA4EDB45-6214-6225-689D-52D8A77D641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7" creationId="{AA4BBA80-190B-9DC1-7B3A-ADBB2011F0F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8" creationId="{3D26B909-EBCB-0227-7507-EC2151D32B7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9" creationId="{93ED5160-CE61-EEA2-951B-D79AA23F0C7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0" creationId="{D8F4FACC-864D-1328-2EE3-4D146B2825B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2" creationId="{B523989C-C220-9925-D5B3-417164A95AD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3" creationId="{91CC8B07-7125-4683-5322-76F265E7622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4" creationId="{24375EB3-15BA-8328-F906-2A88E0CD2BD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5" creationId="{6BA79006-3AE9-9C14-E91C-AF6F4135BE8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6" creationId="{B2284A07-B2DA-6808-35B8-C99FE10D39E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7" creationId="{1575501D-2520-E4FE-DAF7-22B26D17617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8" creationId="{5FEF341C-1111-85F7-E915-ECBA6A7DC37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9" creationId="{A3AEB8E6-6F65-9F77-5165-67AE04ACC84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0" creationId="{BA1FCE56-2075-A166-41D1-E323600234A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1" creationId="{2C29C62F-5139-5F4F-95A7-E0D7B86CAF1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2" creationId="{F03A2508-7515-E8C1-9A9E-D7E0A119063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3" creationId="{C8D8907D-68C6-F9CB-45A3-0493752ADA5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4" creationId="{A4E59504-CB38-305A-7EDA-A36306ED279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5" creationId="{DA09F571-AE89-E07A-EF83-9CE6C923085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6" creationId="{8DACF127-1940-0D56-2084-317BD1B3CC1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7" creationId="{DD126509-E08C-ABA8-1584-8490DCEACD2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8" creationId="{878DFFC8-7B03-ADEB-24B8-7363E854AEE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9" creationId="{B8FF4C8C-F873-C5C1-1331-2E3D005C8D4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0" creationId="{B3D15B61-154E-CAF9-E967-8F7DF2E366B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1" creationId="{4496C348-7D16-3EA9-855C-2E09409024E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2" creationId="{AEF9CBD8-57E1-EDE0-EE2F-357466DA5D0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3" creationId="{0718BD82-7F2C-7AD6-CA90-ED1167D7E0B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4" creationId="{C5E7CA8C-D9FC-4067-3F69-B9FDAD7D1E4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5" creationId="{70CF737F-DEF4-4865-B471-964F80C0C25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6" creationId="{E7B8E97B-DBF7-1469-F251-4DA0684401A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7" creationId="{C83BCDB8-D5A3-AFB5-C478-941557A4BDA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8" creationId="{FF6371A2-F9C3-19FE-B602-3B535B1318EB}"/>
          </ac:spMkLst>
        </pc:spChg>
        <pc:spChg chg="del mod">
          <ac:chgData name="Rui Cao" userId="a6960595-96e6-47d6-a8d8-833995379cc8" providerId="ADAL" clId="{B2227DA6-1C94-41BF-BAD5-7F50E714A5D6}" dt="2025-03-10T12:27:56.267" v="5" actId="478"/>
          <ac:spMkLst>
            <pc:docMk/>
            <pc:sldMk cId="1123489202" sldId="1468126884"/>
            <ac:spMk id="129" creationId="{1BBF95F6-3F6C-D763-2150-9272BE6BC7C6}"/>
          </ac:spMkLst>
        </pc:spChg>
        <pc:spChg chg="del mod">
          <ac:chgData name="Rui Cao" userId="a6960595-96e6-47d6-a8d8-833995379cc8" providerId="ADAL" clId="{B2227DA6-1C94-41BF-BAD5-7F50E714A5D6}" dt="2025-03-10T12:27:54.619" v="4" actId="478"/>
          <ac:spMkLst>
            <pc:docMk/>
            <pc:sldMk cId="1123489202" sldId="1468126884"/>
            <ac:spMk id="130" creationId="{FC3C2C7D-214A-A8C9-F814-1846AF5BB5F9}"/>
          </ac:spMkLst>
        </pc:spChg>
        <pc:spChg chg="del mod">
          <ac:chgData name="Rui Cao" userId="a6960595-96e6-47d6-a8d8-833995379cc8" providerId="ADAL" clId="{B2227DA6-1C94-41BF-BAD5-7F50E714A5D6}" dt="2025-03-10T12:27:51.536" v="3" actId="478"/>
          <ac:spMkLst>
            <pc:docMk/>
            <pc:sldMk cId="1123489202" sldId="1468126884"/>
            <ac:spMk id="131" creationId="{65859AC6-6DD3-CAD7-7A61-687BDCDCFF03}"/>
          </ac:spMkLst>
        </pc:spChg>
        <pc:spChg chg="mod">
          <ac:chgData name="Rui Cao" userId="a6960595-96e6-47d6-a8d8-833995379cc8" providerId="ADAL" clId="{B2227DA6-1C94-41BF-BAD5-7F50E714A5D6}" dt="2025-03-10T12:48:32.101" v="125" actId="14100"/>
          <ac:spMkLst>
            <pc:docMk/>
            <pc:sldMk cId="1123489202" sldId="1468126884"/>
            <ac:spMk id="134" creationId="{9B80A825-6B47-4E0D-E5F7-69C747B93A7E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37" creationId="{B58735AC-E06D-8E62-13A7-50958A70EACC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38" creationId="{7A5C33E5-AEA8-66D1-C14B-5D70E75126D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39" creationId="{1D850D89-9557-48B0-AEDB-E20DB22D3EF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1" creationId="{1E2ED0B2-9985-E935-2CFA-942301E2DC60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2" creationId="{78BC8099-4476-89FA-2769-8EA9EA14D578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3" creationId="{DC32281C-8983-BA74-4BF1-0385C36B185D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5" creationId="{D45018FF-F9AF-FEBB-A700-FE6282005BC2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6" creationId="{FB46F81F-7A97-0ABE-05ED-E0FA8EA54E74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7" creationId="{8538C3AF-B692-B9DF-727C-1753D5A00774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9" creationId="{16B154C7-552C-1DCE-4F41-742A80FD1358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0" creationId="{AFC572A8-294C-19DD-6793-CAFAAFA3DEA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1" creationId="{F5A6C46F-852A-A318-0C52-8A628C7E17A4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3" creationId="{6D381BE0-EB97-CAA0-7918-587FA1B22AC8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5" creationId="{FEDA71A1-2D82-BAD6-A580-3F225CED585F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6" creationId="{70FAC2F6-602E-B56C-EED6-C2F7D18879C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8" creationId="{A4742133-F948-D53A-4387-1BEE06D030E6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9" creationId="{49F0377C-B413-4F60-3FCE-350744A9B505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0" creationId="{BA8901B2-8217-5F69-CF32-43E05E3FDABE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1" creationId="{11ABBEA7-D237-038A-0936-AE47AFA1D6AD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2" creationId="{845952F4-E4C4-9100-BDDF-85A8B2C2FD17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3" creationId="{B4888763-4360-3D03-0410-985F7B8A7075}"/>
          </ac:spMkLst>
        </pc:spChg>
        <pc:grpChg chg="del mod">
          <ac:chgData name="Rui Cao" userId="a6960595-96e6-47d6-a8d8-833995379cc8" providerId="ADAL" clId="{B2227DA6-1C94-41BF-BAD5-7F50E714A5D6}" dt="2025-03-10T12:27:18.480" v="0" actId="27803"/>
          <ac:grpSpMkLst>
            <pc:docMk/>
            <pc:sldMk cId="1123489202" sldId="1468126884"/>
            <ac:grpSpMk id="20" creationId="{929027A8-06AD-70B2-204F-8F460D2FEDDE}"/>
          </ac:grpSpMkLst>
        </pc:grpChg>
        <pc:grpChg chg="mod">
          <ac:chgData name="Rui Cao" userId="a6960595-96e6-47d6-a8d8-833995379cc8" providerId="ADAL" clId="{B2227DA6-1C94-41BF-BAD5-7F50E714A5D6}" dt="2025-03-10T12:48:23.932" v="122" actId="164"/>
          <ac:grpSpMkLst>
            <pc:docMk/>
            <pc:sldMk cId="1123489202" sldId="1468126884"/>
            <ac:grpSpMk id="22" creationId="{395A1512-434C-D7B9-2A54-A0216DFF3A78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23" creationId="{B1BE0CC8-54C8-274F-999B-E93398ABF9CB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24" creationId="{9CA902ED-AD74-8BE8-9E29-D7BDDB7528E2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41" creationId="{9315C68F-0606-4203-402F-816A46257E77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57" creationId="{A07E6792-619D-3400-A604-2DA60AF4E213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64" creationId="{A2E1C397-5030-5E8F-BFE3-DCCC8C802779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101" creationId="{58875288-D587-7E55-CF24-61A84BC0FF69}"/>
          </ac:grpSpMkLst>
        </pc:grpChg>
        <pc:grpChg chg="mod">
          <ac:chgData name="Rui Cao" userId="a6960595-96e6-47d6-a8d8-833995379cc8" providerId="ADAL" clId="{B2227DA6-1C94-41BF-BAD5-7F50E714A5D6}" dt="2025-03-10T12:48:23.932" v="122" actId="164"/>
          <ac:grpSpMkLst>
            <pc:docMk/>
            <pc:sldMk cId="1123489202" sldId="1468126884"/>
            <ac:grpSpMk id="132" creationId="{DB59A4B0-E2B2-07BD-DF69-D6640BFD54A5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33" creationId="{C4ED8E40-1C5F-12E0-CE4F-F4CEAAA30AE8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35" creationId="{09FE7247-263A-F17F-8B96-1A26C2ABB601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36" creationId="{345CAE58-5306-0971-0C30-32CA03C12230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40" creationId="{723C299B-0D48-06FB-1527-CCAF3770541E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44" creationId="{584F6776-34C7-6C67-4AC6-DE3BCAC6FE23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48" creationId="{1339E939-B355-A0B3-575F-0726938A19ED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52" creationId="{C9571774-A3B1-C40A-223D-53A36134112C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54" creationId="{D1A9B007-FF7F-A057-6991-7A138934CEE7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57" creationId="{AAB7F238-047A-0D46-7FEC-728B1FA6DA7F}"/>
          </ac:grpSpMkLst>
        </pc:grpChg>
        <pc:grpChg chg="add 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64" creationId="{59EF8225-BAA1-683F-62F1-EBC1697721E1}"/>
          </ac:grpSpMkLst>
        </pc:grpChg>
        <pc:grpChg chg="add mod">
          <ac:chgData name="Rui Cao" userId="a6960595-96e6-47d6-a8d8-833995379cc8" providerId="ADAL" clId="{B2227DA6-1C94-41BF-BAD5-7F50E714A5D6}" dt="2025-03-10T12:48:27.295" v="124" actId="1076"/>
          <ac:grpSpMkLst>
            <pc:docMk/>
            <pc:sldMk cId="1123489202" sldId="1468126884"/>
            <ac:grpSpMk id="165" creationId="{3660E2C2-3D4E-BAB0-86D1-89863B1595CB}"/>
          </ac:grpSpMkLst>
        </pc:grpChg>
        <pc:picChg chg="del">
          <ac:chgData name="Rui Cao" userId="a6960595-96e6-47d6-a8d8-833995379cc8" providerId="ADAL" clId="{B2227DA6-1C94-41BF-BAD5-7F50E714A5D6}" dt="2025-03-10T12:27:18.480" v="0" actId="27803"/>
          <ac:picMkLst>
            <pc:docMk/>
            <pc:sldMk cId="1123489202" sldId="1468126884"/>
            <ac:picMk id="8" creationId="{A0B6B028-BEDD-FBA6-542D-4ACF756E9454}"/>
          </ac:picMkLst>
        </pc:pic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9" creationId="{0EB038D3-E977-B793-8CBA-CC0017DC6795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0" creationId="{EF0EFDC8-8E92-0442-989C-D2D70AF3A8D9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1" creationId="{F215F268-8EA2-03D9-B73D-5F99A17FAA88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3" creationId="{27D0EB7B-FBB7-830F-1E70-2C57A13EB7E6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4" creationId="{C79F9657-C8F6-63D6-95CF-E82443651369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6" creationId="{289400BF-72CD-55FC-1565-DF516A4AB0DB}"/>
          </ac:cxnSpMkLst>
        </pc:cxnChg>
      </pc:sldChg>
      <pc:sldChg chg="modSp mod">
        <pc:chgData name="Rui Cao" userId="a6960595-96e6-47d6-a8d8-833995379cc8" providerId="ADAL" clId="{B2227DA6-1C94-41BF-BAD5-7F50E714A5D6}" dt="2025-03-10T13:42:07.520" v="252" actId="20577"/>
        <pc:sldMkLst>
          <pc:docMk/>
          <pc:sldMk cId="3256941114" sldId="1468126886"/>
        </pc:sldMkLst>
        <pc:spChg chg="mod">
          <ac:chgData name="Rui Cao" userId="a6960595-96e6-47d6-a8d8-833995379cc8" providerId="ADAL" clId="{B2227DA6-1C94-41BF-BAD5-7F50E714A5D6}" dt="2025-03-10T13:42:07.520" v="252" actId="20577"/>
          <ac:spMkLst>
            <pc:docMk/>
            <pc:sldMk cId="3256941114" sldId="1468126886"/>
            <ac:spMk id="3" creationId="{F84DE492-6865-DA60-42C1-BC1919943014}"/>
          </ac:spMkLst>
        </pc:spChg>
      </pc:sldChg>
      <pc:sldChg chg="addSp delSp modSp mod">
        <pc:chgData name="Rui Cao" userId="a6960595-96e6-47d6-a8d8-833995379cc8" providerId="ADAL" clId="{B2227DA6-1C94-41BF-BAD5-7F50E714A5D6}" dt="2025-03-10T13:06:23.398" v="147" actId="1076"/>
        <pc:sldMkLst>
          <pc:docMk/>
          <pc:sldMk cId="3261474582" sldId="1468126887"/>
        </pc:sldMkLst>
        <pc:picChg chg="del">
          <ac:chgData name="Rui Cao" userId="a6960595-96e6-47d6-a8d8-833995379cc8" providerId="ADAL" clId="{B2227DA6-1C94-41BF-BAD5-7F50E714A5D6}" dt="2025-03-10T13:05:54.827" v="140" actId="478"/>
          <ac:picMkLst>
            <pc:docMk/>
            <pc:sldMk cId="3261474582" sldId="1468126887"/>
            <ac:picMk id="8" creationId="{F86F1B0D-B086-86F2-52BA-9F64A1933566}"/>
          </ac:picMkLst>
        </pc:picChg>
        <pc:picChg chg="add del mod">
          <ac:chgData name="Rui Cao" userId="a6960595-96e6-47d6-a8d8-833995379cc8" providerId="ADAL" clId="{B2227DA6-1C94-41BF-BAD5-7F50E714A5D6}" dt="2025-03-10T13:06:12.944" v="143" actId="478"/>
          <ac:picMkLst>
            <pc:docMk/>
            <pc:sldMk cId="3261474582" sldId="1468126887"/>
            <ac:picMk id="9" creationId="{B735AC20-253D-9B99-4457-87E0DF9AD730}"/>
          </ac:picMkLst>
        </pc:picChg>
        <pc:picChg chg="add mod">
          <ac:chgData name="Rui Cao" userId="a6960595-96e6-47d6-a8d8-833995379cc8" providerId="ADAL" clId="{B2227DA6-1C94-41BF-BAD5-7F50E714A5D6}" dt="2025-03-10T13:06:23.398" v="147" actId="1076"/>
          <ac:picMkLst>
            <pc:docMk/>
            <pc:sldMk cId="3261474582" sldId="1468126887"/>
            <ac:picMk id="11" creationId="{37594B74-1DEB-16BA-1D1F-6C2D46BE1F9F}"/>
          </ac:picMkLst>
        </pc:picChg>
      </pc:sldChg>
      <pc:sldChg chg="modSp mod">
        <pc:chgData name="Rui Cao" userId="a6960595-96e6-47d6-a8d8-833995379cc8" providerId="ADAL" clId="{B2227DA6-1C94-41BF-BAD5-7F50E714A5D6}" dt="2025-03-10T13:32:59.980" v="247" actId="20577"/>
        <pc:sldMkLst>
          <pc:docMk/>
          <pc:sldMk cId="1959412713" sldId="1468126888"/>
        </pc:sldMkLst>
        <pc:spChg chg="mod">
          <ac:chgData name="Rui Cao" userId="a6960595-96e6-47d6-a8d8-833995379cc8" providerId="ADAL" clId="{B2227DA6-1C94-41BF-BAD5-7F50E714A5D6}" dt="2025-03-10T13:32:59.980" v="247" actId="20577"/>
          <ac:spMkLst>
            <pc:docMk/>
            <pc:sldMk cId="1959412713" sldId="1468126888"/>
            <ac:spMk id="3" creationId="{05842464-61AC-BA4B-13F1-4F6A37C935F6}"/>
          </ac:spMkLst>
        </pc:spChg>
      </pc:sldChg>
      <pc:sldChg chg="addSp delSp modSp mod">
        <pc:chgData name="Rui Cao" userId="a6960595-96e6-47d6-a8d8-833995379cc8" providerId="ADAL" clId="{B2227DA6-1C94-41BF-BAD5-7F50E714A5D6}" dt="2025-03-10T13:10:25.358" v="152" actId="1076"/>
        <pc:sldMkLst>
          <pc:docMk/>
          <pc:sldMk cId="4013223193" sldId="1468126891"/>
        </pc:sldMkLst>
        <pc:picChg chg="add mod">
          <ac:chgData name="Rui Cao" userId="a6960595-96e6-47d6-a8d8-833995379cc8" providerId="ADAL" clId="{B2227DA6-1C94-41BF-BAD5-7F50E714A5D6}" dt="2025-03-10T13:10:25.358" v="152" actId="1076"/>
          <ac:picMkLst>
            <pc:docMk/>
            <pc:sldMk cId="4013223193" sldId="1468126891"/>
            <ac:picMk id="8" creationId="{122817E3-DD65-DFE6-F954-4E2322A98BEA}"/>
          </ac:picMkLst>
        </pc:picChg>
        <pc:picChg chg="del">
          <ac:chgData name="Rui Cao" userId="a6960595-96e6-47d6-a8d8-833995379cc8" providerId="ADAL" clId="{B2227DA6-1C94-41BF-BAD5-7F50E714A5D6}" dt="2025-03-10T13:10:19.977" v="148" actId="478"/>
          <ac:picMkLst>
            <pc:docMk/>
            <pc:sldMk cId="4013223193" sldId="1468126891"/>
            <ac:picMk id="10" creationId="{20953071-4128-6363-FABF-796479D811D8}"/>
          </ac:picMkLst>
        </pc:picChg>
      </pc:sldChg>
      <pc:sldChg chg="modSp mod">
        <pc:chgData name="Rui Cao" userId="a6960595-96e6-47d6-a8d8-833995379cc8" providerId="ADAL" clId="{B2227DA6-1C94-41BF-BAD5-7F50E714A5D6}" dt="2025-03-10T13:41:25.031" v="251" actId="20577"/>
        <pc:sldMkLst>
          <pc:docMk/>
          <pc:sldMk cId="403913" sldId="1468126892"/>
        </pc:sldMkLst>
        <pc:spChg chg="mod">
          <ac:chgData name="Rui Cao" userId="a6960595-96e6-47d6-a8d8-833995379cc8" providerId="ADAL" clId="{B2227DA6-1C94-41BF-BAD5-7F50E714A5D6}" dt="2025-03-10T13:41:25.031" v="251" actId="20577"/>
          <ac:spMkLst>
            <pc:docMk/>
            <pc:sldMk cId="403913" sldId="1468126892"/>
            <ac:spMk id="3" creationId="{9471CB9C-D50E-1D51-5AC3-4DB5BFA18105}"/>
          </ac:spMkLst>
        </pc:spChg>
      </pc:sldChg>
      <pc:sldChg chg="del">
        <pc:chgData name="Rui Cao" userId="a6960595-96e6-47d6-a8d8-833995379cc8" providerId="ADAL" clId="{B2227DA6-1C94-41BF-BAD5-7F50E714A5D6}" dt="2025-03-10T13:10:45.164" v="153" actId="47"/>
        <pc:sldMkLst>
          <pc:docMk/>
          <pc:sldMk cId="1478674434" sldId="1468126893"/>
        </pc:sldMkLst>
      </pc:sldChg>
      <pc:sldChg chg="modSp mod">
        <pc:chgData name="Rui Cao" userId="a6960595-96e6-47d6-a8d8-833995379cc8" providerId="ADAL" clId="{B2227DA6-1C94-41BF-BAD5-7F50E714A5D6}" dt="2025-03-10T13:55:46.745" v="255" actId="20577"/>
        <pc:sldMkLst>
          <pc:docMk/>
          <pc:sldMk cId="2572468596" sldId="1468126894"/>
        </pc:sldMkLst>
        <pc:spChg chg="mod">
          <ac:chgData name="Rui Cao" userId="a6960595-96e6-47d6-a8d8-833995379cc8" providerId="ADAL" clId="{B2227DA6-1C94-41BF-BAD5-7F50E714A5D6}" dt="2025-03-10T13:55:46.745" v="255" actId="20577"/>
          <ac:spMkLst>
            <pc:docMk/>
            <pc:sldMk cId="2572468596" sldId="1468126894"/>
            <ac:spMk id="3" creationId="{F84DE492-6865-DA60-42C1-BC1919943014}"/>
          </ac:spMkLst>
        </pc:spChg>
      </pc:sldChg>
      <pc:sldChg chg="addSp delSp modSp new del">
        <pc:chgData name="Rui Cao" userId="a6960595-96e6-47d6-a8d8-833995379cc8" providerId="ADAL" clId="{B2227DA6-1C94-41BF-BAD5-7F50E714A5D6}" dt="2025-03-10T12:48:14.265" v="121" actId="47"/>
        <pc:sldMkLst>
          <pc:docMk/>
          <pc:sldMk cId="2740754416" sldId="1468126895"/>
        </pc:sldMkLst>
        <pc:spChg chg="del">
          <ac:chgData name="Rui Cao" userId="a6960595-96e6-47d6-a8d8-833995379cc8" providerId="ADAL" clId="{B2227DA6-1C94-41BF-BAD5-7F50E714A5D6}" dt="2025-03-10T12:47:39.819" v="119"/>
          <ac:spMkLst>
            <pc:docMk/>
            <pc:sldMk cId="2740754416" sldId="1468126895"/>
            <ac:spMk id="3" creationId="{EFD35AB6-8B0D-072B-A120-9BC5C113EAD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" creationId="{2FDA5D04-FF31-5145-F173-075A1AC8C13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" creationId="{97ECC884-77DA-AD75-E898-747BE4E3A214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" creationId="{0074C0EC-CE1F-3A55-E0C2-7ABE297C317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6" creationId="{02A42C0A-BDB2-B578-7046-7BE7F6EBEF6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7" creationId="{AA9DF9B2-FB2E-E12B-B072-37AE82DE51C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8" creationId="{378E89E6-F4CC-35E3-6D9D-8599F5D29E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9" creationId="{57A96AAC-E907-ECF1-C7F8-7641169ADD6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0" creationId="{54C61939-F94E-2ADC-9AA9-EF89B7D269F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1" creationId="{B849DFA2-3034-5230-2530-D30A800E6E2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2" creationId="{411D37AE-449C-FC55-C50E-03C3ABA572D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3" creationId="{D4092130-B554-569F-79C3-84DE8170BB24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4" creationId="{B7D0F011-A222-4399-D7EA-3BB87EBC846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5" creationId="{9B18A081-427F-19C2-2FED-74C6FC5B1B0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6" creationId="{F0DA26AF-3702-6A5B-5065-23057964299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7" creationId="{697F7B92-4585-0A79-A60D-5A450F399F0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8" creationId="{0DC217A1-2A1F-597B-C7AA-4217D9DA431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9" creationId="{A6005F07-44F9-97F7-3C0B-A652E003A03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1" creationId="{111AF5D8-0A09-B67D-1D70-AF1FA07FDB9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2" creationId="{77A294B9-A6DB-802E-E6E3-6E52CD64409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3" creationId="{7319363E-5136-E0C1-51F2-1F90F5CF88C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4" creationId="{882EFD8A-97CA-7B08-05D0-AECDB89E7DA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5" creationId="{E4C5B93D-7CD3-C9E9-08E2-D4C59B0B313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6" creationId="{E81991D6-4BEE-4B72-8A31-2B756AAE303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7" creationId="{9B055B00-48D9-1D94-30DD-A46AD7F54A2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8" creationId="{54DD7F3C-42FA-FBE6-CD0F-3B896095A09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9" creationId="{4BA5C9D4-D91E-0B2C-A435-D68BF730661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0" creationId="{9187345A-0058-B944-8631-1D771111E7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1" creationId="{4A20005C-5060-1288-782F-BBD7B933266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2" creationId="{1789B72C-92F1-214F-BD61-B6A5E508CA8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3" creationId="{0F622E1A-04C1-80EF-5CD9-D7BA5C97E03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4" creationId="{2C7D16E8-C8D0-4498-94AA-164BC9CE220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5" creationId="{05144D48-956F-88AB-73AB-C47F621B952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7" creationId="{BD732C91-A1AB-2AD9-4AE7-85EED79BE92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8" creationId="{E898A8AB-B12D-C4B3-2AD2-D7DE470C85E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9" creationId="{4682D40D-D9F7-9BBF-261B-A4B7F0EFC4E4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0" creationId="{B37C6ABA-5900-E986-F33C-DBC8BDB67DB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1" creationId="{AA2C006E-38F7-A6E7-DB79-946115A5734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2" creationId="{8ABB6BFD-50ED-6CA4-07A4-C33442B71521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4" creationId="{EA459342-BD5A-7170-E87F-C584B2DC120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5" creationId="{68AEEB6F-E6A4-8730-7A4C-82462C6CBFD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6" creationId="{27936CE1-48C6-F027-E245-4060AA367AD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7" creationId="{0689E4BD-DA02-6EAA-0F4A-3B0D87BB8D2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8" creationId="{21BE70A2-EAE8-45B0-6264-10C0778567F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9" creationId="{3CC076F0-A0CB-F933-493D-633072DA98F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0" creationId="{561950D1-76CF-E1FB-7A02-9E77C4C253D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1" creationId="{9BA8B724-439F-3CBF-86F3-64176F03348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2" creationId="{FC769A23-B767-419D-1343-6FD643BFF40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3" creationId="{15B87BE9-D9B7-57D0-3D56-336F205F96B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4" creationId="{59BAC2D0-F002-FAE1-3EC2-FAC5FFAD602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5" creationId="{4D63A0AF-9D14-88F2-B990-FB35CE9C1B8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6" creationId="{D3F424D7-4978-CF76-9841-B0A5C9095CE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7" creationId="{9D7A446E-A3F5-90F7-4DB0-74DD92DACDB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8" creationId="{E487D691-DBE3-9CE5-ED24-81D561A2BC2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9" creationId="{706B6264-E87B-39CD-B561-886A7A8F316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0" creationId="{1187EC72-2830-9948-AD97-FB9C9A7F5CA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1" creationId="{6D1AE61A-CC20-7BE1-ABA9-1EE40D08768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2" creationId="{ABA7A30F-C11C-D8A0-7035-B23E0286E2B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3" creationId="{93402F2E-56FA-8C97-B387-E6F55C86400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4" creationId="{C7785D46-CE50-B397-7CDF-39E1624F89F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5" creationId="{B2656EB5-E2C9-D573-92D5-8DE6621C82E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6" creationId="{4AF90078-BC19-B59A-45AD-DF3127C9D40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7" creationId="{54CEA8C5-00A4-9757-B028-7AFDEECF895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8" creationId="{24F38FA7-B7C4-995D-9DE0-B4B94CF96B5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9" creationId="{A9DEB188-28F7-0F07-073D-43395F2329D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0" creationId="{621558C4-DFBD-F7CC-40FA-9F29EEBA731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1" creationId="{C0D0E723-5333-C206-CDA7-130FB2B87DA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2" creationId="{C44597FC-43AE-F592-6FF9-7FD8DF7B69C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3" creationId="{DD2B3B21-17E8-D90E-C83C-007201CCDE4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4" creationId="{D43AA8E6-7AAB-4666-BF78-4F18DCAED0F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5" creationId="{26BD91DF-4C88-1A0B-7AE8-56B388F626B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6" creationId="{93AAEF93-62A6-A9B3-34F1-E60B50339B5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7" creationId="{3869CE89-A18D-41B4-72A8-FDA40F4ED49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8" creationId="{3723C9B5-7E96-D167-1EF2-A93AAD2E73C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9" creationId="{ACBE0DED-8F15-6977-6338-AE79BFB80B6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1" creationId="{5FFEEA31-D5E1-DE83-7BA9-46373D13D42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2" creationId="{9BF8E89D-E7FB-1B71-613E-22F0055E546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3" creationId="{BC94B3A5-5AC6-3B5E-8C65-53E12B9B3BC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4" creationId="{E95B6FD4-D6C8-BFDF-8DB5-1C6A46B071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5" creationId="{AB59C10C-7BDC-9EDF-ECBB-C20C6646088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6" creationId="{036BDBEB-3ECD-8ABC-6F31-4B9C6F1B341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7" creationId="{8297AA9C-46C6-D8D4-439C-371336A1C46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8" creationId="{4B4870CB-2541-BDA3-E2B5-6D768C2C562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9" creationId="{F2949789-62CA-785A-963E-1CC6EFF89E5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0" creationId="{66C2E50B-FCEA-E536-D2A4-2971892759A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1" creationId="{E58C8135-908F-B699-FADE-6E47BF0F54E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2" creationId="{1EBE53B6-081C-3C36-A84D-6CE4CC0CD8F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3" creationId="{61D98F93-87D3-081C-9D63-EC7869AFCCB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4" creationId="{9EB37220-7A58-96F6-981B-9C0553D33F7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5" creationId="{41C7F5BA-8FA2-F585-F30F-08AA0482280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6" creationId="{F3D42B57-3348-50C8-F569-45590E97E60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7" creationId="{B96AD114-1411-B8EC-B89E-D4B2CAF09DA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8" creationId="{E53580B4-112E-5FC4-C36A-506C0E8C2B41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9" creationId="{732F4F65-587C-2D7E-BE76-EF690EAB625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0" creationId="{71ACFF8D-1539-E159-6914-56DCC257EF7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1" creationId="{A593B742-99DB-EA33-FA8C-302296E369D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2" creationId="{42F77646-D554-AAF3-491F-33C4C235622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3" creationId="{C1033E9E-6759-19A6-E3EE-4DBCC19C249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4" creationId="{08FBD2D2-948F-104C-797A-26D937A9D971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5" creationId="{CC28A3DB-DB47-4421-7290-F3A9A14216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6" creationId="{106144B0-63BA-0BF0-4C29-B2E6AC99DC9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7" creationId="{B8A46A60-3819-2B8B-27A1-747F3942101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8" creationId="{E5743661-ED22-E31D-ACBC-CDD1079EAB3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9" creationId="{C2007218-227A-93DE-880A-6ABE04C1244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0" creationId="{8683EE3E-8232-F174-45D0-8099C8CF765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3" creationId="{BEC5EDEE-2CEA-3C28-C35E-9375DBABEBC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6" creationId="{75EDB844-8754-486D-390D-657B0C1A5F7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7" creationId="{B9689D77-1A17-3133-F7AB-F3D7513D50D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8" creationId="{9436F251-F11C-F3DA-12F0-D0FF3F0A5CD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0" creationId="{8F05CB71-8626-7F2C-3C3F-9E58648B74F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1" creationId="{6E444D38-D8A0-008F-4812-C1559294047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2" creationId="{A29211A2-0388-FAF2-9508-89602EBA99A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4" creationId="{8CD3E363-1888-88F0-E485-9395C4ADCA2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5" creationId="{DDD3385A-9C03-BB20-A099-D8D67713466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6" creationId="{BC68A337-09A2-DD6B-688B-3033C3B980A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8" creationId="{10D631F1-ABC2-D12A-D5D5-4C16628095E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9" creationId="{3AEC25C1-C6DC-65D2-1DC0-DAAA28166B3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0" creationId="{32418067-8DD2-9402-47A0-51496F7503C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2" creationId="{7462C064-E868-5758-15B8-96929CD7B97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4" creationId="{60C41680-4DE1-5999-454D-C1D5884125B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5" creationId="{CA34F473-AD4C-DF10-EEB5-5F4A14FCC98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7" creationId="{C981076E-F51A-1BB0-7354-A126B462610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8" creationId="{F03EC4F0-D381-E922-0206-638803FBBC8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9" creationId="{4153882F-0F29-7345-1EDE-6FD8826C156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0" creationId="{2F0618B4-8A1D-2B8F-98D3-26AFC70E506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1" creationId="{700D8817-864A-310C-1348-0F49205DF83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2" creationId="{ABEAD9BE-1AD1-F1E4-E7E6-B5F9D9B7C153}"/>
          </ac:spMkLst>
        </pc:spChg>
        <pc:grpChg chg="del 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9" creationId="{93806C2C-2A81-4853-561E-586E3C1B7D0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1" creationId="{60A64192-567A-A4CA-374C-51F5D281C870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" creationId="{6D7C9C23-32B6-5037-453D-282C078A3561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3" creationId="{E0DCF954-E6B9-6AAE-5305-397B7393C1D1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30" creationId="{436F6442-CFF5-C929-498A-4B1B6707C481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46" creationId="{5AED3A43-FC36-4C91-83B7-FA8A24198E1A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53" creationId="{EE85660C-EBD9-F385-3F1C-7883D57B5F77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90" creationId="{97DCA01A-F08D-DA2C-5B92-04FBEB5FBF89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1" creationId="{37028616-A550-8AD5-1686-E86A572276A2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2" creationId="{999DF1A6-7E0B-5265-8014-8E205B51587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4" creationId="{F2CB90B7-4EE9-B3BE-100B-DAB2D1F05DA6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5" creationId="{818E1E68-7969-539B-5B23-41438FBC3B40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9" creationId="{7EF078D6-08DF-E751-B362-ECE1D5953180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33" creationId="{81FA9192-56A8-E063-D2D3-DDEFA38B532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37" creationId="{9DABBB08-0691-4AF3-1C66-0557820CF8F6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41" creationId="{A8CD71A3-E4CA-3AB6-4FE0-11CAC18C56C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43" creationId="{2D3ED473-7F72-DF8B-154F-96B7F41AFB87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46" creationId="{6AF27731-4223-0527-A62F-7711F12D194F}"/>
          </ac:grpSpMkLst>
        </pc:grpChg>
        <pc:picChg chg="add del mod">
          <ac:chgData name="Rui Cao" userId="a6960595-96e6-47d6-a8d8-833995379cc8" providerId="ADAL" clId="{B2227DA6-1C94-41BF-BAD5-7F50E714A5D6}" dt="2025-03-10T12:47:50.099" v="120" actId="27803"/>
          <ac:picMkLst>
            <pc:docMk/>
            <pc:sldMk cId="2740754416" sldId="1468126895"/>
            <ac:picMk id="8" creationId="{18D9CF39-5CFB-602F-E737-78FC2CC19C48}"/>
          </ac:picMkLst>
        </pc:picChg>
      </pc:sldChg>
    </pc:docChg>
  </pc:docChgLst>
  <pc:docChgLst>
    <pc:chgData name="Rui Cao" userId="a6960595-96e6-47d6-a8d8-833995379cc8" providerId="ADAL" clId="{2D30070E-9AA9-4EDC-A59F-4F2295C1224C}"/>
    <pc:docChg chg="undo custSel addSld delSld modSld sldOrd">
      <pc:chgData name="Rui Cao" userId="a6960595-96e6-47d6-a8d8-833995379cc8" providerId="ADAL" clId="{2D30070E-9AA9-4EDC-A59F-4F2295C1224C}" dt="2025-03-04T05:58:49.289" v="1283" actId="47"/>
      <pc:docMkLst>
        <pc:docMk/>
      </pc:docMkLst>
      <pc:sldChg chg="modSp mod">
        <pc:chgData name="Rui Cao" userId="a6960595-96e6-47d6-a8d8-833995379cc8" providerId="ADAL" clId="{2D30070E-9AA9-4EDC-A59F-4F2295C1224C}" dt="2025-03-04T05:42:08.662" v="29" actId="20577"/>
        <pc:sldMkLst>
          <pc:docMk/>
          <pc:sldMk cId="0" sldId="256"/>
        </pc:sldMkLst>
        <pc:spChg chg="mod">
          <ac:chgData name="Rui Cao" userId="a6960595-96e6-47d6-a8d8-833995379cc8" providerId="ADAL" clId="{2D30070E-9AA9-4EDC-A59F-4F2295C1224C}" dt="2025-03-04T05:42:08.662" v="29" actId="20577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3479565295" sldId="1468126816"/>
        </pc:sldMkLst>
      </pc:sldChg>
      <pc:sldChg chg="modSp mod">
        <pc:chgData name="Rui Cao" userId="a6960595-96e6-47d6-a8d8-833995379cc8" providerId="ADAL" clId="{2D30070E-9AA9-4EDC-A59F-4F2295C1224C}" dt="2025-03-04T05:56:04.329" v="1071" actId="20577"/>
        <pc:sldMkLst>
          <pc:docMk/>
          <pc:sldMk cId="1274773391" sldId="1468126842"/>
        </pc:sldMkLst>
        <pc:spChg chg="mod">
          <ac:chgData name="Rui Cao" userId="a6960595-96e6-47d6-a8d8-833995379cc8" providerId="ADAL" clId="{2D30070E-9AA9-4EDC-A59F-4F2295C1224C}" dt="2025-03-04T05:56:04.329" v="1071" actId="20577"/>
          <ac:spMkLst>
            <pc:docMk/>
            <pc:sldMk cId="1274773391" sldId="1468126842"/>
            <ac:spMk id="3" creationId="{FFC94F37-6112-C7A0-A9A5-FCEDDF97074B}"/>
          </ac:spMkLst>
        </pc:spChg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476537345" sldId="1468126854"/>
        </pc:sldMkLst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2898035210" sldId="1468126861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890111467" sldId="1468126862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2326220681" sldId="1468126863"/>
        </pc:sldMkLst>
      </pc:sldChg>
      <pc:sldChg chg="modSp mod">
        <pc:chgData name="Rui Cao" userId="a6960595-96e6-47d6-a8d8-833995379cc8" providerId="ADAL" clId="{2D30070E-9AA9-4EDC-A59F-4F2295C1224C}" dt="2025-03-04T05:48:17.503" v="418" actId="20577"/>
        <pc:sldMkLst>
          <pc:docMk/>
          <pc:sldMk cId="1526066342" sldId="1468126864"/>
        </pc:sldMkLst>
        <pc:spChg chg="mod">
          <ac:chgData name="Rui Cao" userId="a6960595-96e6-47d6-a8d8-833995379cc8" providerId="ADAL" clId="{2D30070E-9AA9-4EDC-A59F-4F2295C1224C}" dt="2025-03-04T05:48:17.503" v="418" actId="20577"/>
          <ac:spMkLst>
            <pc:docMk/>
            <pc:sldMk cId="1526066342" sldId="1468126864"/>
            <ac:spMk id="3" creationId="{0FABAFA5-5452-0265-8DBA-60DD765AA510}"/>
          </ac:spMkLst>
        </pc:spChg>
      </pc:sldChg>
      <pc:sldChg chg="modSp mod ord">
        <pc:chgData name="Rui Cao" userId="a6960595-96e6-47d6-a8d8-833995379cc8" providerId="ADAL" clId="{2D30070E-9AA9-4EDC-A59F-4F2295C1224C}" dt="2025-03-04T05:47:03.200" v="325" actId="20577"/>
        <pc:sldMkLst>
          <pc:docMk/>
          <pc:sldMk cId="804404342" sldId="1468126865"/>
        </pc:sldMkLst>
        <pc:spChg chg="mod">
          <ac:chgData name="Rui Cao" userId="a6960595-96e6-47d6-a8d8-833995379cc8" providerId="ADAL" clId="{2D30070E-9AA9-4EDC-A59F-4F2295C1224C}" dt="2025-03-04T05:46:53.375" v="318" actId="20577"/>
          <ac:spMkLst>
            <pc:docMk/>
            <pc:sldMk cId="804404342" sldId="1468126865"/>
            <ac:spMk id="2" creationId="{123A3CE8-96E1-0F89-7DBD-7ABF7C78FE26}"/>
          </ac:spMkLst>
        </pc:spChg>
        <pc:spChg chg="mod">
          <ac:chgData name="Rui Cao" userId="a6960595-96e6-47d6-a8d8-833995379cc8" providerId="ADAL" clId="{2D30070E-9AA9-4EDC-A59F-4F2295C1224C}" dt="2025-03-04T05:47:03.200" v="325" actId="20577"/>
          <ac:spMkLst>
            <pc:docMk/>
            <pc:sldMk cId="804404342" sldId="1468126865"/>
            <ac:spMk id="3" creationId="{F84DE492-6865-DA60-42C1-BC1919943014}"/>
          </ac:spMkLst>
        </pc:spChg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359826137" sldId="1468126866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2607894638" sldId="1468126867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1084917030" sldId="1468126871"/>
        </pc:sldMkLst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3503668534" sldId="1468126872"/>
        </pc:sldMkLst>
      </pc:sldChg>
      <pc:sldChg chg="modSp mod">
        <pc:chgData name="Rui Cao" userId="a6960595-96e6-47d6-a8d8-833995379cc8" providerId="ADAL" clId="{2D30070E-9AA9-4EDC-A59F-4F2295C1224C}" dt="2025-03-04T05:57:45.117" v="1160" actId="20577"/>
        <pc:sldMkLst>
          <pc:docMk/>
          <pc:sldMk cId="2988952387" sldId="1468126873"/>
        </pc:sldMkLst>
        <pc:spChg chg="mod">
          <ac:chgData name="Rui Cao" userId="a6960595-96e6-47d6-a8d8-833995379cc8" providerId="ADAL" clId="{2D30070E-9AA9-4EDC-A59F-4F2295C1224C}" dt="2025-03-04T05:57:45.117" v="1160" actId="20577"/>
          <ac:spMkLst>
            <pc:docMk/>
            <pc:sldMk cId="2988952387" sldId="1468126873"/>
            <ac:spMk id="3" creationId="{9471CB9C-D50E-1D51-5AC3-4DB5BFA18105}"/>
          </ac:spMkLst>
        </pc:spChg>
      </pc:sldChg>
      <pc:sldChg chg="modSp new mod">
        <pc:chgData name="Rui Cao" userId="a6960595-96e6-47d6-a8d8-833995379cc8" providerId="ADAL" clId="{2D30070E-9AA9-4EDC-A59F-4F2295C1224C}" dt="2025-03-04T05:54:02.634" v="948" actId="20577"/>
        <pc:sldMkLst>
          <pc:docMk/>
          <pc:sldMk cId="2942785075" sldId="1468126874"/>
        </pc:sldMkLst>
        <pc:spChg chg="mod">
          <ac:chgData name="Rui Cao" userId="a6960595-96e6-47d6-a8d8-833995379cc8" providerId="ADAL" clId="{2D30070E-9AA9-4EDC-A59F-4F2295C1224C}" dt="2025-03-04T05:48:28.230" v="425" actId="20577"/>
          <ac:spMkLst>
            <pc:docMk/>
            <pc:sldMk cId="2942785075" sldId="1468126874"/>
            <ac:spMk id="2" creationId="{05B6D48C-A4E1-3DE0-6164-F6221F09ED12}"/>
          </ac:spMkLst>
        </pc:spChg>
        <pc:spChg chg="mod">
          <ac:chgData name="Rui Cao" userId="a6960595-96e6-47d6-a8d8-833995379cc8" providerId="ADAL" clId="{2D30070E-9AA9-4EDC-A59F-4F2295C1224C}" dt="2025-03-04T05:54:02.634" v="948" actId="20577"/>
          <ac:spMkLst>
            <pc:docMk/>
            <pc:sldMk cId="2942785075" sldId="1468126874"/>
            <ac:spMk id="3" creationId="{F361CF14-DF34-E8AA-0FF3-6758D439B0FD}"/>
          </ac:spMkLst>
        </pc:spChg>
      </pc:sldChg>
      <pc:sldChg chg="delSp modSp add mod">
        <pc:chgData name="Rui Cao" userId="a6960595-96e6-47d6-a8d8-833995379cc8" providerId="ADAL" clId="{2D30070E-9AA9-4EDC-A59F-4F2295C1224C}" dt="2025-03-04T05:53:40.624" v="934" actId="20577"/>
        <pc:sldMkLst>
          <pc:docMk/>
          <pc:sldMk cId="3017425594" sldId="1468126875"/>
        </pc:sldMkLst>
        <pc:spChg chg="mod">
          <ac:chgData name="Rui Cao" userId="a6960595-96e6-47d6-a8d8-833995379cc8" providerId="ADAL" clId="{2D30070E-9AA9-4EDC-A59F-4F2295C1224C}" dt="2025-03-04T05:51:48.566" v="807" actId="20577"/>
          <ac:spMkLst>
            <pc:docMk/>
            <pc:sldMk cId="3017425594" sldId="1468126875"/>
            <ac:spMk id="2" creationId="{123A3CE8-96E1-0F89-7DBD-7ABF7C78FE26}"/>
          </ac:spMkLst>
        </pc:spChg>
        <pc:spChg chg="mod">
          <ac:chgData name="Rui Cao" userId="a6960595-96e6-47d6-a8d8-833995379cc8" providerId="ADAL" clId="{2D30070E-9AA9-4EDC-A59F-4F2295C1224C}" dt="2025-03-04T05:53:40.624" v="934" actId="20577"/>
          <ac:spMkLst>
            <pc:docMk/>
            <pc:sldMk cId="3017425594" sldId="1468126875"/>
            <ac:spMk id="3" creationId="{F84DE492-6865-DA60-42C1-BC1919943014}"/>
          </ac:spMkLst>
        </pc:spChg>
        <pc:graphicFrameChg chg="del">
          <ac:chgData name="Rui Cao" userId="a6960595-96e6-47d6-a8d8-833995379cc8" providerId="ADAL" clId="{2D30070E-9AA9-4EDC-A59F-4F2295C1224C}" dt="2025-03-04T05:51:43.465" v="796" actId="478"/>
          <ac:graphicFrameMkLst>
            <pc:docMk/>
            <pc:sldMk cId="3017425594" sldId="1468126875"/>
            <ac:graphicFrameMk id="7" creationId="{0A6D3548-D86B-5CB8-CACF-B74B92D73830}"/>
          </ac:graphicFrameMkLst>
        </pc:graphicFrameChg>
        <pc:graphicFrameChg chg="del">
          <ac:chgData name="Rui Cao" userId="a6960595-96e6-47d6-a8d8-833995379cc8" providerId="ADAL" clId="{2D30070E-9AA9-4EDC-A59F-4F2295C1224C}" dt="2025-03-04T05:52:10.946" v="850" actId="478"/>
          <ac:graphicFrameMkLst>
            <pc:docMk/>
            <pc:sldMk cId="3017425594" sldId="1468126875"/>
            <ac:graphicFrameMk id="8" creationId="{F26266FA-9FEA-C324-C649-47468DE0D180}"/>
          </ac:graphicFrameMkLst>
        </pc:graphicFrameChg>
      </pc:sldChg>
      <pc:sldChg chg="modSp add mod">
        <pc:chgData name="Rui Cao" userId="a6960595-96e6-47d6-a8d8-833995379cc8" providerId="ADAL" clId="{2D30070E-9AA9-4EDC-A59F-4F2295C1224C}" dt="2025-03-04T05:58:41.051" v="1282" actId="20577"/>
        <pc:sldMkLst>
          <pc:docMk/>
          <pc:sldMk cId="2012074208" sldId="1468126876"/>
        </pc:sldMkLst>
        <pc:spChg chg="mod">
          <ac:chgData name="Rui Cao" userId="a6960595-96e6-47d6-a8d8-833995379cc8" providerId="ADAL" clId="{2D30070E-9AA9-4EDC-A59F-4F2295C1224C}" dt="2025-03-04T05:58:41.051" v="1282" actId="20577"/>
          <ac:spMkLst>
            <pc:docMk/>
            <pc:sldMk cId="2012074208" sldId="1468126876"/>
            <ac:spMk id="3" creationId="{9471CB9C-D50E-1D51-5AC3-4DB5BFA18105}"/>
          </ac:spMkLst>
        </pc:spChg>
      </pc:sldChg>
    </pc:docChg>
  </pc:docChgLst>
  <pc:docChgLst>
    <pc:chgData name="Rui Cao" userId="a6960595-96e6-47d6-a8d8-833995379cc8" providerId="ADAL" clId="{CF2CEDE5-3C63-4F40-92D4-DA252F5452ED}"/>
    <pc:docChg chg="undo redo custSel addSld delSld modSld sldOrd modMainMaster">
      <pc:chgData name="Rui Cao" userId="a6960595-96e6-47d6-a8d8-833995379cc8" providerId="ADAL" clId="{CF2CEDE5-3C63-4F40-92D4-DA252F5452ED}" dt="2025-05-12T03:01:20.170" v="7925"/>
      <pc:docMkLst>
        <pc:docMk/>
      </pc:docMkLst>
      <pc:sldChg chg="modSp mod">
        <pc:chgData name="Rui Cao" userId="a6960595-96e6-47d6-a8d8-833995379cc8" providerId="ADAL" clId="{CF2CEDE5-3C63-4F40-92D4-DA252F5452ED}" dt="2025-05-11T19:10:20.534" v="7820" actId="20577"/>
        <pc:sldMkLst>
          <pc:docMk/>
          <pc:sldMk cId="0" sldId="256"/>
        </pc:sldMkLst>
        <pc:spChg chg="mod">
          <ac:chgData name="Rui Cao" userId="a6960595-96e6-47d6-a8d8-833995379cc8" providerId="ADAL" clId="{CF2CEDE5-3C63-4F40-92D4-DA252F5452ED}" dt="2025-04-16T05:51:47.611" v="1861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ui Cao" userId="a6960595-96e6-47d6-a8d8-833995379cc8" providerId="ADAL" clId="{CF2CEDE5-3C63-4F40-92D4-DA252F5452ED}" dt="2025-05-11T19:10:20.534" v="7820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 del">
        <pc:chgData name="Rui Cao" userId="a6960595-96e6-47d6-a8d8-833995379cc8" providerId="ADAL" clId="{CF2CEDE5-3C63-4F40-92D4-DA252F5452ED}" dt="2025-04-21T17:30:02.598" v="6247" actId="47"/>
        <pc:sldMkLst>
          <pc:docMk/>
          <pc:sldMk cId="2275401671" sldId="1468126812"/>
        </pc:sldMkLst>
      </pc:sldChg>
      <pc:sldChg chg="modSp mod ord">
        <pc:chgData name="Rui Cao" userId="a6960595-96e6-47d6-a8d8-833995379cc8" providerId="ADAL" clId="{CF2CEDE5-3C63-4F40-92D4-DA252F5452ED}" dt="2025-05-12T02:58:53.727" v="7878" actId="113"/>
        <pc:sldMkLst>
          <pc:docMk/>
          <pc:sldMk cId="1274773391" sldId="1468126842"/>
        </pc:sldMkLst>
        <pc:spChg chg="mod">
          <ac:chgData name="Rui Cao" userId="a6960595-96e6-47d6-a8d8-833995379cc8" providerId="ADAL" clId="{CF2CEDE5-3C63-4F40-92D4-DA252F5452ED}" dt="2025-05-12T02:58:53.727" v="7878" actId="113"/>
          <ac:spMkLst>
            <pc:docMk/>
            <pc:sldMk cId="1274773391" sldId="1468126842"/>
            <ac:spMk id="3" creationId="{FFC94F37-6112-C7A0-A9A5-FCEDDF97074B}"/>
          </ac:spMkLst>
        </pc:spChg>
      </pc:sldChg>
      <pc:sldChg chg="add del">
        <pc:chgData name="Rui Cao" userId="a6960595-96e6-47d6-a8d8-833995379cc8" providerId="ADAL" clId="{CF2CEDE5-3C63-4F40-92D4-DA252F5452ED}" dt="2025-04-21T17:30:02.788" v="6248" actId="47"/>
        <pc:sldMkLst>
          <pc:docMk/>
          <pc:sldMk cId="1526066342" sldId="1468126864"/>
        </pc:sldMkLst>
      </pc:sldChg>
      <pc:sldChg chg="add del">
        <pc:chgData name="Rui Cao" userId="a6960595-96e6-47d6-a8d8-833995379cc8" providerId="ADAL" clId="{CF2CEDE5-3C63-4F40-92D4-DA252F5452ED}" dt="2025-04-21T17:30:02.788" v="6248" actId="47"/>
        <pc:sldMkLst>
          <pc:docMk/>
          <pc:sldMk cId="804404342" sldId="1468126865"/>
        </pc:sldMkLst>
      </pc:sldChg>
      <pc:sldChg chg="modSp mod ord">
        <pc:chgData name="Rui Cao" userId="a6960595-96e6-47d6-a8d8-833995379cc8" providerId="ADAL" clId="{CF2CEDE5-3C63-4F40-92D4-DA252F5452ED}" dt="2025-05-12T03:00:01.647" v="7923" actId="20577"/>
        <pc:sldMkLst>
          <pc:docMk/>
          <pc:sldMk cId="2988952387" sldId="1468126873"/>
        </pc:sldMkLst>
        <pc:spChg chg="mod">
          <ac:chgData name="Rui Cao" userId="a6960595-96e6-47d6-a8d8-833995379cc8" providerId="ADAL" clId="{CF2CEDE5-3C63-4F40-92D4-DA252F5452ED}" dt="2025-05-12T03:00:01.647" v="7923" actId="20577"/>
          <ac:spMkLst>
            <pc:docMk/>
            <pc:sldMk cId="2988952387" sldId="1468126873"/>
            <ac:spMk id="3" creationId="{9471CB9C-D50E-1D51-5AC3-4DB5BFA18105}"/>
          </ac:spMkLst>
        </pc:spChg>
        <pc:spChg chg="mod">
          <ac:chgData name="Rui Cao" userId="a6960595-96e6-47d6-a8d8-833995379cc8" providerId="ADAL" clId="{CF2CEDE5-3C63-4F40-92D4-DA252F5452ED}" dt="2025-04-16T16:19:02.253" v="3992"/>
          <ac:spMkLst>
            <pc:docMk/>
            <pc:sldMk cId="2988952387" sldId="1468126873"/>
            <ac:spMk id="4" creationId="{6B8ADE76-2F49-3FEC-AC99-7DE3D880B139}"/>
          </ac:spMkLst>
        </pc:spChg>
      </pc:sldChg>
      <pc:sldChg chg="add del">
        <pc:chgData name="Rui Cao" userId="a6960595-96e6-47d6-a8d8-833995379cc8" providerId="ADAL" clId="{CF2CEDE5-3C63-4F40-92D4-DA252F5452ED}" dt="2025-04-21T17:30:02.598" v="6247" actId="47"/>
        <pc:sldMkLst>
          <pc:docMk/>
          <pc:sldMk cId="2942785075" sldId="1468126874"/>
        </pc:sldMkLst>
      </pc:sldChg>
      <pc:sldChg chg="modSp mod ord">
        <pc:chgData name="Rui Cao" userId="a6960595-96e6-47d6-a8d8-833995379cc8" providerId="ADAL" clId="{CF2CEDE5-3C63-4F40-92D4-DA252F5452ED}" dt="2025-05-12T03:01:20.170" v="7925"/>
        <pc:sldMkLst>
          <pc:docMk/>
          <pc:sldMk cId="3017425594" sldId="1468126875"/>
        </pc:sldMkLst>
        <pc:spChg chg="mod">
          <ac:chgData name="Rui Cao" userId="a6960595-96e6-47d6-a8d8-833995379cc8" providerId="ADAL" clId="{CF2CEDE5-3C63-4F40-92D4-DA252F5452ED}" dt="2025-04-21T17:30:23.776" v="6250" actId="20577"/>
          <ac:spMkLst>
            <pc:docMk/>
            <pc:sldMk cId="3017425594" sldId="1468126875"/>
            <ac:spMk id="2" creationId="{123A3CE8-96E1-0F89-7DBD-7ABF7C78FE26}"/>
          </ac:spMkLst>
        </pc:spChg>
      </pc:sldChg>
      <pc:sldChg chg="modSp del mod ord">
        <pc:chgData name="Rui Cao" userId="a6960595-96e6-47d6-a8d8-833995379cc8" providerId="ADAL" clId="{CF2CEDE5-3C63-4F40-92D4-DA252F5452ED}" dt="2025-05-11T19:18:07.047" v="7864" actId="47"/>
        <pc:sldMkLst>
          <pc:docMk/>
          <pc:sldMk cId="2012074208" sldId="1468126876"/>
        </pc:sldMkLst>
        <pc:spChg chg="mod">
          <ac:chgData name="Rui Cao" userId="a6960595-96e6-47d6-a8d8-833995379cc8" providerId="ADAL" clId="{CF2CEDE5-3C63-4F40-92D4-DA252F5452ED}" dt="2025-04-16T16:21:50.887" v="4122" actId="20577"/>
          <ac:spMkLst>
            <pc:docMk/>
            <pc:sldMk cId="2012074208" sldId="1468126876"/>
            <ac:spMk id="3" creationId="{9471CB9C-D50E-1D51-5AC3-4DB5BFA18105}"/>
          </ac:spMkLst>
        </pc:spChg>
      </pc:sldChg>
      <pc:sldChg chg="del">
        <pc:chgData name="Rui Cao" userId="a6960595-96e6-47d6-a8d8-833995379cc8" providerId="ADAL" clId="{CF2CEDE5-3C63-4F40-92D4-DA252F5452ED}" dt="2025-04-16T06:19:05.225" v="3232" actId="47"/>
        <pc:sldMkLst>
          <pc:docMk/>
          <pc:sldMk cId="2397457502" sldId="1468126878"/>
        </pc:sldMkLst>
      </pc:sldChg>
      <pc:sldChg chg="del">
        <pc:chgData name="Rui Cao" userId="a6960595-96e6-47d6-a8d8-833995379cc8" providerId="ADAL" clId="{CF2CEDE5-3C63-4F40-92D4-DA252F5452ED}" dt="2025-04-21T17:29:34.633" v="6242" actId="47"/>
        <pc:sldMkLst>
          <pc:docMk/>
          <pc:sldMk cId="1946478066" sldId="1468126879"/>
        </pc:sldMkLst>
      </pc:sldChg>
      <pc:sldChg chg="del">
        <pc:chgData name="Rui Cao" userId="a6960595-96e6-47d6-a8d8-833995379cc8" providerId="ADAL" clId="{CF2CEDE5-3C63-4F40-92D4-DA252F5452ED}" dt="2025-04-21T17:29:25.592" v="6241" actId="47"/>
        <pc:sldMkLst>
          <pc:docMk/>
          <pc:sldMk cId="1549065188" sldId="1468126880"/>
        </pc:sldMkLst>
      </pc:sldChg>
      <pc:sldChg chg="add del">
        <pc:chgData name="Rui Cao" userId="a6960595-96e6-47d6-a8d8-833995379cc8" providerId="ADAL" clId="{CF2CEDE5-3C63-4F40-92D4-DA252F5452ED}" dt="2025-04-21T17:30:02.598" v="6247" actId="47"/>
        <pc:sldMkLst>
          <pc:docMk/>
          <pc:sldMk cId="932920868" sldId="1468126882"/>
        </pc:sldMkLst>
      </pc:sldChg>
      <pc:sldChg chg="del">
        <pc:chgData name="Rui Cao" userId="a6960595-96e6-47d6-a8d8-833995379cc8" providerId="ADAL" clId="{CF2CEDE5-3C63-4F40-92D4-DA252F5452ED}" dt="2025-04-21T17:29:34.633" v="6242" actId="47"/>
        <pc:sldMkLst>
          <pc:docMk/>
          <pc:sldMk cId="4056262836" sldId="1468126883"/>
        </pc:sldMkLst>
      </pc:sldChg>
      <pc:sldChg chg="del">
        <pc:chgData name="Rui Cao" userId="a6960595-96e6-47d6-a8d8-833995379cc8" providerId="ADAL" clId="{CF2CEDE5-3C63-4F40-92D4-DA252F5452ED}" dt="2025-04-21T17:29:34.633" v="6242" actId="47"/>
        <pc:sldMkLst>
          <pc:docMk/>
          <pc:sldMk cId="1123489202" sldId="1468126884"/>
        </pc:sldMkLst>
      </pc:sldChg>
      <pc:sldChg chg="add del">
        <pc:chgData name="Rui Cao" userId="a6960595-96e6-47d6-a8d8-833995379cc8" providerId="ADAL" clId="{CF2CEDE5-3C63-4F40-92D4-DA252F5452ED}" dt="2025-04-21T17:30:02.598" v="6247" actId="47"/>
        <pc:sldMkLst>
          <pc:docMk/>
          <pc:sldMk cId="889190175" sldId="1468126885"/>
        </pc:sldMkLst>
      </pc:sldChg>
      <pc:sldChg chg="del">
        <pc:chgData name="Rui Cao" userId="a6960595-96e6-47d6-a8d8-833995379cc8" providerId="ADAL" clId="{CF2CEDE5-3C63-4F40-92D4-DA252F5452ED}" dt="2025-04-21T17:29:19.535" v="6240" actId="47"/>
        <pc:sldMkLst>
          <pc:docMk/>
          <pc:sldMk cId="3256941114" sldId="1468126886"/>
        </pc:sldMkLst>
      </pc:sldChg>
      <pc:sldChg chg="del">
        <pc:chgData name="Rui Cao" userId="a6960595-96e6-47d6-a8d8-833995379cc8" providerId="ADAL" clId="{CF2CEDE5-3C63-4F40-92D4-DA252F5452ED}" dt="2025-04-21T17:29:34.633" v="6242" actId="47"/>
        <pc:sldMkLst>
          <pc:docMk/>
          <pc:sldMk cId="3261474582" sldId="1468126887"/>
        </pc:sldMkLst>
      </pc:sldChg>
      <pc:sldChg chg="del">
        <pc:chgData name="Rui Cao" userId="a6960595-96e6-47d6-a8d8-833995379cc8" providerId="ADAL" clId="{CF2CEDE5-3C63-4F40-92D4-DA252F5452ED}" dt="2025-04-21T17:29:34.633" v="6242" actId="47"/>
        <pc:sldMkLst>
          <pc:docMk/>
          <pc:sldMk cId="1959412713" sldId="1468126888"/>
        </pc:sldMkLst>
      </pc:sldChg>
      <pc:sldChg chg="add del">
        <pc:chgData name="Rui Cao" userId="a6960595-96e6-47d6-a8d8-833995379cc8" providerId="ADAL" clId="{CF2CEDE5-3C63-4F40-92D4-DA252F5452ED}" dt="2025-04-21T17:30:02.598" v="6247" actId="47"/>
        <pc:sldMkLst>
          <pc:docMk/>
          <pc:sldMk cId="1482074649" sldId="1468126889"/>
        </pc:sldMkLst>
      </pc:sldChg>
      <pc:sldChg chg="add del">
        <pc:chgData name="Rui Cao" userId="a6960595-96e6-47d6-a8d8-833995379cc8" providerId="ADAL" clId="{CF2CEDE5-3C63-4F40-92D4-DA252F5452ED}" dt="2025-04-21T17:30:02.598" v="6247" actId="47"/>
        <pc:sldMkLst>
          <pc:docMk/>
          <pc:sldMk cId="4013223193" sldId="1468126891"/>
        </pc:sldMkLst>
      </pc:sldChg>
      <pc:sldChg chg="modSp mod ord">
        <pc:chgData name="Rui Cao" userId="a6960595-96e6-47d6-a8d8-833995379cc8" providerId="ADAL" clId="{CF2CEDE5-3C63-4F40-92D4-DA252F5452ED}" dt="2025-05-12T02:58:57.793" v="7879" actId="113"/>
        <pc:sldMkLst>
          <pc:docMk/>
          <pc:sldMk cId="403913" sldId="1468126892"/>
        </pc:sldMkLst>
        <pc:spChg chg="mod">
          <ac:chgData name="Rui Cao" userId="a6960595-96e6-47d6-a8d8-833995379cc8" providerId="ADAL" clId="{CF2CEDE5-3C63-4F40-92D4-DA252F5452ED}" dt="2025-05-12T02:58:57.793" v="7879" actId="113"/>
          <ac:spMkLst>
            <pc:docMk/>
            <pc:sldMk cId="403913" sldId="1468126892"/>
            <ac:spMk id="3" creationId="{9471CB9C-D50E-1D51-5AC3-4DB5BFA18105}"/>
          </ac:spMkLst>
        </pc:spChg>
      </pc:sldChg>
      <pc:sldChg chg="modSp mod ord">
        <pc:chgData name="Rui Cao" userId="a6960595-96e6-47d6-a8d8-833995379cc8" providerId="ADAL" clId="{CF2CEDE5-3C63-4F40-92D4-DA252F5452ED}" dt="2025-05-12T03:01:20.170" v="7925"/>
        <pc:sldMkLst>
          <pc:docMk/>
          <pc:sldMk cId="2572468596" sldId="1468126894"/>
        </pc:sldMkLst>
        <pc:spChg chg="mod">
          <ac:chgData name="Rui Cao" userId="a6960595-96e6-47d6-a8d8-833995379cc8" providerId="ADAL" clId="{CF2CEDE5-3C63-4F40-92D4-DA252F5452ED}" dt="2025-04-21T17:30:20.317" v="6249" actId="20577"/>
          <ac:spMkLst>
            <pc:docMk/>
            <pc:sldMk cId="2572468596" sldId="1468126894"/>
            <ac:spMk id="2" creationId="{123A3CE8-96E1-0F89-7DBD-7ABF7C78FE26}"/>
          </ac:spMkLst>
        </pc:spChg>
      </pc:sldChg>
      <pc:sldChg chg="modSp new mod ord">
        <pc:chgData name="Rui Cao" userId="a6960595-96e6-47d6-a8d8-833995379cc8" providerId="ADAL" clId="{CF2CEDE5-3C63-4F40-92D4-DA252F5452ED}" dt="2025-04-23T23:45:29.754" v="6908" actId="20577"/>
        <pc:sldMkLst>
          <pc:docMk/>
          <pc:sldMk cId="907641881" sldId="1468126895"/>
        </pc:sldMkLst>
        <pc:spChg chg="mod">
          <ac:chgData name="Rui Cao" userId="a6960595-96e6-47d6-a8d8-833995379cc8" providerId="ADAL" clId="{CF2CEDE5-3C63-4F40-92D4-DA252F5452ED}" dt="2025-04-12T00:13:31.767" v="1368" actId="20577"/>
          <ac:spMkLst>
            <pc:docMk/>
            <pc:sldMk cId="907641881" sldId="1468126895"/>
            <ac:spMk id="2" creationId="{E4440A9B-B5C2-6246-0642-1F9ADDE621B2}"/>
          </ac:spMkLst>
        </pc:spChg>
        <pc:spChg chg="mod">
          <ac:chgData name="Rui Cao" userId="a6960595-96e6-47d6-a8d8-833995379cc8" providerId="ADAL" clId="{CF2CEDE5-3C63-4F40-92D4-DA252F5452ED}" dt="2025-04-23T23:45:29.754" v="6908" actId="20577"/>
          <ac:spMkLst>
            <pc:docMk/>
            <pc:sldMk cId="907641881" sldId="1468126895"/>
            <ac:spMk id="3" creationId="{2511FA16-5722-6EB6-97D1-75A17E5CDF06}"/>
          </ac:spMkLst>
        </pc:spChg>
      </pc:sldChg>
      <pc:sldChg chg="addSp delSp modSp new mod">
        <pc:chgData name="Rui Cao" userId="a6960595-96e6-47d6-a8d8-833995379cc8" providerId="ADAL" clId="{CF2CEDE5-3C63-4F40-92D4-DA252F5452ED}" dt="2025-04-16T22:23:43.481" v="5531"/>
        <pc:sldMkLst>
          <pc:docMk/>
          <pc:sldMk cId="1460523104" sldId="1468126896"/>
        </pc:sldMkLst>
        <pc:spChg chg="mod">
          <ac:chgData name="Rui Cao" userId="a6960595-96e6-47d6-a8d8-833995379cc8" providerId="ADAL" clId="{CF2CEDE5-3C63-4F40-92D4-DA252F5452ED}" dt="2025-04-16T22:23:43.481" v="5531"/>
          <ac:spMkLst>
            <pc:docMk/>
            <pc:sldMk cId="1460523104" sldId="1468126896"/>
            <ac:spMk id="2" creationId="{955B837E-2C27-9304-B65E-63871BAC1098}"/>
          </ac:spMkLst>
        </pc:spChg>
        <pc:spChg chg="mod">
          <ac:chgData name="Rui Cao" userId="a6960595-96e6-47d6-a8d8-833995379cc8" providerId="ADAL" clId="{CF2CEDE5-3C63-4F40-92D4-DA252F5452ED}" dt="2025-04-16T19:15:20.451" v="5004" actId="20577"/>
          <ac:spMkLst>
            <pc:docMk/>
            <pc:sldMk cId="1460523104" sldId="1468126896"/>
            <ac:spMk id="3" creationId="{A3525E64-CC4A-E25A-4A1C-899097C67CEC}"/>
          </ac:spMkLst>
        </pc:spChg>
        <pc:graphicFrameChg chg="add mod modGraphic">
          <ac:chgData name="Rui Cao" userId="a6960595-96e6-47d6-a8d8-833995379cc8" providerId="ADAL" clId="{CF2CEDE5-3C63-4F40-92D4-DA252F5452ED}" dt="2025-04-16T21:30:43.760" v="5176" actId="2084"/>
          <ac:graphicFrameMkLst>
            <pc:docMk/>
            <pc:sldMk cId="1460523104" sldId="1468126896"/>
            <ac:graphicFrameMk id="10" creationId="{89211CEF-035D-15FB-3DCF-1E03087BB4D4}"/>
          </ac:graphicFrameMkLst>
        </pc:graphicFrameChg>
        <pc:picChg chg="add del mod">
          <ac:chgData name="Rui Cao" userId="a6960595-96e6-47d6-a8d8-833995379cc8" providerId="ADAL" clId="{CF2CEDE5-3C63-4F40-92D4-DA252F5452ED}" dt="2025-04-16T19:05:13.089" v="4610" actId="478"/>
          <ac:picMkLst>
            <pc:docMk/>
            <pc:sldMk cId="1460523104" sldId="1468126896"/>
            <ac:picMk id="8" creationId="{A0E830D3-19AB-8589-359F-8CDE1FF6D51F}"/>
          </ac:picMkLst>
        </pc:picChg>
        <pc:picChg chg="add mod">
          <ac:chgData name="Rui Cao" userId="a6960595-96e6-47d6-a8d8-833995379cc8" providerId="ADAL" clId="{CF2CEDE5-3C63-4F40-92D4-DA252F5452ED}" dt="2025-04-16T19:05:21.117" v="4614" actId="1076"/>
          <ac:picMkLst>
            <pc:docMk/>
            <pc:sldMk cId="1460523104" sldId="1468126896"/>
            <ac:picMk id="9" creationId="{937EA8DD-A499-1254-40C6-15FCE5297F0C}"/>
          </ac:picMkLst>
        </pc:picChg>
      </pc:sldChg>
      <pc:sldChg chg="addSp delSp modSp new mod">
        <pc:chgData name="Rui Cao" userId="a6960595-96e6-47d6-a8d8-833995379cc8" providerId="ADAL" clId="{CF2CEDE5-3C63-4F40-92D4-DA252F5452ED}" dt="2025-04-21T17:30:49.639" v="6255"/>
        <pc:sldMkLst>
          <pc:docMk/>
          <pc:sldMk cId="730443743" sldId="1468126897"/>
        </pc:sldMkLst>
        <pc:spChg chg="mod">
          <ac:chgData name="Rui Cao" userId="a6960595-96e6-47d6-a8d8-833995379cc8" providerId="ADAL" clId="{CF2CEDE5-3C63-4F40-92D4-DA252F5452ED}" dt="2025-04-15T05:45:14.638" v="1836" actId="20577"/>
          <ac:spMkLst>
            <pc:docMk/>
            <pc:sldMk cId="730443743" sldId="1468126897"/>
            <ac:spMk id="2" creationId="{6F098716-10F1-0202-B2D6-501D4C67828C}"/>
          </ac:spMkLst>
        </pc:spChg>
        <pc:spChg chg="del">
          <ac:chgData name="Rui Cao" userId="a6960595-96e6-47d6-a8d8-833995379cc8" providerId="ADAL" clId="{CF2CEDE5-3C63-4F40-92D4-DA252F5452ED}" dt="2025-04-16T19:18:29.414" v="5043" actId="478"/>
          <ac:spMkLst>
            <pc:docMk/>
            <pc:sldMk cId="730443743" sldId="1468126897"/>
            <ac:spMk id="3" creationId="{8C991B1A-639B-6BD9-5658-24398677E021}"/>
          </ac:spMkLst>
        </pc:spChg>
        <pc:spChg chg="add mod">
          <ac:chgData name="Rui Cao" userId="a6960595-96e6-47d6-a8d8-833995379cc8" providerId="ADAL" clId="{CF2CEDE5-3C63-4F40-92D4-DA252F5452ED}" dt="2025-04-21T17:30:49.639" v="6255"/>
          <ac:spMkLst>
            <pc:docMk/>
            <pc:sldMk cId="730443743" sldId="1468126897"/>
            <ac:spMk id="3" creationId="{F23855C1-A25A-40FA-E1E3-CA2CFD4B6FD6}"/>
          </ac:spMkLst>
        </pc:spChg>
        <pc:spChg chg="add mod">
          <ac:chgData name="Rui Cao" userId="a6960595-96e6-47d6-a8d8-833995379cc8" providerId="ADAL" clId="{CF2CEDE5-3C63-4F40-92D4-DA252F5452ED}" dt="2025-04-16T19:18:19.769" v="5040" actId="1076"/>
          <ac:spMkLst>
            <pc:docMk/>
            <pc:sldMk cId="730443743" sldId="1468126897"/>
            <ac:spMk id="10" creationId="{38B2341A-0133-1405-6BC0-F172AC41AAC1}"/>
          </ac:spMkLst>
        </pc:spChg>
        <pc:picChg chg="add del mod">
          <ac:chgData name="Rui Cao" userId="a6960595-96e6-47d6-a8d8-833995379cc8" providerId="ADAL" clId="{CF2CEDE5-3C63-4F40-92D4-DA252F5452ED}" dt="2025-04-15T05:43:46.642" v="1831" actId="478"/>
          <ac:picMkLst>
            <pc:docMk/>
            <pc:sldMk cId="730443743" sldId="1468126897"/>
            <ac:picMk id="8" creationId="{6DBCA955-9B27-2A80-46EF-56906AE96B76}"/>
          </ac:picMkLst>
        </pc:picChg>
        <pc:picChg chg="add mod ord">
          <ac:chgData name="Rui Cao" userId="a6960595-96e6-47d6-a8d8-833995379cc8" providerId="ADAL" clId="{CF2CEDE5-3C63-4F40-92D4-DA252F5452ED}" dt="2025-04-16T19:18:27.351" v="5042" actId="167"/>
          <ac:picMkLst>
            <pc:docMk/>
            <pc:sldMk cId="730443743" sldId="1468126897"/>
            <ac:picMk id="9" creationId="{7D135C57-E319-2758-9295-C7B7FF467EE8}"/>
          </ac:picMkLst>
        </pc:picChg>
      </pc:sldChg>
      <pc:sldChg chg="modSp add del mod">
        <pc:chgData name="Rui Cao" userId="a6960595-96e6-47d6-a8d8-833995379cc8" providerId="ADAL" clId="{CF2CEDE5-3C63-4F40-92D4-DA252F5452ED}" dt="2025-04-09T23:40:14.917" v="455" actId="47"/>
        <pc:sldMkLst>
          <pc:docMk/>
          <pc:sldMk cId="321821137" sldId="1468126898"/>
        </pc:sldMkLst>
        <pc:spChg chg="mod">
          <ac:chgData name="Rui Cao" userId="a6960595-96e6-47d6-a8d8-833995379cc8" providerId="ADAL" clId="{CF2CEDE5-3C63-4F40-92D4-DA252F5452ED}" dt="2025-04-09T23:40:04.394" v="454" actId="313"/>
          <ac:spMkLst>
            <pc:docMk/>
            <pc:sldMk cId="321821137" sldId="1468126898"/>
            <ac:spMk id="2" creationId="{123A3CE8-96E1-0F89-7DBD-7ABF7C78FE26}"/>
          </ac:spMkLst>
        </pc:spChg>
      </pc:sldChg>
      <pc:sldChg chg="addSp delSp modSp add mod ord">
        <pc:chgData name="Rui Cao" userId="a6960595-96e6-47d6-a8d8-833995379cc8" providerId="ADAL" clId="{CF2CEDE5-3C63-4F40-92D4-DA252F5452ED}" dt="2025-04-23T23:16:42.227" v="6795" actId="1076"/>
        <pc:sldMkLst>
          <pc:docMk/>
          <pc:sldMk cId="2097206306" sldId="1468126899"/>
        </pc:sldMkLst>
        <pc:spChg chg="mod">
          <ac:chgData name="Rui Cao" userId="a6960595-96e6-47d6-a8d8-833995379cc8" providerId="ADAL" clId="{CF2CEDE5-3C63-4F40-92D4-DA252F5452ED}" dt="2025-04-09T23:40:21.278" v="459" actId="20577"/>
          <ac:spMkLst>
            <pc:docMk/>
            <pc:sldMk cId="2097206306" sldId="1468126899"/>
            <ac:spMk id="2" creationId="{123A3CE8-96E1-0F89-7DBD-7ABF7C78FE26}"/>
          </ac:spMkLst>
        </pc:spChg>
        <pc:spChg chg="mod ord">
          <ac:chgData name="Rui Cao" userId="a6960595-96e6-47d6-a8d8-833995379cc8" providerId="ADAL" clId="{CF2CEDE5-3C63-4F40-92D4-DA252F5452ED}" dt="2025-04-16T18:52:16.234" v="4392" actId="167"/>
          <ac:spMkLst>
            <pc:docMk/>
            <pc:sldMk cId="2097206306" sldId="1468126899"/>
            <ac:spMk id="3" creationId="{F84DE492-6865-DA60-42C1-BC1919943014}"/>
          </ac:spMkLst>
        </pc:spChg>
        <pc:spChg chg="mod">
          <ac:chgData name="Rui Cao" userId="a6960595-96e6-47d6-a8d8-833995379cc8" providerId="ADAL" clId="{CF2CEDE5-3C63-4F40-92D4-DA252F5452ED}" dt="2025-04-23T23:16:42.227" v="6795" actId="1076"/>
          <ac:spMkLst>
            <pc:docMk/>
            <pc:sldMk cId="2097206306" sldId="1468126899"/>
            <ac:spMk id="15" creationId="{AB7C6CD0-6C32-FBDD-7CA2-41735DE827BB}"/>
          </ac:spMkLst>
        </pc:spChg>
        <pc:spChg chg="mod">
          <ac:chgData name="Rui Cao" userId="a6960595-96e6-47d6-a8d8-833995379cc8" providerId="ADAL" clId="{CF2CEDE5-3C63-4F40-92D4-DA252F5452ED}" dt="2025-04-23T23:16:37.733" v="6794" actId="14100"/>
          <ac:spMkLst>
            <pc:docMk/>
            <pc:sldMk cId="2097206306" sldId="1468126899"/>
            <ac:spMk id="35" creationId="{0CD62C09-883F-7E6C-2907-5D9348B0414A}"/>
          </ac:spMkLst>
        </pc:spChg>
        <pc:spChg chg="mod">
          <ac:chgData name="Rui Cao" userId="a6960595-96e6-47d6-a8d8-833995379cc8" providerId="ADAL" clId="{CF2CEDE5-3C63-4F40-92D4-DA252F5452ED}" dt="2025-04-16T18:54:08.129" v="4448" actId="1035"/>
          <ac:spMkLst>
            <pc:docMk/>
            <pc:sldMk cId="2097206306" sldId="1468126899"/>
            <ac:spMk id="36" creationId="{98C69A1C-D619-672F-02FD-584A9B1BA52D}"/>
          </ac:spMkLst>
        </pc:spChg>
        <pc:graphicFrameChg chg="mod modGraphic">
          <ac:chgData name="Rui Cao" userId="a6960595-96e6-47d6-a8d8-833995379cc8" providerId="ADAL" clId="{CF2CEDE5-3C63-4F40-92D4-DA252F5452ED}" dt="2025-04-16T18:54:08.129" v="4448" actId="1035"/>
          <ac:graphicFrameMkLst>
            <pc:docMk/>
            <pc:sldMk cId="2097206306" sldId="1468126899"/>
            <ac:graphicFrameMk id="7" creationId="{D4339B66-65C0-7486-3CE7-63D3C50E0609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8" creationId="{A3B71FAB-DF74-8FBE-B1B7-D7A7AA85C2C2}"/>
          </ac:graphicFrameMkLst>
        </pc:graphicFrameChg>
        <pc:graphicFrameChg chg="mod modGraphic">
          <ac:chgData name="Rui Cao" userId="a6960595-96e6-47d6-a8d8-833995379cc8" providerId="ADAL" clId="{CF2CEDE5-3C63-4F40-92D4-DA252F5452ED}" dt="2025-04-16T18:54:08.129" v="4448" actId="1035"/>
          <ac:graphicFrameMkLst>
            <pc:docMk/>
            <pc:sldMk cId="2097206306" sldId="1468126899"/>
            <ac:graphicFrameMk id="9" creationId="{F5AFCF7A-66E6-C240-AA76-00304A33980F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10" creationId="{FD2C06C3-13B0-B695-0D05-CF10A43EDDDC}"/>
          </ac:graphicFrameMkLst>
        </pc:graphicFrameChg>
        <pc:graphicFrameChg chg="mod modGraphic">
          <ac:chgData name="Rui Cao" userId="a6960595-96e6-47d6-a8d8-833995379cc8" providerId="ADAL" clId="{CF2CEDE5-3C63-4F40-92D4-DA252F5452ED}" dt="2025-04-16T18:54:08.129" v="4448" actId="1035"/>
          <ac:graphicFrameMkLst>
            <pc:docMk/>
            <pc:sldMk cId="2097206306" sldId="1468126899"/>
            <ac:graphicFrameMk id="11" creationId="{2FFB39A0-BDC6-0EEF-8F21-34C4C673FB5B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12" creationId="{C2D087A2-823C-6486-8C6C-E5786B7D37AE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13" creationId="{B346E902-621B-2D31-0FB4-C7972C536162}"/>
          </ac:graphicFrameMkLst>
        </pc:graphicFrameChg>
        <pc:graphicFrameChg chg="add mod ord modGraphic">
          <ac:chgData name="Rui Cao" userId="a6960595-96e6-47d6-a8d8-833995379cc8" providerId="ADAL" clId="{CF2CEDE5-3C63-4F40-92D4-DA252F5452ED}" dt="2025-04-23T23:15:26.493" v="6781" actId="2084"/>
          <ac:graphicFrameMkLst>
            <pc:docMk/>
            <pc:sldMk cId="2097206306" sldId="1468126899"/>
            <ac:graphicFrameMk id="14" creationId="{AA5115ED-56FE-FED1-3778-5DF6F2A5A244}"/>
          </ac:graphicFrameMkLst>
        </pc:graphicFrameChg>
        <pc:graphicFrameChg chg="mod modGraphic">
          <ac:chgData name="Rui Cao" userId="a6960595-96e6-47d6-a8d8-833995379cc8" providerId="ADAL" clId="{CF2CEDE5-3C63-4F40-92D4-DA252F5452ED}" dt="2025-04-23T23:16:14.129" v="6792" actId="2084"/>
          <ac:graphicFrameMkLst>
            <pc:docMk/>
            <pc:sldMk cId="2097206306" sldId="1468126899"/>
            <ac:graphicFrameMk id="25" creationId="{7AED5E0F-D964-74DB-256D-D752E856E30E}"/>
          </ac:graphicFrameMkLst>
        </pc:graphicFrameChg>
        <pc:graphicFrameChg chg="mod modGraphic">
          <ac:chgData name="Rui Cao" userId="a6960595-96e6-47d6-a8d8-833995379cc8" providerId="ADAL" clId="{CF2CEDE5-3C63-4F40-92D4-DA252F5452ED}" dt="2025-04-23T23:12:10.617" v="6742" actId="14100"/>
          <ac:graphicFrameMkLst>
            <pc:docMk/>
            <pc:sldMk cId="2097206306" sldId="1468126899"/>
            <ac:graphicFrameMk id="30" creationId="{C1103D81-31BE-F66E-AA58-A6C79196CAAA}"/>
          </ac:graphicFrameMkLst>
        </pc:graphicFrameChg>
        <pc:graphicFrameChg chg="mod modGraphic">
          <ac:chgData name="Rui Cao" userId="a6960595-96e6-47d6-a8d8-833995379cc8" providerId="ADAL" clId="{CF2CEDE5-3C63-4F40-92D4-DA252F5452ED}" dt="2025-04-16T18:54:08.129" v="4448" actId="1035"/>
          <ac:graphicFrameMkLst>
            <pc:docMk/>
            <pc:sldMk cId="2097206306" sldId="1468126899"/>
            <ac:graphicFrameMk id="31" creationId="{E0CA39A7-06D1-F75E-94D1-B4F53E8ADB33}"/>
          </ac:graphicFrameMkLst>
        </pc:graphicFrameChg>
        <pc:graphicFrameChg chg="mod modGraphic">
          <ac:chgData name="Rui Cao" userId="a6960595-96e6-47d6-a8d8-833995379cc8" providerId="ADAL" clId="{CF2CEDE5-3C63-4F40-92D4-DA252F5452ED}" dt="2025-04-16T18:54:08.129" v="4448" actId="1035"/>
          <ac:graphicFrameMkLst>
            <pc:docMk/>
            <pc:sldMk cId="2097206306" sldId="1468126899"/>
            <ac:graphicFrameMk id="32" creationId="{D8FB719E-9DC6-2764-3705-9136D3E1070B}"/>
          </ac:graphicFrameMkLst>
        </pc:graphicFrameChg>
        <pc:graphicFrameChg chg="del mod modGraphic">
          <ac:chgData name="Rui Cao" userId="a6960595-96e6-47d6-a8d8-833995379cc8" providerId="ADAL" clId="{CF2CEDE5-3C63-4F40-92D4-DA252F5452ED}" dt="2025-04-23T23:14:14.577" v="6749" actId="478"/>
          <ac:graphicFrameMkLst>
            <pc:docMk/>
            <pc:sldMk cId="2097206306" sldId="1468126899"/>
            <ac:graphicFrameMk id="33" creationId="{0251B252-8A33-171D-14D5-31CB6F9886C5}"/>
          </ac:graphicFrameMkLst>
        </pc:graphicFrameChg>
        <pc:graphicFrameChg chg="mod modGraphic">
          <ac:chgData name="Rui Cao" userId="a6960595-96e6-47d6-a8d8-833995379cc8" providerId="ADAL" clId="{CF2CEDE5-3C63-4F40-92D4-DA252F5452ED}" dt="2025-04-23T23:14:59.742" v="6779" actId="1037"/>
          <ac:graphicFrameMkLst>
            <pc:docMk/>
            <pc:sldMk cId="2097206306" sldId="1468126899"/>
            <ac:graphicFrameMk id="34" creationId="{3107CAD3-DD04-7DB3-8B2D-71AC303F2231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2" creationId="{BE1AAAAE-1A7E-CB79-3203-BB9C189F50D4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3" creationId="{3BFD0F9A-3703-DEE5-07BB-FA281723E344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4" creationId="{13F8F89E-E70E-02D1-798D-0EEDF9B42834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5" creationId="{DA3DFC40-41F3-86E6-59B1-C4EDA63D89B1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6" creationId="{9A598B97-29F9-16EA-DF64-9063DBD204DB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7" creationId="{607F991A-5FEA-248D-59A8-641433BDF0DB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8" creationId="{DFB359F4-CBFF-C00A-8E89-E963C90E4A8F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59" creationId="{C3CAF9D9-B683-0941-B339-64FCED1088E7}"/>
          </ac:graphicFrameMkLst>
        </pc:graphicFrameChg>
        <pc:graphicFrameChg chg="add mod">
          <ac:chgData name="Rui Cao" userId="a6960595-96e6-47d6-a8d8-833995379cc8" providerId="ADAL" clId="{CF2CEDE5-3C63-4F40-92D4-DA252F5452ED}" dt="2025-04-23T23:14:25.065" v="6750"/>
          <ac:graphicFrameMkLst>
            <pc:docMk/>
            <pc:sldMk cId="2097206306" sldId="1468126899"/>
            <ac:graphicFrameMk id="60" creationId="{A06A20F9-41F7-430E-EFC1-AF9BAA6FA91F}"/>
          </ac:graphicFrameMkLst>
        </pc:graphicFrameChg>
        <pc:picChg chg="add mod">
          <ac:chgData name="Rui Cao" userId="a6960595-96e6-47d6-a8d8-833995379cc8" providerId="ADAL" clId="{CF2CEDE5-3C63-4F40-92D4-DA252F5452ED}" dt="2025-04-23T23:14:25.065" v="6750"/>
          <ac:picMkLst>
            <pc:docMk/>
            <pc:sldMk cId="2097206306" sldId="1468126899"/>
            <ac:picMk id="40" creationId="{56E83619-DAF9-740B-DB9E-E4007E45F0DB}"/>
          </ac:picMkLst>
        </pc:picChg>
        <pc:picChg chg="add mod">
          <ac:chgData name="Rui Cao" userId="a6960595-96e6-47d6-a8d8-833995379cc8" providerId="ADAL" clId="{CF2CEDE5-3C63-4F40-92D4-DA252F5452ED}" dt="2025-04-23T23:14:25.065" v="6750"/>
          <ac:picMkLst>
            <pc:docMk/>
            <pc:sldMk cId="2097206306" sldId="1468126899"/>
            <ac:picMk id="41" creationId="{49D35F54-532A-0D08-2174-A88B61A476DF}"/>
          </ac:picMkLst>
        </pc:picChg>
        <pc:picChg chg="add mod">
          <ac:chgData name="Rui Cao" userId="a6960595-96e6-47d6-a8d8-833995379cc8" providerId="ADAL" clId="{CF2CEDE5-3C63-4F40-92D4-DA252F5452ED}" dt="2025-04-23T23:14:25.065" v="6750"/>
          <ac:picMkLst>
            <pc:docMk/>
            <pc:sldMk cId="2097206306" sldId="1468126899"/>
            <ac:picMk id="42" creationId="{377D8148-C565-7781-F7A7-238C28CBAC61}"/>
          </ac:picMkLst>
        </pc:picChg>
        <pc:picChg chg="add mod">
          <ac:chgData name="Rui Cao" userId="a6960595-96e6-47d6-a8d8-833995379cc8" providerId="ADAL" clId="{CF2CEDE5-3C63-4F40-92D4-DA252F5452ED}" dt="2025-04-23T23:14:25.065" v="6750"/>
          <ac:picMkLst>
            <pc:docMk/>
            <pc:sldMk cId="2097206306" sldId="1468126899"/>
            <ac:picMk id="49" creationId="{B95131C7-8F4A-4D95-3CFC-D4E431A1088A}"/>
          </ac:picMkLst>
        </pc:picChg>
        <pc:picChg chg="add mod">
          <ac:chgData name="Rui Cao" userId="a6960595-96e6-47d6-a8d8-833995379cc8" providerId="ADAL" clId="{CF2CEDE5-3C63-4F40-92D4-DA252F5452ED}" dt="2025-04-23T23:14:25.065" v="6750"/>
          <ac:picMkLst>
            <pc:docMk/>
            <pc:sldMk cId="2097206306" sldId="1468126899"/>
            <ac:picMk id="50" creationId="{04781CEF-BE17-080D-51FD-F509EB648426}"/>
          </ac:picMkLst>
        </pc:picChg>
        <pc:picChg chg="add mod">
          <ac:chgData name="Rui Cao" userId="a6960595-96e6-47d6-a8d8-833995379cc8" providerId="ADAL" clId="{CF2CEDE5-3C63-4F40-92D4-DA252F5452ED}" dt="2025-04-23T23:14:25.065" v="6750"/>
          <ac:picMkLst>
            <pc:docMk/>
            <pc:sldMk cId="2097206306" sldId="1468126899"/>
            <ac:picMk id="51" creationId="{E712DF46-876A-28D5-CCF6-90457AE83DF9}"/>
          </ac:picMkLst>
        </pc:picChg>
      </pc:sldChg>
      <pc:sldChg chg="modSp new mod ord">
        <pc:chgData name="Rui Cao" userId="a6960595-96e6-47d6-a8d8-833995379cc8" providerId="ADAL" clId="{CF2CEDE5-3C63-4F40-92D4-DA252F5452ED}" dt="2025-04-21T17:01:39.716" v="6184" actId="20577"/>
        <pc:sldMkLst>
          <pc:docMk/>
          <pc:sldMk cId="2947830495" sldId="1468126900"/>
        </pc:sldMkLst>
        <pc:spChg chg="mod">
          <ac:chgData name="Rui Cao" userId="a6960595-96e6-47d6-a8d8-833995379cc8" providerId="ADAL" clId="{CF2CEDE5-3C63-4F40-92D4-DA252F5452ED}" dt="2025-04-16T18:55:39.560" v="4470" actId="20577"/>
          <ac:spMkLst>
            <pc:docMk/>
            <pc:sldMk cId="2947830495" sldId="1468126900"/>
            <ac:spMk id="2" creationId="{FD4BA119-9D01-CAA2-D497-14C742B1AED8}"/>
          </ac:spMkLst>
        </pc:spChg>
        <pc:spChg chg="mod">
          <ac:chgData name="Rui Cao" userId="a6960595-96e6-47d6-a8d8-833995379cc8" providerId="ADAL" clId="{CF2CEDE5-3C63-4F40-92D4-DA252F5452ED}" dt="2025-04-21T17:01:39.716" v="6184" actId="20577"/>
          <ac:spMkLst>
            <pc:docMk/>
            <pc:sldMk cId="2947830495" sldId="1468126900"/>
            <ac:spMk id="3" creationId="{7640F4A0-C6AA-CC6F-251A-0C4F3C9DEF2F}"/>
          </ac:spMkLst>
        </pc:spChg>
      </pc:sldChg>
      <pc:sldChg chg="addSp delSp modSp add mod ord">
        <pc:chgData name="Rui Cao" userId="a6960595-96e6-47d6-a8d8-833995379cc8" providerId="ADAL" clId="{CF2CEDE5-3C63-4F40-92D4-DA252F5452ED}" dt="2025-04-16T19:17:47.304" v="5038" actId="1076"/>
        <pc:sldMkLst>
          <pc:docMk/>
          <pc:sldMk cId="3858674598" sldId="1468126901"/>
        </pc:sldMkLst>
        <pc:spChg chg="mod">
          <ac:chgData name="Rui Cao" userId="a6960595-96e6-47d6-a8d8-833995379cc8" providerId="ADAL" clId="{CF2CEDE5-3C63-4F40-92D4-DA252F5452ED}" dt="2025-04-15T05:45:36.363" v="1851" actId="20577"/>
          <ac:spMkLst>
            <pc:docMk/>
            <pc:sldMk cId="3858674598" sldId="1468126901"/>
            <ac:spMk id="2" creationId="{6F098716-10F1-0202-B2D6-501D4C67828C}"/>
          </ac:spMkLst>
        </pc:spChg>
        <pc:spChg chg="mod ord">
          <ac:chgData name="Rui Cao" userId="a6960595-96e6-47d6-a8d8-833995379cc8" providerId="ADAL" clId="{CF2CEDE5-3C63-4F40-92D4-DA252F5452ED}" dt="2025-04-16T19:17:47.304" v="5038" actId="1076"/>
          <ac:spMkLst>
            <pc:docMk/>
            <pc:sldMk cId="3858674598" sldId="1468126901"/>
            <ac:spMk id="3" creationId="{8C991B1A-639B-6BD9-5658-24398677E021}"/>
          </ac:spMkLst>
        </pc:spChg>
        <pc:picChg chg="add del mod">
          <ac:chgData name="Rui Cao" userId="a6960595-96e6-47d6-a8d8-833995379cc8" providerId="ADAL" clId="{CF2CEDE5-3C63-4F40-92D4-DA252F5452ED}" dt="2025-04-15T05:45:27.859" v="1840" actId="478"/>
          <ac:picMkLst>
            <pc:docMk/>
            <pc:sldMk cId="3858674598" sldId="1468126901"/>
            <ac:picMk id="8" creationId="{F2807F6A-C192-C31F-A4E4-786069AB1D46}"/>
          </ac:picMkLst>
        </pc:picChg>
        <pc:picChg chg="add mod">
          <ac:chgData name="Rui Cao" userId="a6960595-96e6-47d6-a8d8-833995379cc8" providerId="ADAL" clId="{CF2CEDE5-3C63-4F40-92D4-DA252F5452ED}" dt="2025-04-16T19:17:47.304" v="5038" actId="1076"/>
          <ac:picMkLst>
            <pc:docMk/>
            <pc:sldMk cId="3858674598" sldId="1468126901"/>
            <ac:picMk id="9" creationId="{84B90F22-B210-1041-2A6F-022535AF894E}"/>
          </ac:picMkLst>
        </pc:picChg>
      </pc:sldChg>
      <pc:sldChg chg="addSp delSp modSp add mod">
        <pc:chgData name="Rui Cao" userId="a6960595-96e6-47d6-a8d8-833995379cc8" providerId="ADAL" clId="{CF2CEDE5-3C63-4F40-92D4-DA252F5452ED}" dt="2025-04-16T22:23:37.373" v="5529" actId="20577"/>
        <pc:sldMkLst>
          <pc:docMk/>
          <pc:sldMk cId="2568341252" sldId="1468126902"/>
        </pc:sldMkLst>
        <pc:spChg chg="mod">
          <ac:chgData name="Rui Cao" userId="a6960595-96e6-47d6-a8d8-833995379cc8" providerId="ADAL" clId="{CF2CEDE5-3C63-4F40-92D4-DA252F5452ED}" dt="2025-04-16T22:23:37.373" v="5529" actId="20577"/>
          <ac:spMkLst>
            <pc:docMk/>
            <pc:sldMk cId="2568341252" sldId="1468126902"/>
            <ac:spMk id="2" creationId="{955B837E-2C27-9304-B65E-63871BAC1098}"/>
          </ac:spMkLst>
        </pc:spChg>
        <pc:spChg chg="del">
          <ac:chgData name="Rui Cao" userId="a6960595-96e6-47d6-a8d8-833995379cc8" providerId="ADAL" clId="{CF2CEDE5-3C63-4F40-92D4-DA252F5452ED}" dt="2025-04-16T19:08:46.301" v="4711" actId="478"/>
          <ac:spMkLst>
            <pc:docMk/>
            <pc:sldMk cId="2568341252" sldId="1468126902"/>
            <ac:spMk id="3" creationId="{A3525E64-CC4A-E25A-4A1C-899097C67CEC}"/>
          </ac:spMkLst>
        </pc:spChg>
        <pc:spChg chg="add mod">
          <ac:chgData name="Rui Cao" userId="a6960595-96e6-47d6-a8d8-833995379cc8" providerId="ADAL" clId="{CF2CEDE5-3C63-4F40-92D4-DA252F5452ED}" dt="2025-04-16T21:31:16.127" v="5203" actId="20577"/>
          <ac:spMkLst>
            <pc:docMk/>
            <pc:sldMk cId="2568341252" sldId="1468126902"/>
            <ac:spMk id="10" creationId="{60BC5CF0-E47F-ABF5-89AE-CB6B1DE7E9E2}"/>
          </ac:spMkLst>
        </pc:spChg>
        <pc:graphicFrameChg chg="add mod modGraphic">
          <ac:chgData name="Rui Cao" userId="a6960595-96e6-47d6-a8d8-833995379cc8" providerId="ADAL" clId="{CF2CEDE5-3C63-4F40-92D4-DA252F5452ED}" dt="2025-04-16T21:30:52.401" v="5177" actId="2084"/>
          <ac:graphicFrameMkLst>
            <pc:docMk/>
            <pc:sldMk cId="2568341252" sldId="1468126902"/>
            <ac:graphicFrameMk id="11" creationId="{2AC9DE1C-DBCE-EC17-289C-2B5F00EA8887}"/>
          </ac:graphicFrameMkLst>
        </pc:graphicFrameChg>
        <pc:picChg chg="add mod">
          <ac:chgData name="Rui Cao" userId="a6960595-96e6-47d6-a8d8-833995379cc8" providerId="ADAL" clId="{CF2CEDE5-3C63-4F40-92D4-DA252F5452ED}" dt="2025-04-16T19:08:50.340" v="4712" actId="1076"/>
          <ac:picMkLst>
            <pc:docMk/>
            <pc:sldMk cId="2568341252" sldId="1468126902"/>
            <ac:picMk id="8" creationId="{7B516F61-C4D4-AA2D-691E-FF14A3FDEC9A}"/>
          </ac:picMkLst>
        </pc:picChg>
        <pc:picChg chg="del">
          <ac:chgData name="Rui Cao" userId="a6960595-96e6-47d6-a8d8-833995379cc8" providerId="ADAL" clId="{CF2CEDE5-3C63-4F40-92D4-DA252F5452ED}" dt="2025-04-10T06:28:26.943" v="1175" actId="478"/>
          <ac:picMkLst>
            <pc:docMk/>
            <pc:sldMk cId="2568341252" sldId="1468126902"/>
            <ac:picMk id="8" creationId="{A0E830D3-19AB-8589-359F-8CDE1FF6D51F}"/>
          </ac:picMkLst>
        </pc:picChg>
        <pc:picChg chg="add del mod">
          <ac:chgData name="Rui Cao" userId="a6960595-96e6-47d6-a8d8-833995379cc8" providerId="ADAL" clId="{CF2CEDE5-3C63-4F40-92D4-DA252F5452ED}" dt="2025-04-16T19:06:40.136" v="4703" actId="478"/>
          <ac:picMkLst>
            <pc:docMk/>
            <pc:sldMk cId="2568341252" sldId="1468126902"/>
            <ac:picMk id="9" creationId="{D4D51000-47CA-ED0D-6D73-7EE8F6CBE119}"/>
          </ac:picMkLst>
        </pc:picChg>
      </pc:sldChg>
      <pc:sldChg chg="modSp new mod">
        <pc:chgData name="Rui Cao" userId="a6960595-96e6-47d6-a8d8-833995379cc8" providerId="ADAL" clId="{CF2CEDE5-3C63-4F40-92D4-DA252F5452ED}" dt="2025-05-12T02:58:36.799" v="7877" actId="20577"/>
        <pc:sldMkLst>
          <pc:docMk/>
          <pc:sldMk cId="670453108" sldId="1468126903"/>
        </pc:sldMkLst>
        <pc:spChg chg="mod">
          <ac:chgData name="Rui Cao" userId="a6960595-96e6-47d6-a8d8-833995379cc8" providerId="ADAL" clId="{CF2CEDE5-3C63-4F40-92D4-DA252F5452ED}" dt="2025-04-10T06:30:03.554" v="1196" actId="20577"/>
          <ac:spMkLst>
            <pc:docMk/>
            <pc:sldMk cId="670453108" sldId="1468126903"/>
            <ac:spMk id="2" creationId="{BFA29388-8C6C-E4BA-9FFE-446B5D957114}"/>
          </ac:spMkLst>
        </pc:spChg>
        <pc:spChg chg="mod">
          <ac:chgData name="Rui Cao" userId="a6960595-96e6-47d6-a8d8-833995379cc8" providerId="ADAL" clId="{CF2CEDE5-3C63-4F40-92D4-DA252F5452ED}" dt="2025-05-12T02:58:36.799" v="7877" actId="20577"/>
          <ac:spMkLst>
            <pc:docMk/>
            <pc:sldMk cId="670453108" sldId="1468126903"/>
            <ac:spMk id="3" creationId="{5910B8C4-282C-B45A-82AB-2861E4FB2AC1}"/>
          </ac:spMkLst>
        </pc:spChg>
      </pc:sldChg>
      <pc:sldChg chg="addSp delSp modSp new mod ord">
        <pc:chgData name="Rui Cao" userId="a6960595-96e6-47d6-a8d8-833995379cc8" providerId="ADAL" clId="{CF2CEDE5-3C63-4F40-92D4-DA252F5452ED}" dt="2025-04-21T17:30:42.809" v="6252" actId="1076"/>
        <pc:sldMkLst>
          <pc:docMk/>
          <pc:sldMk cId="1004225686" sldId="1468126904"/>
        </pc:sldMkLst>
        <pc:spChg chg="mod">
          <ac:chgData name="Rui Cao" userId="a6960595-96e6-47d6-a8d8-833995379cc8" providerId="ADAL" clId="{CF2CEDE5-3C63-4F40-92D4-DA252F5452ED}" dt="2025-04-16T21:51:56.247" v="5390" actId="6549"/>
          <ac:spMkLst>
            <pc:docMk/>
            <pc:sldMk cId="1004225686" sldId="1468126904"/>
            <ac:spMk id="2" creationId="{2595F139-B576-D9C3-C6F8-ED3558F82218}"/>
          </ac:spMkLst>
        </pc:spChg>
        <pc:spChg chg="del mod">
          <ac:chgData name="Rui Cao" userId="a6960595-96e6-47d6-a8d8-833995379cc8" providerId="ADAL" clId="{CF2CEDE5-3C63-4F40-92D4-DA252F5452ED}" dt="2025-04-16T21:49:07.503" v="5378" actId="478"/>
          <ac:spMkLst>
            <pc:docMk/>
            <pc:sldMk cId="1004225686" sldId="1468126904"/>
            <ac:spMk id="3" creationId="{25DB60A3-6DAD-3F78-D0CA-F7552DCA757E}"/>
          </ac:spMkLst>
        </pc:spChg>
        <pc:spChg chg="add mod">
          <ac:chgData name="Rui Cao" userId="a6960595-96e6-47d6-a8d8-833995379cc8" providerId="ADAL" clId="{CF2CEDE5-3C63-4F40-92D4-DA252F5452ED}" dt="2025-04-21T17:30:42.809" v="6252" actId="1076"/>
          <ac:spMkLst>
            <pc:docMk/>
            <pc:sldMk cId="1004225686" sldId="1468126904"/>
            <ac:spMk id="3" creationId="{6FD56C32-C728-54A9-BAC4-1C6FF5FD9122}"/>
          </ac:spMkLst>
        </pc:spChg>
        <pc:spChg chg="add mod">
          <ac:chgData name="Rui Cao" userId="a6960595-96e6-47d6-a8d8-833995379cc8" providerId="ADAL" clId="{CF2CEDE5-3C63-4F40-92D4-DA252F5452ED}" dt="2025-04-16T21:49:07.503" v="5378" actId="478"/>
          <ac:spMkLst>
            <pc:docMk/>
            <pc:sldMk cId="1004225686" sldId="1468126904"/>
            <ac:spMk id="20" creationId="{4C7D8C7A-F18F-E88E-AA7F-5EF52A73A9B4}"/>
          </ac:spMkLst>
        </pc:spChg>
        <pc:picChg chg="add del mod">
          <ac:chgData name="Rui Cao" userId="a6960595-96e6-47d6-a8d8-833995379cc8" providerId="ADAL" clId="{CF2CEDE5-3C63-4F40-92D4-DA252F5452ED}" dt="2025-04-16T21:18:38.657" v="5059" actId="478"/>
          <ac:picMkLst>
            <pc:docMk/>
            <pc:sldMk cId="1004225686" sldId="1468126904"/>
            <ac:picMk id="8" creationId="{DCE445CE-9714-AFCA-436D-0AC37DBDF30A}"/>
          </ac:picMkLst>
        </pc:picChg>
        <pc:picChg chg="add del mod">
          <ac:chgData name="Rui Cao" userId="a6960595-96e6-47d6-a8d8-833995379cc8" providerId="ADAL" clId="{CF2CEDE5-3C63-4F40-92D4-DA252F5452ED}" dt="2025-04-16T21:17:18.179" v="5049" actId="478"/>
          <ac:picMkLst>
            <pc:docMk/>
            <pc:sldMk cId="1004225686" sldId="1468126904"/>
            <ac:picMk id="10" creationId="{83A27A12-62A4-A1AC-45CE-3AF1CB2F5418}"/>
          </ac:picMkLst>
        </pc:picChg>
        <pc:picChg chg="add del mod">
          <ac:chgData name="Rui Cao" userId="a6960595-96e6-47d6-a8d8-833995379cc8" providerId="ADAL" clId="{CF2CEDE5-3C63-4F40-92D4-DA252F5452ED}" dt="2025-04-16T21:18:53.008" v="5064" actId="478"/>
          <ac:picMkLst>
            <pc:docMk/>
            <pc:sldMk cId="1004225686" sldId="1468126904"/>
            <ac:picMk id="12" creationId="{DC89EDEB-0BA0-68B1-BA1E-DC4B9EA509BE}"/>
          </ac:picMkLst>
        </pc:picChg>
        <pc:picChg chg="add del mod">
          <ac:chgData name="Rui Cao" userId="a6960595-96e6-47d6-a8d8-833995379cc8" providerId="ADAL" clId="{CF2CEDE5-3C63-4F40-92D4-DA252F5452ED}" dt="2025-04-16T21:18:49.970" v="5061" actId="478"/>
          <ac:picMkLst>
            <pc:docMk/>
            <pc:sldMk cId="1004225686" sldId="1468126904"/>
            <ac:picMk id="14" creationId="{87442F54-C345-39B0-D7AC-E9CE071047A8}"/>
          </ac:picMkLst>
        </pc:picChg>
        <pc:picChg chg="add del mod">
          <ac:chgData name="Rui Cao" userId="a6960595-96e6-47d6-a8d8-833995379cc8" providerId="ADAL" clId="{CF2CEDE5-3C63-4F40-92D4-DA252F5452ED}" dt="2025-04-16T21:49:02.261" v="5376" actId="478"/>
          <ac:picMkLst>
            <pc:docMk/>
            <pc:sldMk cId="1004225686" sldId="1468126904"/>
            <ac:picMk id="16" creationId="{63BE2E6F-C45A-6845-3EA9-A160628C52D5}"/>
          </ac:picMkLst>
        </pc:picChg>
        <pc:picChg chg="add del mod">
          <ac:chgData name="Rui Cao" userId="a6960595-96e6-47d6-a8d8-833995379cc8" providerId="ADAL" clId="{CF2CEDE5-3C63-4F40-92D4-DA252F5452ED}" dt="2025-04-16T21:49:03.891" v="5377" actId="478"/>
          <ac:picMkLst>
            <pc:docMk/>
            <pc:sldMk cId="1004225686" sldId="1468126904"/>
            <ac:picMk id="18" creationId="{5113AE1E-7FCA-1D46-6F47-A5F9508CE164}"/>
          </ac:picMkLst>
        </pc:picChg>
        <pc:picChg chg="add mod">
          <ac:chgData name="Rui Cao" userId="a6960595-96e6-47d6-a8d8-833995379cc8" providerId="ADAL" clId="{CF2CEDE5-3C63-4F40-92D4-DA252F5452ED}" dt="2025-04-16T22:04:23.989" v="5414" actId="1076"/>
          <ac:picMkLst>
            <pc:docMk/>
            <pc:sldMk cId="1004225686" sldId="1468126904"/>
            <ac:picMk id="22" creationId="{BDE245C1-AFCF-3F6D-5772-C53D1A45A6F9}"/>
          </ac:picMkLst>
        </pc:picChg>
        <pc:picChg chg="add del mod">
          <ac:chgData name="Rui Cao" userId="a6960595-96e6-47d6-a8d8-833995379cc8" providerId="ADAL" clId="{CF2CEDE5-3C63-4F40-92D4-DA252F5452ED}" dt="2025-04-16T22:04:07.833" v="5412" actId="478"/>
          <ac:picMkLst>
            <pc:docMk/>
            <pc:sldMk cId="1004225686" sldId="1468126904"/>
            <ac:picMk id="24" creationId="{6AEE62D5-552E-FF59-5214-C24D881EAF4F}"/>
          </ac:picMkLst>
        </pc:picChg>
      </pc:sldChg>
      <pc:sldChg chg="addSp delSp modSp new mod">
        <pc:chgData name="Rui Cao" userId="a6960595-96e6-47d6-a8d8-833995379cc8" providerId="ADAL" clId="{CF2CEDE5-3C63-4F40-92D4-DA252F5452ED}" dt="2025-04-21T16:55:33.507" v="5979" actId="20577"/>
        <pc:sldMkLst>
          <pc:docMk/>
          <pc:sldMk cId="257074750" sldId="1468126905"/>
        </pc:sldMkLst>
        <pc:spChg chg="mod">
          <ac:chgData name="Rui Cao" userId="a6960595-96e6-47d6-a8d8-833995379cc8" providerId="ADAL" clId="{CF2CEDE5-3C63-4F40-92D4-DA252F5452ED}" dt="2025-04-12T00:13:43.411" v="1397" actId="20577"/>
          <ac:spMkLst>
            <pc:docMk/>
            <pc:sldMk cId="257074750" sldId="1468126905"/>
            <ac:spMk id="2" creationId="{A63BED67-9213-F063-E445-3270566EB0C5}"/>
          </ac:spMkLst>
        </pc:spChg>
        <pc:spChg chg="del mod">
          <ac:chgData name="Rui Cao" userId="a6960595-96e6-47d6-a8d8-833995379cc8" providerId="ADAL" clId="{CF2CEDE5-3C63-4F40-92D4-DA252F5452ED}" dt="2025-04-12T00:21:14.348" v="1551" actId="931"/>
          <ac:spMkLst>
            <pc:docMk/>
            <pc:sldMk cId="257074750" sldId="1468126905"/>
            <ac:spMk id="3" creationId="{E8CE25B8-6E15-98EE-C82D-F04FDF5D8187}"/>
          </ac:spMkLst>
        </pc:spChg>
        <pc:spChg chg="add mod">
          <ac:chgData name="Rui Cao" userId="a6960595-96e6-47d6-a8d8-833995379cc8" providerId="ADAL" clId="{CF2CEDE5-3C63-4F40-92D4-DA252F5452ED}" dt="2025-04-15T04:48:31.584" v="1752" actId="1036"/>
          <ac:spMkLst>
            <pc:docMk/>
            <pc:sldMk cId="257074750" sldId="1468126905"/>
            <ac:spMk id="7" creationId="{D5710977-7CDF-FB79-48CF-45FC37F893FB}"/>
          </ac:spMkLst>
        </pc:spChg>
        <pc:spChg chg="add mod">
          <ac:chgData name="Rui Cao" userId="a6960595-96e6-47d6-a8d8-833995379cc8" providerId="ADAL" clId="{CF2CEDE5-3C63-4F40-92D4-DA252F5452ED}" dt="2025-04-15T04:48:31.584" v="1752" actId="1036"/>
          <ac:spMkLst>
            <pc:docMk/>
            <pc:sldMk cId="257074750" sldId="1468126905"/>
            <ac:spMk id="8" creationId="{9E53802D-8BD9-3355-1E17-FE60F57C8B0A}"/>
          </ac:spMkLst>
        </pc:spChg>
        <pc:spChg chg="add mod">
          <ac:chgData name="Rui Cao" userId="a6960595-96e6-47d6-a8d8-833995379cc8" providerId="ADAL" clId="{CF2CEDE5-3C63-4F40-92D4-DA252F5452ED}" dt="2025-04-15T04:48:31.584" v="1752" actId="1036"/>
          <ac:spMkLst>
            <pc:docMk/>
            <pc:sldMk cId="257074750" sldId="1468126905"/>
            <ac:spMk id="9" creationId="{48DC910F-DEDB-77C8-58F2-3836E1BF0B34}"/>
          </ac:spMkLst>
        </pc:spChg>
        <pc:spChg chg="add mod">
          <ac:chgData name="Rui Cao" userId="a6960595-96e6-47d6-a8d8-833995379cc8" providerId="ADAL" clId="{CF2CEDE5-3C63-4F40-92D4-DA252F5452ED}" dt="2025-04-15T04:48:31.584" v="1752" actId="1036"/>
          <ac:spMkLst>
            <pc:docMk/>
            <pc:sldMk cId="257074750" sldId="1468126905"/>
            <ac:spMk id="10" creationId="{9CC90CA1-49AA-31C3-3AA9-008E4B1E87DB}"/>
          </ac:spMkLst>
        </pc:spChg>
        <pc:spChg chg="add del mod">
          <ac:chgData name="Rui Cao" userId="a6960595-96e6-47d6-a8d8-833995379cc8" providerId="ADAL" clId="{CF2CEDE5-3C63-4F40-92D4-DA252F5452ED}" dt="2025-04-15T04:44:43.545" v="1667" actId="478"/>
          <ac:spMkLst>
            <pc:docMk/>
            <pc:sldMk cId="257074750" sldId="1468126905"/>
            <ac:spMk id="11" creationId="{C76D9FA1-B3C1-D26A-3D07-E019A68E9A43}"/>
          </ac:spMkLst>
        </pc:spChg>
        <pc:spChg chg="add mod">
          <ac:chgData name="Rui Cao" userId="a6960595-96e6-47d6-a8d8-833995379cc8" providerId="ADAL" clId="{CF2CEDE5-3C63-4F40-92D4-DA252F5452ED}" dt="2025-04-15T04:47:01.821" v="1695" actId="164"/>
          <ac:spMkLst>
            <pc:docMk/>
            <pc:sldMk cId="257074750" sldId="1468126905"/>
            <ac:spMk id="16" creationId="{1703014F-8194-BE80-DD4C-2D42F26BBC09}"/>
          </ac:spMkLst>
        </pc:spChg>
        <pc:spChg chg="add mod">
          <ac:chgData name="Rui Cao" userId="a6960595-96e6-47d6-a8d8-833995379cc8" providerId="ADAL" clId="{CF2CEDE5-3C63-4F40-92D4-DA252F5452ED}" dt="2025-04-15T04:48:31.584" v="1752" actId="1036"/>
          <ac:spMkLst>
            <pc:docMk/>
            <pc:sldMk cId="257074750" sldId="1468126905"/>
            <ac:spMk id="23" creationId="{B994B76B-5C76-8358-D955-D6BAFCF8B3BA}"/>
          </ac:spMkLst>
        </pc:spChg>
        <pc:spChg chg="add mod">
          <ac:chgData name="Rui Cao" userId="a6960595-96e6-47d6-a8d8-833995379cc8" providerId="ADAL" clId="{CF2CEDE5-3C63-4F40-92D4-DA252F5452ED}" dt="2025-04-15T04:48:31.584" v="1752" actId="1036"/>
          <ac:spMkLst>
            <pc:docMk/>
            <pc:sldMk cId="257074750" sldId="1468126905"/>
            <ac:spMk id="26" creationId="{061F5BD4-C954-7317-AD38-594F25E2267D}"/>
          </ac:spMkLst>
        </pc:spChg>
        <pc:spChg chg="add mod">
          <ac:chgData name="Rui Cao" userId="a6960595-96e6-47d6-a8d8-833995379cc8" providerId="ADAL" clId="{CF2CEDE5-3C63-4F40-92D4-DA252F5452ED}" dt="2025-04-21T16:55:33.507" v="5979" actId="20577"/>
          <ac:spMkLst>
            <pc:docMk/>
            <pc:sldMk cId="257074750" sldId="1468126905"/>
            <ac:spMk id="37" creationId="{D8A590AB-D127-47AC-1337-34BA262FBB50}"/>
          </ac:spMkLst>
        </pc:spChg>
        <pc:grpChg chg="add mod">
          <ac:chgData name="Rui Cao" userId="a6960595-96e6-47d6-a8d8-833995379cc8" providerId="ADAL" clId="{CF2CEDE5-3C63-4F40-92D4-DA252F5452ED}" dt="2025-04-15T04:48:31.584" v="1752" actId="1036"/>
          <ac:grpSpMkLst>
            <pc:docMk/>
            <pc:sldMk cId="257074750" sldId="1468126905"/>
            <ac:grpSpMk id="18" creationId="{32B4B96B-7208-8219-6EC7-13D8A884FF69}"/>
          </ac:grpSpMkLst>
        </pc:grpChg>
        <pc:picChg chg="add mod">
          <ac:chgData name="Rui Cao" userId="a6960595-96e6-47d6-a8d8-833995379cc8" providerId="ADAL" clId="{CF2CEDE5-3C63-4F40-92D4-DA252F5452ED}" dt="2025-04-15T04:47:01.821" v="1695" actId="164"/>
          <ac:picMkLst>
            <pc:docMk/>
            <pc:sldMk cId="257074750" sldId="1468126905"/>
            <ac:picMk id="15" creationId="{E42DE9E9-05CB-477B-2507-F7C01798944D}"/>
          </ac:picMkLst>
        </pc:picChg>
        <pc:picChg chg="add del mod">
          <ac:chgData name="Rui Cao" userId="a6960595-96e6-47d6-a8d8-833995379cc8" providerId="ADAL" clId="{CF2CEDE5-3C63-4F40-92D4-DA252F5452ED}" dt="2025-04-15T04:44:37.523" v="1665" actId="478"/>
          <ac:picMkLst>
            <pc:docMk/>
            <pc:sldMk cId="257074750" sldId="1468126905"/>
            <ac:picMk id="34" creationId="{7FD0A6AF-F61B-94D2-C93F-611B51E74272}"/>
          </ac:picMkLst>
        </pc:pic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12" creationId="{D020DA7C-F89C-7186-EFBF-7681807160C6}"/>
          </ac:cxnSpMkLst>
        </pc:cxn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13" creationId="{2740292E-0A6B-1382-60EB-E692680AE9AB}"/>
          </ac:cxnSpMkLst>
        </pc:cxn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17" creationId="{A456FF90-950E-4861-18F7-CDACEC0553BB}"/>
          </ac:cxnSpMkLst>
        </pc:cxn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21" creationId="{AE18F78B-8834-D63C-19E4-6E5E9AEEFD6A}"/>
          </ac:cxnSpMkLst>
        </pc:cxn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22" creationId="{8EA631BD-CE7A-3410-3042-8AA47792C1FA}"/>
          </ac:cxnSpMkLst>
        </pc:cxn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28" creationId="{B63A7B43-8C64-DC57-DE41-B671A2DDDAB9}"/>
          </ac:cxnSpMkLst>
        </pc:cxnChg>
        <pc:cxnChg chg="add mod">
          <ac:chgData name="Rui Cao" userId="a6960595-96e6-47d6-a8d8-833995379cc8" providerId="ADAL" clId="{CF2CEDE5-3C63-4F40-92D4-DA252F5452ED}" dt="2025-04-15T04:48:31.584" v="1752" actId="1036"/>
          <ac:cxnSpMkLst>
            <pc:docMk/>
            <pc:sldMk cId="257074750" sldId="1468126905"/>
            <ac:cxnSpMk id="30" creationId="{F28B26F7-E040-F0B9-C308-DD404756DD37}"/>
          </ac:cxnSpMkLst>
        </pc:cxnChg>
      </pc:sldChg>
      <pc:sldChg chg="modSp new mod ord">
        <pc:chgData name="Rui Cao" userId="a6960595-96e6-47d6-a8d8-833995379cc8" providerId="ADAL" clId="{CF2CEDE5-3C63-4F40-92D4-DA252F5452ED}" dt="2025-05-11T23:41:12.911" v="7870"/>
        <pc:sldMkLst>
          <pc:docMk/>
          <pc:sldMk cId="1166436376" sldId="1468126906"/>
        </pc:sldMkLst>
        <pc:spChg chg="mod">
          <ac:chgData name="Rui Cao" userId="a6960595-96e6-47d6-a8d8-833995379cc8" providerId="ADAL" clId="{CF2CEDE5-3C63-4F40-92D4-DA252F5452ED}" dt="2025-04-12T00:24:13.191" v="1632" actId="20577"/>
          <ac:spMkLst>
            <pc:docMk/>
            <pc:sldMk cId="1166436376" sldId="1468126906"/>
            <ac:spMk id="2" creationId="{FFA010DA-B06E-F064-CCB1-3C63A001D64D}"/>
          </ac:spMkLst>
        </pc:spChg>
        <pc:spChg chg="mod">
          <ac:chgData name="Rui Cao" userId="a6960595-96e6-47d6-a8d8-833995379cc8" providerId="ADAL" clId="{CF2CEDE5-3C63-4F40-92D4-DA252F5452ED}" dt="2025-04-16T05:57:36.209" v="2199"/>
          <ac:spMkLst>
            <pc:docMk/>
            <pc:sldMk cId="1166436376" sldId="1468126906"/>
            <ac:spMk id="3" creationId="{565EB3DF-76C7-9106-87AF-36D9E3C4A604}"/>
          </ac:spMkLst>
        </pc:spChg>
      </pc:sldChg>
      <pc:sldChg chg="modSp new mod">
        <pc:chgData name="Rui Cao" userId="a6960595-96e6-47d6-a8d8-833995379cc8" providerId="ADAL" clId="{CF2CEDE5-3C63-4F40-92D4-DA252F5452ED}" dt="2025-04-15T05:41:57.542" v="1768" actId="20577"/>
        <pc:sldMkLst>
          <pc:docMk/>
          <pc:sldMk cId="1376911802" sldId="1468126907"/>
        </pc:sldMkLst>
        <pc:spChg chg="mod">
          <ac:chgData name="Rui Cao" userId="a6960595-96e6-47d6-a8d8-833995379cc8" providerId="ADAL" clId="{CF2CEDE5-3C63-4F40-92D4-DA252F5452ED}" dt="2025-04-15T05:41:57.542" v="1768" actId="20577"/>
          <ac:spMkLst>
            <pc:docMk/>
            <pc:sldMk cId="1376911802" sldId="1468126907"/>
            <ac:spMk id="2" creationId="{60D7B379-DDA3-12AB-16EB-06AEC9E4D34C}"/>
          </ac:spMkLst>
        </pc:spChg>
      </pc:sldChg>
      <pc:sldChg chg="addSp modSp new mod">
        <pc:chgData name="Rui Cao" userId="a6960595-96e6-47d6-a8d8-833995379cc8" providerId="ADAL" clId="{CF2CEDE5-3C63-4F40-92D4-DA252F5452ED}" dt="2025-04-15T05:43:25.876" v="1806" actId="1076"/>
        <pc:sldMkLst>
          <pc:docMk/>
          <pc:sldMk cId="3709135016" sldId="1468126908"/>
        </pc:sldMkLst>
        <pc:spChg chg="mod">
          <ac:chgData name="Rui Cao" userId="a6960595-96e6-47d6-a8d8-833995379cc8" providerId="ADAL" clId="{CF2CEDE5-3C63-4F40-92D4-DA252F5452ED}" dt="2025-04-15T05:42:08.388" v="1781" actId="20577"/>
          <ac:spMkLst>
            <pc:docMk/>
            <pc:sldMk cId="3709135016" sldId="1468126908"/>
            <ac:spMk id="2" creationId="{E6254550-AD53-C1DA-DAC9-2259E220F9C0}"/>
          </ac:spMkLst>
        </pc:spChg>
        <pc:picChg chg="add mod">
          <ac:chgData name="Rui Cao" userId="a6960595-96e6-47d6-a8d8-833995379cc8" providerId="ADAL" clId="{CF2CEDE5-3C63-4F40-92D4-DA252F5452ED}" dt="2025-04-15T05:43:25.876" v="1806" actId="1076"/>
          <ac:picMkLst>
            <pc:docMk/>
            <pc:sldMk cId="3709135016" sldId="1468126908"/>
            <ac:picMk id="8" creationId="{4C81AFA9-F418-190E-89F5-225274F0BA43}"/>
          </ac:picMkLst>
        </pc:picChg>
      </pc:sldChg>
      <pc:sldChg chg="addSp modSp new mod">
        <pc:chgData name="Rui Cao" userId="a6960595-96e6-47d6-a8d8-833995379cc8" providerId="ADAL" clId="{CF2CEDE5-3C63-4F40-92D4-DA252F5452ED}" dt="2025-04-15T05:43:31.086" v="1809" actId="1076"/>
        <pc:sldMkLst>
          <pc:docMk/>
          <pc:sldMk cId="716403850" sldId="1468126909"/>
        </pc:sldMkLst>
        <pc:spChg chg="mod">
          <ac:chgData name="Rui Cao" userId="a6960595-96e6-47d6-a8d8-833995379cc8" providerId="ADAL" clId="{CF2CEDE5-3C63-4F40-92D4-DA252F5452ED}" dt="2025-04-15T05:42:22.056" v="1797" actId="20577"/>
          <ac:spMkLst>
            <pc:docMk/>
            <pc:sldMk cId="716403850" sldId="1468126909"/>
            <ac:spMk id="2" creationId="{691A3424-A63B-16FF-F9F5-4028DDF5F418}"/>
          </ac:spMkLst>
        </pc:spChg>
        <pc:picChg chg="add mod">
          <ac:chgData name="Rui Cao" userId="a6960595-96e6-47d6-a8d8-833995379cc8" providerId="ADAL" clId="{CF2CEDE5-3C63-4F40-92D4-DA252F5452ED}" dt="2025-04-15T05:43:31.086" v="1809" actId="1076"/>
          <ac:picMkLst>
            <pc:docMk/>
            <pc:sldMk cId="716403850" sldId="1468126909"/>
            <ac:picMk id="8" creationId="{4D06D85C-4B21-FA07-AD63-6D0364F3F18F}"/>
          </ac:picMkLst>
        </pc:picChg>
      </pc:sldChg>
      <pc:sldChg chg="addSp modSp new mod ord">
        <pc:chgData name="Rui Cao" userId="a6960595-96e6-47d6-a8d8-833995379cc8" providerId="ADAL" clId="{CF2CEDE5-3C63-4F40-92D4-DA252F5452ED}" dt="2025-04-23T23:47:01.807" v="6925" actId="1076"/>
        <pc:sldMkLst>
          <pc:docMk/>
          <pc:sldMk cId="3676914948" sldId="1468126910"/>
        </pc:sldMkLst>
        <pc:spChg chg="mod">
          <ac:chgData name="Rui Cao" userId="a6960595-96e6-47d6-a8d8-833995379cc8" providerId="ADAL" clId="{CF2CEDE5-3C63-4F40-92D4-DA252F5452ED}" dt="2025-04-23T23:47:01.807" v="6925" actId="1076"/>
          <ac:spMkLst>
            <pc:docMk/>
            <pc:sldMk cId="3676914948" sldId="1468126910"/>
            <ac:spMk id="2" creationId="{4494CC11-84CF-D211-6442-EB0F9F544FFB}"/>
          </ac:spMkLst>
        </pc:spChg>
        <pc:spChg chg="mod">
          <ac:chgData name="Rui Cao" userId="a6960595-96e6-47d6-a8d8-833995379cc8" providerId="ADAL" clId="{CF2CEDE5-3C63-4F40-92D4-DA252F5452ED}" dt="2025-04-23T23:46:52.988" v="6923" actId="1076"/>
          <ac:spMkLst>
            <pc:docMk/>
            <pc:sldMk cId="3676914948" sldId="1468126910"/>
            <ac:spMk id="3" creationId="{1BF8D822-0447-993C-B7D8-CDEEFC14F4E3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9" creationId="{364D1621-59D2-CF38-A53C-1D13F2C27A0C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11" creationId="{5D4EF3A9-34F1-A506-679B-C1151FAD6066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12" creationId="{E3169FDF-0717-E26A-BE47-64C1EE049A71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13" creationId="{4FFB299F-7148-4445-3E07-21AA83B2F51F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19" creationId="{D9F702FC-01D0-95CB-8B65-639CD230E4F8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0" creationId="{99FF4FC9-C7BC-3A73-041A-9CF268CAEE74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1" creationId="{D336BC0F-9C5B-2FFF-9E03-14FDF4A40E1A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2" creationId="{C16BA5C2-12EF-BAF6-802B-BC9A311BA8A8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3" creationId="{8EB19F35-8E16-5BC3-2C7A-21F780027415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4" creationId="{1C29D05E-1052-FD79-770E-9904BADF1882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5" creationId="{7536C110-BED9-FC88-EA3B-705EED86994D}"/>
          </ac:spMkLst>
        </pc:spChg>
        <pc:spChg chg="mod">
          <ac:chgData name="Rui Cao" userId="a6960595-96e6-47d6-a8d8-833995379cc8" providerId="ADAL" clId="{CF2CEDE5-3C63-4F40-92D4-DA252F5452ED}" dt="2025-04-23T23:46:38.747" v="6917"/>
          <ac:spMkLst>
            <pc:docMk/>
            <pc:sldMk cId="3676914948" sldId="1468126910"/>
            <ac:spMk id="26" creationId="{88807690-3E52-6F9D-A682-C755CA13AF81}"/>
          </ac:spMkLst>
        </pc:spChg>
        <pc:spChg chg="add mod">
          <ac:chgData name="Rui Cao" userId="a6960595-96e6-47d6-a8d8-833995379cc8" providerId="ADAL" clId="{CF2CEDE5-3C63-4F40-92D4-DA252F5452ED}" dt="2025-04-23T23:46:59.130" v="6924" actId="1076"/>
          <ac:spMkLst>
            <pc:docMk/>
            <pc:sldMk cId="3676914948" sldId="1468126910"/>
            <ac:spMk id="27" creationId="{E4A20E2C-0599-93A7-0508-8216D772B852}"/>
          </ac:spMkLst>
        </pc:spChg>
        <pc:spChg chg="add mod">
          <ac:chgData name="Rui Cao" userId="a6960595-96e6-47d6-a8d8-833995379cc8" providerId="ADAL" clId="{CF2CEDE5-3C63-4F40-92D4-DA252F5452ED}" dt="2025-04-23T23:46:59.130" v="6924" actId="1076"/>
          <ac:spMkLst>
            <pc:docMk/>
            <pc:sldMk cId="3676914948" sldId="1468126910"/>
            <ac:spMk id="28" creationId="{B5AA006B-A5E6-A2DE-F56D-1227506BC48F}"/>
          </ac:spMkLst>
        </pc:spChg>
        <pc:grpChg chg="add mod">
          <ac:chgData name="Rui Cao" userId="a6960595-96e6-47d6-a8d8-833995379cc8" providerId="ADAL" clId="{CF2CEDE5-3C63-4F40-92D4-DA252F5452ED}" dt="2025-04-23T23:46:59.130" v="6924" actId="1076"/>
          <ac:grpSpMkLst>
            <pc:docMk/>
            <pc:sldMk cId="3676914948" sldId="1468126910"/>
            <ac:grpSpMk id="7" creationId="{635266E1-D396-17FC-94A9-7F4624CB2E82}"/>
          </ac:grpSpMkLst>
        </pc:grpChg>
        <pc:grpChg chg="mod">
          <ac:chgData name="Rui Cao" userId="a6960595-96e6-47d6-a8d8-833995379cc8" providerId="ADAL" clId="{CF2CEDE5-3C63-4F40-92D4-DA252F5452ED}" dt="2025-04-23T23:46:38.747" v="6917"/>
          <ac:grpSpMkLst>
            <pc:docMk/>
            <pc:sldMk cId="3676914948" sldId="1468126910"/>
            <ac:grpSpMk id="14" creationId="{A769F748-8ABF-20EA-E574-AA7878862372}"/>
          </ac:grpSpMkLst>
        </pc:grpChg>
        <pc:grpChg chg="mod">
          <ac:chgData name="Rui Cao" userId="a6960595-96e6-47d6-a8d8-833995379cc8" providerId="ADAL" clId="{CF2CEDE5-3C63-4F40-92D4-DA252F5452ED}" dt="2025-04-23T23:46:38.747" v="6917"/>
          <ac:grpSpMkLst>
            <pc:docMk/>
            <pc:sldMk cId="3676914948" sldId="1468126910"/>
            <ac:grpSpMk id="15" creationId="{E284E1DE-2383-4F09-E782-8AC2769DCEF7}"/>
          </ac:grpSpMkLst>
        </pc:grpChg>
        <pc:cxnChg chg="mod">
          <ac:chgData name="Rui Cao" userId="a6960595-96e6-47d6-a8d8-833995379cc8" providerId="ADAL" clId="{CF2CEDE5-3C63-4F40-92D4-DA252F5452ED}" dt="2025-04-23T23:46:38.747" v="6917"/>
          <ac:cxnSpMkLst>
            <pc:docMk/>
            <pc:sldMk cId="3676914948" sldId="1468126910"/>
            <ac:cxnSpMk id="8" creationId="{F564D12F-C3FB-D41B-8243-57D457DD17AA}"/>
          </ac:cxnSpMkLst>
        </pc:cxnChg>
        <pc:cxnChg chg="mod">
          <ac:chgData name="Rui Cao" userId="a6960595-96e6-47d6-a8d8-833995379cc8" providerId="ADAL" clId="{CF2CEDE5-3C63-4F40-92D4-DA252F5452ED}" dt="2025-04-23T23:46:38.747" v="6917"/>
          <ac:cxnSpMkLst>
            <pc:docMk/>
            <pc:sldMk cId="3676914948" sldId="1468126910"/>
            <ac:cxnSpMk id="10" creationId="{B977813F-BED6-F981-3B75-DFE55A20C645}"/>
          </ac:cxnSpMkLst>
        </pc:cxnChg>
        <pc:cxnChg chg="mod">
          <ac:chgData name="Rui Cao" userId="a6960595-96e6-47d6-a8d8-833995379cc8" providerId="ADAL" clId="{CF2CEDE5-3C63-4F40-92D4-DA252F5452ED}" dt="2025-04-23T23:46:38.747" v="6917"/>
          <ac:cxnSpMkLst>
            <pc:docMk/>
            <pc:sldMk cId="3676914948" sldId="1468126910"/>
            <ac:cxnSpMk id="16" creationId="{7793711A-4C50-969E-F9C6-9EB189EC5CFE}"/>
          </ac:cxnSpMkLst>
        </pc:cxnChg>
        <pc:cxnChg chg="mod">
          <ac:chgData name="Rui Cao" userId="a6960595-96e6-47d6-a8d8-833995379cc8" providerId="ADAL" clId="{CF2CEDE5-3C63-4F40-92D4-DA252F5452ED}" dt="2025-04-23T23:46:38.747" v="6917"/>
          <ac:cxnSpMkLst>
            <pc:docMk/>
            <pc:sldMk cId="3676914948" sldId="1468126910"/>
            <ac:cxnSpMk id="17" creationId="{4E607F80-3A7C-211D-0CED-D1E00954E03B}"/>
          </ac:cxnSpMkLst>
        </pc:cxnChg>
        <pc:cxnChg chg="mod">
          <ac:chgData name="Rui Cao" userId="a6960595-96e6-47d6-a8d8-833995379cc8" providerId="ADAL" clId="{CF2CEDE5-3C63-4F40-92D4-DA252F5452ED}" dt="2025-04-23T23:46:38.747" v="6917"/>
          <ac:cxnSpMkLst>
            <pc:docMk/>
            <pc:sldMk cId="3676914948" sldId="1468126910"/>
            <ac:cxnSpMk id="18" creationId="{9E21EDF9-4A14-C326-89B0-C1718B29055E}"/>
          </ac:cxnSpMkLst>
        </pc:cxnChg>
      </pc:sldChg>
      <pc:sldChg chg="addSp delSp modSp add mod">
        <pc:chgData name="Rui Cao" userId="a6960595-96e6-47d6-a8d8-833995379cc8" providerId="ADAL" clId="{CF2CEDE5-3C63-4F40-92D4-DA252F5452ED}" dt="2025-04-23T23:55:21.315" v="6943" actId="20577"/>
        <pc:sldMkLst>
          <pc:docMk/>
          <pc:sldMk cId="4077985968" sldId="1468126911"/>
        </pc:sldMkLst>
        <pc:spChg chg="mod">
          <ac:chgData name="Rui Cao" userId="a6960595-96e6-47d6-a8d8-833995379cc8" providerId="ADAL" clId="{CF2CEDE5-3C63-4F40-92D4-DA252F5452ED}" dt="2025-04-16T15:59:27.407" v="3516" actId="20577"/>
          <ac:spMkLst>
            <pc:docMk/>
            <pc:sldMk cId="4077985968" sldId="1468126911"/>
            <ac:spMk id="2" creationId="{4494CC11-84CF-D211-6442-EB0F9F544FFB}"/>
          </ac:spMkLst>
        </pc:spChg>
        <pc:spChg chg="mod">
          <ac:chgData name="Rui Cao" userId="a6960595-96e6-47d6-a8d8-833995379cc8" providerId="ADAL" clId="{CF2CEDE5-3C63-4F40-92D4-DA252F5452ED}" dt="2025-04-23T23:55:21.315" v="6943" actId="20577"/>
          <ac:spMkLst>
            <pc:docMk/>
            <pc:sldMk cId="4077985968" sldId="1468126911"/>
            <ac:spMk id="3" creationId="{1BF8D822-0447-993C-B7D8-CDEEFC14F4E3}"/>
          </ac:spMkLst>
        </pc:spChg>
        <pc:spChg chg="mod">
          <ac:chgData name="Rui Cao" userId="a6960595-96e6-47d6-a8d8-833995379cc8" providerId="ADAL" clId="{CF2CEDE5-3C63-4F40-92D4-DA252F5452ED}" dt="2025-04-16T16:14:50.635" v="3921" actId="20577"/>
          <ac:spMkLst>
            <pc:docMk/>
            <pc:sldMk cId="4077985968" sldId="1468126911"/>
            <ac:spMk id="9" creationId="{970546FC-FDD5-151E-0282-C7B7DA6D7663}"/>
          </ac:spMkLst>
        </pc:spChg>
        <pc:spChg chg="mod">
          <ac:chgData name="Rui Cao" userId="a6960595-96e6-47d6-a8d8-833995379cc8" providerId="ADAL" clId="{CF2CEDE5-3C63-4F40-92D4-DA252F5452ED}" dt="2025-04-16T16:14:57.083" v="3928" actId="20577"/>
          <ac:spMkLst>
            <pc:docMk/>
            <pc:sldMk cId="4077985968" sldId="1468126911"/>
            <ac:spMk id="11" creationId="{92540D39-B95B-E05D-4235-700AA6FBC7EC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12" creationId="{D9D661C9-6F38-0088-C164-EA4217A314A3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13" creationId="{66CA6C31-4088-35B6-56FC-9EF78054651C}"/>
          </ac:spMkLst>
        </pc:spChg>
        <pc:spChg chg="del mod">
          <ac:chgData name="Rui Cao" userId="a6960595-96e6-47d6-a8d8-833995379cc8" providerId="ADAL" clId="{CF2CEDE5-3C63-4F40-92D4-DA252F5452ED}" dt="2025-04-23T23:46:27.584" v="6916" actId="478"/>
          <ac:spMkLst>
            <pc:docMk/>
            <pc:sldMk cId="4077985968" sldId="1468126911"/>
            <ac:spMk id="19" creationId="{EEFC508D-F8AE-85A2-3D0F-1C393B3D63B4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20" creationId="{042F662D-98A7-0AB5-B01A-3FC70C3540CB}"/>
          </ac:spMkLst>
        </pc:spChg>
        <pc:spChg chg="mod">
          <ac:chgData name="Rui Cao" userId="a6960595-96e6-47d6-a8d8-833995379cc8" providerId="ADAL" clId="{CF2CEDE5-3C63-4F40-92D4-DA252F5452ED}" dt="2025-04-16T16:14:37.071" v="3914" actId="113"/>
          <ac:spMkLst>
            <pc:docMk/>
            <pc:sldMk cId="4077985968" sldId="1468126911"/>
            <ac:spMk id="21" creationId="{8FB82475-5905-ECBD-DB05-7726EEFC79D6}"/>
          </ac:spMkLst>
        </pc:spChg>
        <pc:spChg chg="mod">
          <ac:chgData name="Rui Cao" userId="a6960595-96e6-47d6-a8d8-833995379cc8" providerId="ADAL" clId="{CF2CEDE5-3C63-4F40-92D4-DA252F5452ED}" dt="2025-04-16T15:54:04.907" v="3310" actId="207"/>
          <ac:spMkLst>
            <pc:docMk/>
            <pc:sldMk cId="4077985968" sldId="1468126911"/>
            <ac:spMk id="22" creationId="{81E86C97-8839-20B0-8E43-2AE5849C3098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23" creationId="{B3938E35-321E-7D86-3C3A-48F9A640605C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24" creationId="{AC8E1092-B191-C37C-BF48-38C5580942A4}"/>
          </ac:spMkLst>
        </pc:spChg>
        <pc:spChg chg="mod">
          <ac:chgData name="Rui Cao" userId="a6960595-96e6-47d6-a8d8-833995379cc8" providerId="ADAL" clId="{CF2CEDE5-3C63-4F40-92D4-DA252F5452ED}" dt="2025-04-16T15:54:11.868" v="3312" actId="1076"/>
          <ac:spMkLst>
            <pc:docMk/>
            <pc:sldMk cId="4077985968" sldId="1468126911"/>
            <ac:spMk id="25" creationId="{55000AC0-506A-AD88-BF15-384F1C010A41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26" creationId="{43830355-FCFA-9EF6-CD42-6812D8A8CED0}"/>
          </ac:spMkLst>
        </pc:spChg>
        <pc:spChg chg="mod">
          <ac:chgData name="Rui Cao" userId="a6960595-96e6-47d6-a8d8-833995379cc8" providerId="ADAL" clId="{CF2CEDE5-3C63-4F40-92D4-DA252F5452ED}" dt="2025-04-16T15:51:17.632" v="3275"/>
          <ac:spMkLst>
            <pc:docMk/>
            <pc:sldMk cId="4077985968" sldId="1468126911"/>
            <ac:spMk id="27" creationId="{C10A5F03-3B05-8D90-5CC3-9CE1A7E9B204}"/>
          </ac:spMkLst>
        </pc:spChg>
        <pc:spChg chg="add mod">
          <ac:chgData name="Rui Cao" userId="a6960595-96e6-47d6-a8d8-833995379cc8" providerId="ADAL" clId="{CF2CEDE5-3C63-4F40-92D4-DA252F5452ED}" dt="2025-04-16T16:14:08.576" v="3901" actId="1037"/>
          <ac:spMkLst>
            <pc:docMk/>
            <pc:sldMk cId="4077985968" sldId="1468126911"/>
            <ac:spMk id="28" creationId="{C0CDB047-5D38-6A12-7615-C84B1CEFD233}"/>
          </ac:spMkLst>
        </pc:spChg>
        <pc:spChg chg="add mod">
          <ac:chgData name="Rui Cao" userId="a6960595-96e6-47d6-a8d8-833995379cc8" providerId="ADAL" clId="{CF2CEDE5-3C63-4F40-92D4-DA252F5452ED}" dt="2025-04-16T16:14:25.799" v="3912" actId="1036"/>
          <ac:spMkLst>
            <pc:docMk/>
            <pc:sldMk cId="4077985968" sldId="1468126911"/>
            <ac:spMk id="29" creationId="{878CE6B3-0FD7-A9A7-965A-A4282F78F4E7}"/>
          </ac:spMkLst>
        </pc:spChg>
        <pc:grpChg chg="add mod">
          <ac:chgData name="Rui Cao" userId="a6960595-96e6-47d6-a8d8-833995379cc8" providerId="ADAL" clId="{CF2CEDE5-3C63-4F40-92D4-DA252F5452ED}" dt="2025-04-16T15:51:20.231" v="3276" actId="1076"/>
          <ac:grpSpMkLst>
            <pc:docMk/>
            <pc:sldMk cId="4077985968" sldId="1468126911"/>
            <ac:grpSpMk id="7" creationId="{DA73B31E-787D-2753-7739-6757D645A6BC}"/>
          </ac:grpSpMkLst>
        </pc:grpChg>
        <pc:grpChg chg="mod">
          <ac:chgData name="Rui Cao" userId="a6960595-96e6-47d6-a8d8-833995379cc8" providerId="ADAL" clId="{CF2CEDE5-3C63-4F40-92D4-DA252F5452ED}" dt="2025-04-16T15:51:17.632" v="3275"/>
          <ac:grpSpMkLst>
            <pc:docMk/>
            <pc:sldMk cId="4077985968" sldId="1468126911"/>
            <ac:grpSpMk id="14" creationId="{C7B02834-3B41-5A3F-C6B5-C89770018FF6}"/>
          </ac:grpSpMkLst>
        </pc:grpChg>
        <pc:grpChg chg="mod">
          <ac:chgData name="Rui Cao" userId="a6960595-96e6-47d6-a8d8-833995379cc8" providerId="ADAL" clId="{CF2CEDE5-3C63-4F40-92D4-DA252F5452ED}" dt="2025-04-16T15:51:17.632" v="3275"/>
          <ac:grpSpMkLst>
            <pc:docMk/>
            <pc:sldMk cId="4077985968" sldId="1468126911"/>
            <ac:grpSpMk id="15" creationId="{54015360-9488-456B-96C6-242A844EF7CB}"/>
          </ac:grpSpMkLst>
        </pc:grpChg>
        <pc:cxnChg chg="mod">
          <ac:chgData name="Rui Cao" userId="a6960595-96e6-47d6-a8d8-833995379cc8" providerId="ADAL" clId="{CF2CEDE5-3C63-4F40-92D4-DA252F5452ED}" dt="2025-04-16T15:51:17.632" v="3275"/>
          <ac:cxnSpMkLst>
            <pc:docMk/>
            <pc:sldMk cId="4077985968" sldId="1468126911"/>
            <ac:cxnSpMk id="8" creationId="{050D50BF-BA1A-072A-726F-9ED8B7BE442C}"/>
          </ac:cxnSpMkLst>
        </pc:cxnChg>
        <pc:cxnChg chg="mod">
          <ac:chgData name="Rui Cao" userId="a6960595-96e6-47d6-a8d8-833995379cc8" providerId="ADAL" clId="{CF2CEDE5-3C63-4F40-92D4-DA252F5452ED}" dt="2025-04-16T15:51:17.632" v="3275"/>
          <ac:cxnSpMkLst>
            <pc:docMk/>
            <pc:sldMk cId="4077985968" sldId="1468126911"/>
            <ac:cxnSpMk id="10" creationId="{9FC410D5-38BF-9CE6-AF4F-E35361D5CF3B}"/>
          </ac:cxnSpMkLst>
        </pc:cxnChg>
        <pc:cxnChg chg="mod">
          <ac:chgData name="Rui Cao" userId="a6960595-96e6-47d6-a8d8-833995379cc8" providerId="ADAL" clId="{CF2CEDE5-3C63-4F40-92D4-DA252F5452ED}" dt="2025-04-16T15:51:17.632" v="3275"/>
          <ac:cxnSpMkLst>
            <pc:docMk/>
            <pc:sldMk cId="4077985968" sldId="1468126911"/>
            <ac:cxnSpMk id="16" creationId="{4AA4FA5E-14EE-42C7-039B-276769C1C213}"/>
          </ac:cxnSpMkLst>
        </pc:cxnChg>
        <pc:cxnChg chg="mod">
          <ac:chgData name="Rui Cao" userId="a6960595-96e6-47d6-a8d8-833995379cc8" providerId="ADAL" clId="{CF2CEDE5-3C63-4F40-92D4-DA252F5452ED}" dt="2025-04-16T15:51:17.632" v="3275"/>
          <ac:cxnSpMkLst>
            <pc:docMk/>
            <pc:sldMk cId="4077985968" sldId="1468126911"/>
            <ac:cxnSpMk id="17" creationId="{5C5D1322-A798-A17A-5DA8-45CEAC41034C}"/>
          </ac:cxnSpMkLst>
        </pc:cxnChg>
        <pc:cxnChg chg="mod">
          <ac:chgData name="Rui Cao" userId="a6960595-96e6-47d6-a8d8-833995379cc8" providerId="ADAL" clId="{CF2CEDE5-3C63-4F40-92D4-DA252F5452ED}" dt="2025-04-16T15:51:17.632" v="3275"/>
          <ac:cxnSpMkLst>
            <pc:docMk/>
            <pc:sldMk cId="4077985968" sldId="1468126911"/>
            <ac:cxnSpMk id="18" creationId="{EF1EC453-7270-3383-B29A-75AFEC4E0071}"/>
          </ac:cxnSpMkLst>
        </pc:cxnChg>
      </pc:sldChg>
      <pc:sldChg chg="new del">
        <pc:chgData name="Rui Cao" userId="a6960595-96e6-47d6-a8d8-833995379cc8" providerId="ADAL" clId="{CF2CEDE5-3C63-4F40-92D4-DA252F5452ED}" dt="2025-04-21T17:28:13.411" v="6239" actId="47"/>
        <pc:sldMkLst>
          <pc:docMk/>
          <pc:sldMk cId="2053692605" sldId="1468126912"/>
        </pc:sldMkLst>
      </pc:sldChg>
      <pc:sldChg chg="addSp delSp modSp new mod">
        <pc:chgData name="Rui Cao" userId="a6960595-96e6-47d6-a8d8-833995379cc8" providerId="ADAL" clId="{CF2CEDE5-3C63-4F40-92D4-DA252F5452ED}" dt="2025-04-21T17:30:59.744" v="6259" actId="1076"/>
        <pc:sldMkLst>
          <pc:docMk/>
          <pc:sldMk cId="365966339" sldId="1468126913"/>
        </pc:sldMkLst>
        <pc:spChg chg="mod">
          <ac:chgData name="Rui Cao" userId="a6960595-96e6-47d6-a8d8-833995379cc8" providerId="ADAL" clId="{CF2CEDE5-3C63-4F40-92D4-DA252F5452ED}" dt="2025-04-16T21:27:40.846" v="5145" actId="20577"/>
          <ac:spMkLst>
            <pc:docMk/>
            <pc:sldMk cId="365966339" sldId="1468126913"/>
            <ac:spMk id="2" creationId="{6D510074-C1A4-D69E-2D8B-943FE3AAE5F3}"/>
          </ac:spMkLst>
        </pc:spChg>
        <pc:spChg chg="del mod">
          <ac:chgData name="Rui Cao" userId="a6960595-96e6-47d6-a8d8-833995379cc8" providerId="ADAL" clId="{CF2CEDE5-3C63-4F40-92D4-DA252F5452ED}" dt="2025-04-16T21:34:10.141" v="5233" actId="478"/>
          <ac:spMkLst>
            <pc:docMk/>
            <pc:sldMk cId="365966339" sldId="1468126913"/>
            <ac:spMk id="3" creationId="{4A71DD7D-E3D0-C086-1E9F-C7FB29A8A11F}"/>
          </ac:spMkLst>
        </pc:spChg>
        <pc:spChg chg="add mod">
          <ac:chgData name="Rui Cao" userId="a6960595-96e6-47d6-a8d8-833995379cc8" providerId="ADAL" clId="{CF2CEDE5-3C63-4F40-92D4-DA252F5452ED}" dt="2025-04-21T17:30:59.744" v="6259" actId="1076"/>
          <ac:spMkLst>
            <pc:docMk/>
            <pc:sldMk cId="365966339" sldId="1468126913"/>
            <ac:spMk id="3" creationId="{8169E100-0918-A2A4-2D7F-3309AAF01F69}"/>
          </ac:spMkLst>
        </pc:spChg>
        <pc:picChg chg="add del mod">
          <ac:chgData name="Rui Cao" userId="a6960595-96e6-47d6-a8d8-833995379cc8" providerId="ADAL" clId="{CF2CEDE5-3C63-4F40-92D4-DA252F5452ED}" dt="2025-04-16T22:14:32.807" v="5423" actId="478"/>
          <ac:picMkLst>
            <pc:docMk/>
            <pc:sldMk cId="365966339" sldId="1468126913"/>
            <ac:picMk id="8" creationId="{B5F71F2A-4454-BDC2-0015-972EA5668DB3}"/>
          </ac:picMkLst>
        </pc:picChg>
        <pc:picChg chg="add del mod">
          <ac:chgData name="Rui Cao" userId="a6960595-96e6-47d6-a8d8-833995379cc8" providerId="ADAL" clId="{CF2CEDE5-3C63-4F40-92D4-DA252F5452ED}" dt="2025-04-16T21:23:50.374" v="5078" actId="478"/>
          <ac:picMkLst>
            <pc:docMk/>
            <pc:sldMk cId="365966339" sldId="1468126913"/>
            <ac:picMk id="10" creationId="{616C8D5D-E488-BF0A-B4FE-A9496A69FE66}"/>
          </ac:picMkLst>
        </pc:picChg>
        <pc:picChg chg="add del mod">
          <ac:chgData name="Rui Cao" userId="a6960595-96e6-47d6-a8d8-833995379cc8" providerId="ADAL" clId="{CF2CEDE5-3C63-4F40-92D4-DA252F5452ED}" dt="2025-04-16T21:23:56.809" v="5083" actId="478"/>
          <ac:picMkLst>
            <pc:docMk/>
            <pc:sldMk cId="365966339" sldId="1468126913"/>
            <ac:picMk id="12" creationId="{B6C99384-8BF1-C3C5-12C2-941C674ABE61}"/>
          </ac:picMkLst>
        </pc:picChg>
        <pc:picChg chg="add del mod">
          <ac:chgData name="Rui Cao" userId="a6960595-96e6-47d6-a8d8-833995379cc8" providerId="ADAL" clId="{CF2CEDE5-3C63-4F40-92D4-DA252F5452ED}" dt="2025-04-16T22:13:21.537" v="5418" actId="478"/>
          <ac:picMkLst>
            <pc:docMk/>
            <pc:sldMk cId="365966339" sldId="1468126913"/>
            <ac:picMk id="14" creationId="{D1EEC9D4-36AD-C3EA-4057-B3107D74EAFA}"/>
          </ac:picMkLst>
        </pc:picChg>
        <pc:picChg chg="add mod">
          <ac:chgData name="Rui Cao" userId="a6960595-96e6-47d6-a8d8-833995379cc8" providerId="ADAL" clId="{CF2CEDE5-3C63-4F40-92D4-DA252F5452ED}" dt="2025-04-21T17:30:56.820" v="6258" actId="1076"/>
          <ac:picMkLst>
            <pc:docMk/>
            <pc:sldMk cId="365966339" sldId="1468126913"/>
            <ac:picMk id="16" creationId="{C3D6EAA5-6634-1858-DDD4-2AA2899F7D3E}"/>
          </ac:picMkLst>
        </pc:picChg>
      </pc:sldChg>
      <pc:sldChg chg="addSp delSp modSp new mod ord">
        <pc:chgData name="Rui Cao" userId="a6960595-96e6-47d6-a8d8-833995379cc8" providerId="ADAL" clId="{CF2CEDE5-3C63-4F40-92D4-DA252F5452ED}" dt="2025-04-21T17:30:47.147" v="6254" actId="1076"/>
        <pc:sldMkLst>
          <pc:docMk/>
          <pc:sldMk cId="2884577489" sldId="1468126914"/>
        </pc:sldMkLst>
        <pc:spChg chg="mod">
          <ac:chgData name="Rui Cao" userId="a6960595-96e6-47d6-a8d8-833995379cc8" providerId="ADAL" clId="{CF2CEDE5-3C63-4F40-92D4-DA252F5452ED}" dt="2025-04-16T21:52:08.737" v="5391" actId="20577"/>
          <ac:spMkLst>
            <pc:docMk/>
            <pc:sldMk cId="2884577489" sldId="1468126914"/>
            <ac:spMk id="2" creationId="{9AD257A3-C599-7321-5C26-72F024EB5030}"/>
          </ac:spMkLst>
        </pc:spChg>
        <pc:spChg chg="add mod">
          <ac:chgData name="Rui Cao" userId="a6960595-96e6-47d6-a8d8-833995379cc8" providerId="ADAL" clId="{CF2CEDE5-3C63-4F40-92D4-DA252F5452ED}" dt="2025-04-21T17:30:47.147" v="6254" actId="1076"/>
          <ac:spMkLst>
            <pc:docMk/>
            <pc:sldMk cId="2884577489" sldId="1468126914"/>
            <ac:spMk id="7" creationId="{8C09FDAA-79A6-EBCB-16B2-607BE9108215}"/>
          </ac:spMkLst>
        </pc:spChg>
        <pc:picChg chg="add del mod">
          <ac:chgData name="Rui Cao" userId="a6960595-96e6-47d6-a8d8-833995379cc8" providerId="ADAL" clId="{CF2CEDE5-3C63-4F40-92D4-DA252F5452ED}" dt="2025-04-16T21:28:16.004" v="5167" actId="478"/>
          <ac:picMkLst>
            <pc:docMk/>
            <pc:sldMk cId="2884577489" sldId="1468126914"/>
            <ac:picMk id="8" creationId="{014CF68A-9906-2282-F9BF-80D2A4CA23B3}"/>
          </ac:picMkLst>
        </pc:picChg>
        <pc:picChg chg="add del mod">
          <ac:chgData name="Rui Cao" userId="a6960595-96e6-47d6-a8d8-833995379cc8" providerId="ADAL" clId="{CF2CEDE5-3C63-4F40-92D4-DA252F5452ED}" dt="2025-04-16T21:28:16.004" v="5167" actId="478"/>
          <ac:picMkLst>
            <pc:docMk/>
            <pc:sldMk cId="2884577489" sldId="1468126914"/>
            <ac:picMk id="10" creationId="{3ECCD421-19D9-D0CD-65A6-1FFBCDDA398A}"/>
          </ac:picMkLst>
        </pc:picChg>
        <pc:picChg chg="add del mod">
          <ac:chgData name="Rui Cao" userId="a6960595-96e6-47d6-a8d8-833995379cc8" providerId="ADAL" clId="{CF2CEDE5-3C63-4F40-92D4-DA252F5452ED}" dt="2025-04-16T21:52:10.585" v="5392" actId="478"/>
          <ac:picMkLst>
            <pc:docMk/>
            <pc:sldMk cId="2884577489" sldId="1468126914"/>
            <ac:picMk id="12" creationId="{18DCD81C-2426-973A-BAF7-315FD7F9A44E}"/>
          </ac:picMkLst>
        </pc:picChg>
        <pc:picChg chg="add del mod">
          <ac:chgData name="Rui Cao" userId="a6960595-96e6-47d6-a8d8-833995379cc8" providerId="ADAL" clId="{CF2CEDE5-3C63-4F40-92D4-DA252F5452ED}" dt="2025-04-16T21:52:15.349" v="5395" actId="478"/>
          <ac:picMkLst>
            <pc:docMk/>
            <pc:sldMk cId="2884577489" sldId="1468126914"/>
            <ac:picMk id="14" creationId="{A39405D6-0A41-11BB-959C-7CDC69305FD6}"/>
          </ac:picMkLst>
        </pc:picChg>
        <pc:picChg chg="add mod">
          <ac:chgData name="Rui Cao" userId="a6960595-96e6-47d6-a8d8-833995379cc8" providerId="ADAL" clId="{CF2CEDE5-3C63-4F40-92D4-DA252F5452ED}" dt="2025-04-16T22:12:37.108" v="5417" actId="1076"/>
          <ac:picMkLst>
            <pc:docMk/>
            <pc:sldMk cId="2884577489" sldId="1468126914"/>
            <ac:picMk id="16" creationId="{CD02A40F-80A6-5654-4F14-225892C3C672}"/>
          </ac:picMkLst>
        </pc:picChg>
        <pc:picChg chg="add del mod">
          <ac:chgData name="Rui Cao" userId="a6960595-96e6-47d6-a8d8-833995379cc8" providerId="ADAL" clId="{CF2CEDE5-3C63-4F40-92D4-DA252F5452ED}" dt="2025-04-16T22:04:16.513" v="5413" actId="478"/>
          <ac:picMkLst>
            <pc:docMk/>
            <pc:sldMk cId="2884577489" sldId="1468126914"/>
            <ac:picMk id="18" creationId="{67F53825-1D0C-969B-40DB-6D08E7247603}"/>
          </ac:picMkLst>
        </pc:picChg>
      </pc:sldChg>
      <pc:sldChg chg="new del">
        <pc:chgData name="Rui Cao" userId="a6960595-96e6-47d6-a8d8-833995379cc8" providerId="ADAL" clId="{CF2CEDE5-3C63-4F40-92D4-DA252F5452ED}" dt="2025-04-16T22:17:19.042" v="5434" actId="47"/>
        <pc:sldMkLst>
          <pc:docMk/>
          <pc:sldMk cId="2375657607" sldId="1468126915"/>
        </pc:sldMkLst>
      </pc:sldChg>
      <pc:sldChg chg="addSp delSp modSp add mod">
        <pc:chgData name="Rui Cao" userId="a6960595-96e6-47d6-a8d8-833995379cc8" providerId="ADAL" clId="{CF2CEDE5-3C63-4F40-92D4-DA252F5452ED}" dt="2025-04-21T17:31:04.814" v="6261" actId="1076"/>
        <pc:sldMkLst>
          <pc:docMk/>
          <pc:sldMk cId="864396468" sldId="1468126916"/>
        </pc:sldMkLst>
        <pc:spChg chg="mod">
          <ac:chgData name="Rui Cao" userId="a6960595-96e6-47d6-a8d8-833995379cc8" providerId="ADAL" clId="{CF2CEDE5-3C63-4F40-92D4-DA252F5452ED}" dt="2025-04-16T21:28:03.225" v="5162" actId="20577"/>
          <ac:spMkLst>
            <pc:docMk/>
            <pc:sldMk cId="864396468" sldId="1468126916"/>
            <ac:spMk id="2" creationId="{9AD257A3-C599-7321-5C26-72F024EB5030}"/>
          </ac:spMkLst>
        </pc:spChg>
        <pc:spChg chg="add mod">
          <ac:chgData name="Rui Cao" userId="a6960595-96e6-47d6-a8d8-833995379cc8" providerId="ADAL" clId="{CF2CEDE5-3C63-4F40-92D4-DA252F5452ED}" dt="2025-04-21T17:31:04.814" v="6261" actId="1076"/>
          <ac:spMkLst>
            <pc:docMk/>
            <pc:sldMk cId="864396468" sldId="1468126916"/>
            <ac:spMk id="7" creationId="{D2F4B16A-0678-39C8-E7F4-87E61638762A}"/>
          </ac:spMkLst>
        </pc:spChg>
        <pc:picChg chg="del mod">
          <ac:chgData name="Rui Cao" userId="a6960595-96e6-47d6-a8d8-833995379cc8" providerId="ADAL" clId="{CF2CEDE5-3C63-4F40-92D4-DA252F5452ED}" dt="2025-04-16T22:14:39.863" v="5428" actId="478"/>
          <ac:picMkLst>
            <pc:docMk/>
            <pc:sldMk cId="864396468" sldId="1468126916"/>
            <ac:picMk id="8" creationId="{014CF68A-9906-2282-F9BF-80D2A4CA23B3}"/>
          </ac:picMkLst>
        </pc:picChg>
        <pc:picChg chg="add del mod">
          <ac:chgData name="Rui Cao" userId="a6960595-96e6-47d6-a8d8-833995379cc8" providerId="ADAL" clId="{CF2CEDE5-3C63-4F40-92D4-DA252F5452ED}" dt="2025-04-16T22:16:04.343" v="5431" actId="478"/>
          <ac:picMkLst>
            <pc:docMk/>
            <pc:sldMk cId="864396468" sldId="1468126916"/>
            <ac:picMk id="9" creationId="{5DB26D85-7A7B-8A6F-6616-BB2EA5E738AB}"/>
          </ac:picMkLst>
        </pc:picChg>
        <pc:picChg chg="del">
          <ac:chgData name="Rui Cao" userId="a6960595-96e6-47d6-a8d8-833995379cc8" providerId="ADAL" clId="{CF2CEDE5-3C63-4F40-92D4-DA252F5452ED}" dt="2025-04-16T22:13:36.860" v="5421" actId="478"/>
          <ac:picMkLst>
            <pc:docMk/>
            <pc:sldMk cId="864396468" sldId="1468126916"/>
            <ac:picMk id="10" creationId="{3ECCD421-19D9-D0CD-65A6-1FFBCDDA398A}"/>
          </ac:picMkLst>
        </pc:picChg>
        <pc:picChg chg="add mod">
          <ac:chgData name="Rui Cao" userId="a6960595-96e6-47d6-a8d8-833995379cc8" providerId="ADAL" clId="{CF2CEDE5-3C63-4F40-92D4-DA252F5452ED}" dt="2025-04-16T22:16:08.756" v="5433" actId="1076"/>
          <ac:picMkLst>
            <pc:docMk/>
            <pc:sldMk cId="864396468" sldId="1468126916"/>
            <ac:picMk id="12" creationId="{A4AE6E6A-EFBD-4762-7D16-0AFE0EBAFDAE}"/>
          </ac:picMkLst>
        </pc:picChg>
      </pc:sldChg>
      <pc:sldChg chg="addSp delSp modSp new mod ord">
        <pc:chgData name="Rui Cao" userId="a6960595-96e6-47d6-a8d8-833995379cc8" providerId="ADAL" clId="{CF2CEDE5-3C63-4F40-92D4-DA252F5452ED}" dt="2025-04-21T17:28:02.263" v="6238" actId="122"/>
        <pc:sldMkLst>
          <pc:docMk/>
          <pc:sldMk cId="658579893" sldId="1468126917"/>
        </pc:sldMkLst>
        <pc:spChg chg="del mod">
          <ac:chgData name="Rui Cao" userId="a6960595-96e6-47d6-a8d8-833995379cc8" providerId="ADAL" clId="{CF2CEDE5-3C63-4F40-92D4-DA252F5452ED}" dt="2025-04-16T21:40:59.965" v="5332" actId="478"/>
          <ac:spMkLst>
            <pc:docMk/>
            <pc:sldMk cId="658579893" sldId="1468126917"/>
            <ac:spMk id="3" creationId="{03D2E91F-594F-DE68-7220-3F7FF25BD414}"/>
          </ac:spMkLst>
        </pc:spChg>
        <pc:spChg chg="add del mod">
          <ac:chgData name="Rui Cao" userId="a6960595-96e6-47d6-a8d8-833995379cc8" providerId="ADAL" clId="{CF2CEDE5-3C63-4F40-92D4-DA252F5452ED}" dt="2025-04-16T21:41:03.236" v="5333" actId="478"/>
          <ac:spMkLst>
            <pc:docMk/>
            <pc:sldMk cId="658579893" sldId="1468126917"/>
            <ac:spMk id="9" creationId="{64A7DA1B-C52D-3DF5-6203-22186B836481}"/>
          </ac:spMkLst>
        </pc:spChg>
        <pc:graphicFrameChg chg="add mod modGraphic">
          <ac:chgData name="Rui Cao" userId="a6960595-96e6-47d6-a8d8-833995379cc8" providerId="ADAL" clId="{CF2CEDE5-3C63-4F40-92D4-DA252F5452ED}" dt="2025-04-21T17:28:02.263" v="6238" actId="122"/>
          <ac:graphicFrameMkLst>
            <pc:docMk/>
            <pc:sldMk cId="658579893" sldId="1468126917"/>
            <ac:graphicFrameMk id="7" creationId="{3E4F8BEE-B6C2-C525-DCD2-A4D2F8EB02C5}"/>
          </ac:graphicFrameMkLst>
        </pc:graphicFrameChg>
      </pc:sldChg>
      <pc:sldChg chg="addSp delSp modSp new mod ord">
        <pc:chgData name="Rui Cao" userId="a6960595-96e6-47d6-a8d8-833995379cc8" providerId="ADAL" clId="{CF2CEDE5-3C63-4F40-92D4-DA252F5452ED}" dt="2025-04-23T23:11:42.757" v="6741" actId="207"/>
        <pc:sldMkLst>
          <pc:docMk/>
          <pc:sldMk cId="2291892158" sldId="1468126918"/>
        </pc:sldMkLst>
        <pc:spChg chg="mod">
          <ac:chgData name="Rui Cao" userId="a6960595-96e6-47d6-a8d8-833995379cc8" providerId="ADAL" clId="{CF2CEDE5-3C63-4F40-92D4-DA252F5452ED}" dt="2025-04-23T23:10:47.421" v="6727" actId="20577"/>
          <ac:spMkLst>
            <pc:docMk/>
            <pc:sldMk cId="2291892158" sldId="1468126918"/>
            <ac:spMk id="2" creationId="{7C4DA4FB-10D4-094C-082D-68766D07249D}"/>
          </ac:spMkLst>
        </pc:spChg>
        <pc:spChg chg="del mod ord">
          <ac:chgData name="Rui Cao" userId="a6960595-96e6-47d6-a8d8-833995379cc8" providerId="ADAL" clId="{CF2CEDE5-3C63-4F40-92D4-DA252F5452ED}" dt="2025-04-23T23:10:39.616" v="6718" actId="478"/>
          <ac:spMkLst>
            <pc:docMk/>
            <pc:sldMk cId="2291892158" sldId="1468126918"/>
            <ac:spMk id="3" creationId="{B64707F9-FAEE-5673-99B7-7407A647707C}"/>
          </ac:spMkLst>
        </pc:spChg>
        <pc:graphicFrameChg chg="add del mod ord modGraphic">
          <ac:chgData name="Rui Cao" userId="a6960595-96e6-47d6-a8d8-833995379cc8" providerId="ADAL" clId="{CF2CEDE5-3C63-4F40-92D4-DA252F5452ED}" dt="2025-04-23T23:11:38.429" v="6739" actId="207"/>
          <ac:graphicFrameMkLst>
            <pc:docMk/>
            <pc:sldMk cId="2291892158" sldId="1468126918"/>
            <ac:graphicFrameMk id="11" creationId="{A3B71FAB-DF74-8FBE-B1B7-D7A7AA85C2C2}"/>
          </ac:graphicFrameMkLst>
        </pc:graphicFrameChg>
        <pc:graphicFrameChg chg="add del mod ord modGraphic">
          <ac:chgData name="Rui Cao" userId="a6960595-96e6-47d6-a8d8-833995379cc8" providerId="ADAL" clId="{CF2CEDE5-3C63-4F40-92D4-DA252F5452ED}" dt="2025-04-23T23:11:40.361" v="6740" actId="207"/>
          <ac:graphicFrameMkLst>
            <pc:docMk/>
            <pc:sldMk cId="2291892158" sldId="1468126918"/>
            <ac:graphicFrameMk id="12" creationId="{C2D087A2-823C-6486-8C6C-E5786B7D37AE}"/>
          </ac:graphicFrameMkLst>
        </pc:graphicFrameChg>
        <pc:graphicFrameChg chg="add del mod ord modGraphic">
          <ac:chgData name="Rui Cao" userId="a6960595-96e6-47d6-a8d8-833995379cc8" providerId="ADAL" clId="{CF2CEDE5-3C63-4F40-92D4-DA252F5452ED}" dt="2025-04-23T23:11:42.757" v="6741" actId="207"/>
          <ac:graphicFrameMkLst>
            <pc:docMk/>
            <pc:sldMk cId="2291892158" sldId="1468126918"/>
            <ac:graphicFrameMk id="13" creationId="{B346E902-621B-2D31-0FB4-C7972C536162}"/>
          </ac:graphicFrameMkLst>
        </pc:graphicFrameChg>
        <pc:graphicFrameChg chg="add mod">
          <ac:chgData name="Rui Cao" userId="a6960595-96e6-47d6-a8d8-833995379cc8" providerId="ADAL" clId="{CF2CEDE5-3C63-4F40-92D4-DA252F5452ED}" dt="2025-04-23T22:58:27.266" v="6442" actId="1076"/>
          <ac:graphicFrameMkLst>
            <pc:docMk/>
            <pc:sldMk cId="2291892158" sldId="1468126918"/>
            <ac:graphicFrameMk id="20" creationId="{1449656C-1B7B-D466-BC67-69BF6452B1F8}"/>
          </ac:graphicFrameMkLst>
        </pc:graphicFrameChg>
        <pc:graphicFrameChg chg="add mod">
          <ac:chgData name="Rui Cao" userId="a6960595-96e6-47d6-a8d8-833995379cc8" providerId="ADAL" clId="{CF2CEDE5-3C63-4F40-92D4-DA252F5452ED}" dt="2025-04-23T22:58:27.266" v="6442" actId="1076"/>
          <ac:graphicFrameMkLst>
            <pc:docMk/>
            <pc:sldMk cId="2291892158" sldId="1468126918"/>
            <ac:graphicFrameMk id="21" creationId="{D7DBF055-8C99-8539-EACF-151400FDF24F}"/>
          </ac:graphicFrameMkLst>
        </pc:graphicFrameChg>
        <pc:graphicFrameChg chg="add mod">
          <ac:chgData name="Rui Cao" userId="a6960595-96e6-47d6-a8d8-833995379cc8" providerId="ADAL" clId="{CF2CEDE5-3C63-4F40-92D4-DA252F5452ED}" dt="2025-04-23T22:58:27.266" v="6442" actId="1076"/>
          <ac:graphicFrameMkLst>
            <pc:docMk/>
            <pc:sldMk cId="2291892158" sldId="1468126918"/>
            <ac:graphicFrameMk id="22" creationId="{1DE5B1B1-9A65-62F7-C835-BB46A7F46A37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00:39.980" v="6504" actId="478"/>
          <ac:graphicFrameMkLst>
            <pc:docMk/>
            <pc:sldMk cId="2291892158" sldId="1468126918"/>
            <ac:graphicFrameMk id="23" creationId="{AD4DA059-1E99-5EE9-4978-873E23428F56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00:39.980" v="6504" actId="478"/>
          <ac:graphicFrameMkLst>
            <pc:docMk/>
            <pc:sldMk cId="2291892158" sldId="1468126918"/>
            <ac:graphicFrameMk id="24" creationId="{D67B5FA7-144C-C512-7939-FC81F1E813AA}"/>
          </ac:graphicFrameMkLst>
        </pc:graphicFrameChg>
        <pc:graphicFrameChg chg="add del mod ord modGraphic">
          <ac:chgData name="Rui Cao" userId="a6960595-96e6-47d6-a8d8-833995379cc8" providerId="ADAL" clId="{CF2CEDE5-3C63-4F40-92D4-DA252F5452ED}" dt="2025-04-23T23:11:12.313" v="6729" actId="207"/>
          <ac:graphicFrameMkLst>
            <pc:docMk/>
            <pc:sldMk cId="2291892158" sldId="1468126918"/>
            <ac:graphicFrameMk id="25" creationId="{FD2C06C3-13B0-B695-0D05-CF10A43EDDDC}"/>
          </ac:graphicFrameMkLst>
        </pc:graphicFrameChg>
        <pc:graphicFrameChg chg="add mod">
          <ac:chgData name="Rui Cao" userId="a6960595-96e6-47d6-a8d8-833995379cc8" providerId="ADAL" clId="{CF2CEDE5-3C63-4F40-92D4-DA252F5452ED}" dt="2025-04-23T22:59:13.127" v="6456" actId="1076"/>
          <ac:graphicFrameMkLst>
            <pc:docMk/>
            <pc:sldMk cId="2291892158" sldId="1468126918"/>
            <ac:graphicFrameMk id="26" creationId="{A79DC3A1-4E30-336F-657C-660204694F61}"/>
          </ac:graphicFrameMkLst>
        </pc:graphicFrameChg>
        <pc:graphicFrameChg chg="add mod">
          <ac:chgData name="Rui Cao" userId="a6960595-96e6-47d6-a8d8-833995379cc8" providerId="ADAL" clId="{CF2CEDE5-3C63-4F40-92D4-DA252F5452ED}" dt="2025-04-23T22:59:24.284" v="6460" actId="1076"/>
          <ac:graphicFrameMkLst>
            <pc:docMk/>
            <pc:sldMk cId="2291892158" sldId="1468126918"/>
            <ac:graphicFrameMk id="27" creationId="{4B6BD3FC-A914-3259-B0A7-A534C0445A8E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6:52.445" v="6600" actId="478"/>
          <ac:graphicFrameMkLst>
            <pc:docMk/>
            <pc:sldMk cId="2291892158" sldId="1468126918"/>
            <ac:graphicFrameMk id="28" creationId="{25AD4759-13EB-CA60-D273-B98898F94A54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06:55.464" v="6603" actId="478"/>
          <ac:graphicFrameMkLst>
            <pc:docMk/>
            <pc:sldMk cId="2291892158" sldId="1468126918"/>
            <ac:graphicFrameMk id="29" creationId="{8C0F2B18-7EDF-7597-D1BB-DA69F696A25D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6:56.073" v="6604" actId="478"/>
          <ac:graphicFrameMkLst>
            <pc:docMk/>
            <pc:sldMk cId="2291892158" sldId="1468126918"/>
            <ac:graphicFrameMk id="30" creationId="{0A11A1E3-25C5-1DBF-1C9B-C3EF0F4CDD65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6:54.656" v="6602" actId="478"/>
          <ac:graphicFrameMkLst>
            <pc:docMk/>
            <pc:sldMk cId="2291892158" sldId="1468126918"/>
            <ac:graphicFrameMk id="31" creationId="{BDF479F4-881E-2F56-48B3-4B1B005A7B27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6:56.760" v="6605" actId="478"/>
          <ac:graphicFrameMkLst>
            <pc:docMk/>
            <pc:sldMk cId="2291892158" sldId="1468126918"/>
            <ac:graphicFrameMk id="32" creationId="{B08960AB-4A3F-8DD6-3172-E288E15EB1F5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6:57.486" v="6606" actId="478"/>
          <ac:graphicFrameMkLst>
            <pc:docMk/>
            <pc:sldMk cId="2291892158" sldId="1468126918"/>
            <ac:graphicFrameMk id="33" creationId="{2FAB00BC-D14E-016C-82AA-56E7AAA28D28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07:00.530" v="6609" actId="478"/>
          <ac:graphicFrameMkLst>
            <pc:docMk/>
            <pc:sldMk cId="2291892158" sldId="1468126918"/>
            <ac:graphicFrameMk id="34" creationId="{DEC20460-EB97-2E28-140E-2D9FA910A4DD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6:59.496" v="6608" actId="478"/>
          <ac:graphicFrameMkLst>
            <pc:docMk/>
            <pc:sldMk cId="2291892158" sldId="1468126918"/>
            <ac:graphicFrameMk id="35" creationId="{F97BA55B-B32F-DE50-0EF7-E1B7708DC2D8}"/>
          </ac:graphicFrameMkLst>
        </pc:graphicFrameChg>
        <pc:graphicFrameChg chg="add del mod">
          <ac:chgData name="Rui Cao" userId="a6960595-96e6-47d6-a8d8-833995379cc8" providerId="ADAL" clId="{CF2CEDE5-3C63-4F40-92D4-DA252F5452ED}" dt="2025-04-23T23:07:01.505" v="6610" actId="478"/>
          <ac:graphicFrameMkLst>
            <pc:docMk/>
            <pc:sldMk cId="2291892158" sldId="1468126918"/>
            <ac:graphicFrameMk id="36" creationId="{D6B8477C-A68F-9E83-E942-372E22E53F84}"/>
          </ac:graphicFrameMkLst>
        </pc:graphicFrameChg>
        <pc:graphicFrameChg chg="add mod">
          <ac:chgData name="Rui Cao" userId="a6960595-96e6-47d6-a8d8-833995379cc8" providerId="ADAL" clId="{CF2CEDE5-3C63-4F40-92D4-DA252F5452ED}" dt="2025-04-23T23:06:21.809" v="6585" actId="1076"/>
          <ac:graphicFrameMkLst>
            <pc:docMk/>
            <pc:sldMk cId="2291892158" sldId="1468126918"/>
            <ac:graphicFrameMk id="46" creationId="{90B55AEA-F9E8-D8F7-FCB1-81C60BEFA4D6}"/>
          </ac:graphicFrameMkLst>
        </pc:graphicFrameChg>
        <pc:graphicFrameChg chg="add mod">
          <ac:chgData name="Rui Cao" userId="a6960595-96e6-47d6-a8d8-833995379cc8" providerId="ADAL" clId="{CF2CEDE5-3C63-4F40-92D4-DA252F5452ED}" dt="2025-04-23T23:06:21.809" v="6585" actId="1076"/>
          <ac:graphicFrameMkLst>
            <pc:docMk/>
            <pc:sldMk cId="2291892158" sldId="1468126918"/>
            <ac:graphicFrameMk id="47" creationId="{72D54B4E-0B83-99FE-03AD-777183264893}"/>
          </ac:graphicFrameMkLst>
        </pc:graphicFrameChg>
        <pc:graphicFrameChg chg="add mod">
          <ac:chgData name="Rui Cao" userId="a6960595-96e6-47d6-a8d8-833995379cc8" providerId="ADAL" clId="{CF2CEDE5-3C63-4F40-92D4-DA252F5452ED}" dt="2025-04-23T23:06:21.809" v="6585" actId="1076"/>
          <ac:graphicFrameMkLst>
            <pc:docMk/>
            <pc:sldMk cId="2291892158" sldId="1468126918"/>
            <ac:graphicFrameMk id="48" creationId="{AD638983-338F-E11A-DC86-9923A146E9EB}"/>
          </ac:graphicFrameMkLst>
        </pc:graphicFrameChg>
        <pc:graphicFrameChg chg="add del mod ord modGraphic">
          <ac:chgData name="Rui Cao" userId="a6960595-96e6-47d6-a8d8-833995379cc8" providerId="ADAL" clId="{CF2CEDE5-3C63-4F40-92D4-DA252F5452ED}" dt="2025-04-23T23:11:17.410" v="6730" actId="207"/>
          <ac:graphicFrameMkLst>
            <pc:docMk/>
            <pc:sldMk cId="2291892158" sldId="1468126918"/>
            <ac:graphicFrameMk id="52" creationId="{BE1AAAAE-1A7E-CB79-3203-BB9C189F50D4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19.952" v="6731" actId="207"/>
          <ac:graphicFrameMkLst>
            <pc:docMk/>
            <pc:sldMk cId="2291892158" sldId="1468126918"/>
            <ac:graphicFrameMk id="53" creationId="{3BFD0F9A-3703-DEE5-07BB-FA281723E344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21.845" v="6732" actId="207"/>
          <ac:graphicFrameMkLst>
            <pc:docMk/>
            <pc:sldMk cId="2291892158" sldId="1468126918"/>
            <ac:graphicFrameMk id="54" creationId="{13F8F89E-E70E-02D1-798D-0EEDF9B42834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23.948" v="6733" actId="207"/>
          <ac:graphicFrameMkLst>
            <pc:docMk/>
            <pc:sldMk cId="2291892158" sldId="1468126918"/>
            <ac:graphicFrameMk id="55" creationId="{DA3DFC40-41F3-86E6-59B1-C4EDA63D89B1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26.596" v="6734" actId="207"/>
          <ac:graphicFrameMkLst>
            <pc:docMk/>
            <pc:sldMk cId="2291892158" sldId="1468126918"/>
            <ac:graphicFrameMk id="56" creationId="{9A598B97-29F9-16EA-DF64-9063DBD204DB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28.584" v="6735" actId="207"/>
          <ac:graphicFrameMkLst>
            <pc:docMk/>
            <pc:sldMk cId="2291892158" sldId="1468126918"/>
            <ac:graphicFrameMk id="57" creationId="{607F991A-5FEA-248D-59A8-641433BDF0DB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32.507" v="6736" actId="207"/>
          <ac:graphicFrameMkLst>
            <pc:docMk/>
            <pc:sldMk cId="2291892158" sldId="1468126918"/>
            <ac:graphicFrameMk id="58" creationId="{DFB359F4-CBFF-C00A-8E89-E963C90E4A8F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34.594" v="6737" actId="207"/>
          <ac:graphicFrameMkLst>
            <pc:docMk/>
            <pc:sldMk cId="2291892158" sldId="1468126918"/>
            <ac:graphicFrameMk id="59" creationId="{C3CAF9D9-B683-0941-B339-64FCED1088E7}"/>
          </ac:graphicFrameMkLst>
        </pc:graphicFrameChg>
        <pc:graphicFrameChg chg="add del mod modGraphic">
          <ac:chgData name="Rui Cao" userId="a6960595-96e6-47d6-a8d8-833995379cc8" providerId="ADAL" clId="{CF2CEDE5-3C63-4F40-92D4-DA252F5452ED}" dt="2025-04-23T23:11:36.547" v="6738" actId="207"/>
          <ac:graphicFrameMkLst>
            <pc:docMk/>
            <pc:sldMk cId="2291892158" sldId="1468126918"/>
            <ac:graphicFrameMk id="60" creationId="{A06A20F9-41F7-430E-EFC1-AF9BAA6FA91F}"/>
          </ac:graphicFrameMkLst>
        </pc:graphicFrameChg>
        <pc:picChg chg="add del mod ord">
          <ac:chgData name="Rui Cao" userId="a6960595-96e6-47d6-a8d8-833995379cc8" providerId="ADAL" clId="{CF2CEDE5-3C63-4F40-92D4-DA252F5452ED}" dt="2025-04-23T23:02:06.375" v="6510" actId="478"/>
          <ac:picMkLst>
            <pc:docMk/>
            <pc:sldMk cId="2291892158" sldId="1468126918"/>
            <ac:picMk id="8" creationId="{0591C6C2-99D3-176E-59F7-C01A8A05A55E}"/>
          </ac:picMkLst>
        </pc:picChg>
        <pc:picChg chg="add del mod ord">
          <ac:chgData name="Rui Cao" userId="a6960595-96e6-47d6-a8d8-833995379cc8" providerId="ADAL" clId="{CF2CEDE5-3C63-4F40-92D4-DA252F5452ED}" dt="2025-04-23T23:02:06.375" v="6510" actId="478"/>
          <ac:picMkLst>
            <pc:docMk/>
            <pc:sldMk cId="2291892158" sldId="1468126918"/>
            <ac:picMk id="9" creationId="{B3C606E0-9F4B-D43E-4E5D-8C0C080EE8C7}"/>
          </ac:picMkLst>
        </pc:picChg>
        <pc:picChg chg="add del mod ord">
          <ac:chgData name="Rui Cao" userId="a6960595-96e6-47d6-a8d8-833995379cc8" providerId="ADAL" clId="{CF2CEDE5-3C63-4F40-92D4-DA252F5452ED}" dt="2025-04-23T23:02:06.375" v="6510" actId="478"/>
          <ac:picMkLst>
            <pc:docMk/>
            <pc:sldMk cId="2291892158" sldId="1468126918"/>
            <ac:picMk id="10" creationId="{6527F7FE-D5FB-BFF7-6820-B3414B01E3EA}"/>
          </ac:picMkLst>
        </pc:picChg>
        <pc:picChg chg="add del mod">
          <ac:chgData name="Rui Cao" userId="a6960595-96e6-47d6-a8d8-833995379cc8" providerId="ADAL" clId="{CF2CEDE5-3C63-4F40-92D4-DA252F5452ED}" dt="2025-04-23T23:07:11.193" v="6611" actId="478"/>
          <ac:picMkLst>
            <pc:docMk/>
            <pc:sldMk cId="2291892158" sldId="1468126918"/>
            <ac:picMk id="14" creationId="{B3B42826-4F00-1F9C-05B4-0057DE40E511}"/>
          </ac:picMkLst>
        </pc:picChg>
        <pc:picChg chg="add del mod">
          <ac:chgData name="Rui Cao" userId="a6960595-96e6-47d6-a8d8-833995379cc8" providerId="ADAL" clId="{CF2CEDE5-3C63-4F40-92D4-DA252F5452ED}" dt="2025-04-23T23:07:11.193" v="6611" actId="478"/>
          <ac:picMkLst>
            <pc:docMk/>
            <pc:sldMk cId="2291892158" sldId="1468126918"/>
            <ac:picMk id="15" creationId="{8722ACF9-6306-59E5-8B46-0EBB25774C43}"/>
          </ac:picMkLst>
        </pc:picChg>
        <pc:picChg chg="add del mod">
          <ac:chgData name="Rui Cao" userId="a6960595-96e6-47d6-a8d8-833995379cc8" providerId="ADAL" clId="{CF2CEDE5-3C63-4F40-92D4-DA252F5452ED}" dt="2025-04-23T23:07:11.193" v="6611" actId="478"/>
          <ac:picMkLst>
            <pc:docMk/>
            <pc:sldMk cId="2291892158" sldId="1468126918"/>
            <ac:picMk id="16" creationId="{D0F8164D-DBFE-1059-461F-F4BED3948D86}"/>
          </ac:picMkLst>
        </pc:picChg>
        <pc:picChg chg="add mod">
          <ac:chgData name="Rui Cao" userId="a6960595-96e6-47d6-a8d8-833995379cc8" providerId="ADAL" clId="{CF2CEDE5-3C63-4F40-92D4-DA252F5452ED}" dt="2025-04-23T22:58:27.266" v="6442" actId="1076"/>
          <ac:picMkLst>
            <pc:docMk/>
            <pc:sldMk cId="2291892158" sldId="1468126918"/>
            <ac:picMk id="17" creationId="{0A713417-1DF1-C431-D4BC-C94D39BFA2B6}"/>
          </ac:picMkLst>
        </pc:picChg>
        <pc:picChg chg="add mod">
          <ac:chgData name="Rui Cao" userId="a6960595-96e6-47d6-a8d8-833995379cc8" providerId="ADAL" clId="{CF2CEDE5-3C63-4F40-92D4-DA252F5452ED}" dt="2025-04-23T22:58:27.266" v="6442" actId="1076"/>
          <ac:picMkLst>
            <pc:docMk/>
            <pc:sldMk cId="2291892158" sldId="1468126918"/>
            <ac:picMk id="18" creationId="{F9D2B5AB-4ED3-1C50-B0B0-A2CDEC590AAC}"/>
          </ac:picMkLst>
        </pc:picChg>
        <pc:picChg chg="add mod">
          <ac:chgData name="Rui Cao" userId="a6960595-96e6-47d6-a8d8-833995379cc8" providerId="ADAL" clId="{CF2CEDE5-3C63-4F40-92D4-DA252F5452ED}" dt="2025-04-23T22:58:27.266" v="6442" actId="1076"/>
          <ac:picMkLst>
            <pc:docMk/>
            <pc:sldMk cId="2291892158" sldId="1468126918"/>
            <ac:picMk id="19" creationId="{26EE0E0A-7E5C-99EA-69C0-CBCA3A168559}"/>
          </ac:picMkLst>
        </pc:picChg>
        <pc:picChg chg="add del mod">
          <ac:chgData name="Rui Cao" userId="a6960595-96e6-47d6-a8d8-833995379cc8" providerId="ADAL" clId="{CF2CEDE5-3C63-4F40-92D4-DA252F5452ED}" dt="2025-04-23T23:02:35.254" v="6517" actId="478"/>
          <ac:picMkLst>
            <pc:docMk/>
            <pc:sldMk cId="2291892158" sldId="1468126918"/>
            <ac:picMk id="38" creationId="{5004DE73-607B-6D50-7AB2-FE82FDC6FBF6}"/>
          </ac:picMkLst>
        </pc:picChg>
        <pc:picChg chg="add del mod ord">
          <ac:chgData name="Rui Cao" userId="a6960595-96e6-47d6-a8d8-833995379cc8" providerId="ADAL" clId="{CF2CEDE5-3C63-4F40-92D4-DA252F5452ED}" dt="2025-04-23T23:10:51.579" v="6728" actId="1076"/>
          <ac:picMkLst>
            <pc:docMk/>
            <pc:sldMk cId="2291892158" sldId="1468126918"/>
            <ac:picMk id="40" creationId="{56E83619-DAF9-740B-DB9E-E4007E45F0DB}"/>
          </ac:picMkLst>
        </pc:picChg>
        <pc:picChg chg="add del mod ord">
          <ac:chgData name="Rui Cao" userId="a6960595-96e6-47d6-a8d8-833995379cc8" providerId="ADAL" clId="{CF2CEDE5-3C63-4F40-92D4-DA252F5452ED}" dt="2025-04-23T23:10:51.579" v="6728" actId="1076"/>
          <ac:picMkLst>
            <pc:docMk/>
            <pc:sldMk cId="2291892158" sldId="1468126918"/>
            <ac:picMk id="41" creationId="{49D35F54-532A-0D08-2174-A88B61A476DF}"/>
          </ac:picMkLst>
        </pc:picChg>
        <pc:picChg chg="add del mod ord">
          <ac:chgData name="Rui Cao" userId="a6960595-96e6-47d6-a8d8-833995379cc8" providerId="ADAL" clId="{CF2CEDE5-3C63-4F40-92D4-DA252F5452ED}" dt="2025-04-23T23:10:51.579" v="6728" actId="1076"/>
          <ac:picMkLst>
            <pc:docMk/>
            <pc:sldMk cId="2291892158" sldId="1468126918"/>
            <ac:picMk id="42" creationId="{377D8148-C565-7781-F7A7-238C28CBAC61}"/>
          </ac:picMkLst>
        </pc:picChg>
        <pc:picChg chg="add mod">
          <ac:chgData name="Rui Cao" userId="a6960595-96e6-47d6-a8d8-833995379cc8" providerId="ADAL" clId="{CF2CEDE5-3C63-4F40-92D4-DA252F5452ED}" dt="2025-04-23T23:06:21.809" v="6585" actId="1076"/>
          <ac:picMkLst>
            <pc:docMk/>
            <pc:sldMk cId="2291892158" sldId="1468126918"/>
            <ac:picMk id="43" creationId="{F94C3F45-1349-2F7E-F4BA-10DBEAF23B81}"/>
          </ac:picMkLst>
        </pc:picChg>
        <pc:picChg chg="add mod">
          <ac:chgData name="Rui Cao" userId="a6960595-96e6-47d6-a8d8-833995379cc8" providerId="ADAL" clId="{CF2CEDE5-3C63-4F40-92D4-DA252F5452ED}" dt="2025-04-23T23:06:21.809" v="6585" actId="1076"/>
          <ac:picMkLst>
            <pc:docMk/>
            <pc:sldMk cId="2291892158" sldId="1468126918"/>
            <ac:picMk id="44" creationId="{0AB701EE-B2D4-EF53-670B-94BA4910F35E}"/>
          </ac:picMkLst>
        </pc:picChg>
        <pc:picChg chg="add mod">
          <ac:chgData name="Rui Cao" userId="a6960595-96e6-47d6-a8d8-833995379cc8" providerId="ADAL" clId="{CF2CEDE5-3C63-4F40-92D4-DA252F5452ED}" dt="2025-04-23T23:06:21.809" v="6585" actId="1076"/>
          <ac:picMkLst>
            <pc:docMk/>
            <pc:sldMk cId="2291892158" sldId="1468126918"/>
            <ac:picMk id="45" creationId="{B23BFFA9-3A90-35B6-52E2-EEDDAC7705FA}"/>
          </ac:picMkLst>
        </pc:picChg>
        <pc:picChg chg="add del mod">
          <ac:chgData name="Rui Cao" userId="a6960595-96e6-47d6-a8d8-833995379cc8" providerId="ADAL" clId="{CF2CEDE5-3C63-4F40-92D4-DA252F5452ED}" dt="2025-04-23T23:10:51.579" v="6728" actId="1076"/>
          <ac:picMkLst>
            <pc:docMk/>
            <pc:sldMk cId="2291892158" sldId="1468126918"/>
            <ac:picMk id="49" creationId="{B95131C7-8F4A-4D95-3CFC-D4E431A1088A}"/>
          </ac:picMkLst>
        </pc:picChg>
        <pc:picChg chg="add del mod">
          <ac:chgData name="Rui Cao" userId="a6960595-96e6-47d6-a8d8-833995379cc8" providerId="ADAL" clId="{CF2CEDE5-3C63-4F40-92D4-DA252F5452ED}" dt="2025-04-23T23:10:51.579" v="6728" actId="1076"/>
          <ac:picMkLst>
            <pc:docMk/>
            <pc:sldMk cId="2291892158" sldId="1468126918"/>
            <ac:picMk id="50" creationId="{04781CEF-BE17-080D-51FD-F509EB648426}"/>
          </ac:picMkLst>
        </pc:picChg>
        <pc:picChg chg="add del mod">
          <ac:chgData name="Rui Cao" userId="a6960595-96e6-47d6-a8d8-833995379cc8" providerId="ADAL" clId="{CF2CEDE5-3C63-4F40-92D4-DA252F5452ED}" dt="2025-04-23T23:10:51.579" v="6728" actId="1076"/>
          <ac:picMkLst>
            <pc:docMk/>
            <pc:sldMk cId="2291892158" sldId="1468126918"/>
            <ac:picMk id="51" creationId="{E712DF46-876A-28D5-CCF6-90457AE83DF9}"/>
          </ac:picMkLst>
        </pc:picChg>
      </pc:sldChg>
      <pc:sldChg chg="addSp delSp modSp add del mod ord">
        <pc:chgData name="Rui Cao" userId="a6960595-96e6-47d6-a8d8-833995379cc8" providerId="ADAL" clId="{CF2CEDE5-3C63-4F40-92D4-DA252F5452ED}" dt="2025-05-11T19:10:07.598" v="7818" actId="47"/>
        <pc:sldMkLst>
          <pc:docMk/>
          <pc:sldMk cId="2004677213" sldId="1468126919"/>
        </pc:sldMkLst>
        <pc:spChg chg="mod">
          <ac:chgData name="Rui Cao" userId="a6960595-96e6-47d6-a8d8-833995379cc8" providerId="ADAL" clId="{CF2CEDE5-3C63-4F40-92D4-DA252F5452ED}" dt="2025-04-25T17:07:53.516" v="6966" actId="20577"/>
          <ac:spMkLst>
            <pc:docMk/>
            <pc:sldMk cId="2004677213" sldId="1468126919"/>
            <ac:spMk id="2" creationId="{A63BED67-9213-F063-E445-3270566EB0C5}"/>
          </ac:spMkLst>
        </pc:spChg>
        <pc:spChg chg="mod">
          <ac:chgData name="Rui Cao" userId="a6960595-96e6-47d6-a8d8-833995379cc8" providerId="ADAL" clId="{CF2CEDE5-3C63-4F40-92D4-DA252F5452ED}" dt="2025-04-25T17:30:42.168" v="7440" actId="1038"/>
          <ac:spMkLst>
            <pc:docMk/>
            <pc:sldMk cId="2004677213" sldId="1468126919"/>
            <ac:spMk id="7" creationId="{D5710977-7CDF-FB79-48CF-45FC37F893FB}"/>
          </ac:spMkLst>
        </pc:spChg>
        <pc:spChg chg="add del mod">
          <ac:chgData name="Rui Cao" userId="a6960595-96e6-47d6-a8d8-833995379cc8" providerId="ADAL" clId="{CF2CEDE5-3C63-4F40-92D4-DA252F5452ED}" dt="2025-04-29T18:38:22.168" v="7729" actId="478"/>
          <ac:spMkLst>
            <pc:docMk/>
            <pc:sldMk cId="2004677213" sldId="1468126919"/>
            <ac:spMk id="8" creationId="{402E3B9F-98ED-6AF3-F24A-88B1CFDA7FBE}"/>
          </ac:spMkLst>
        </pc:spChg>
        <pc:spChg chg="del mod">
          <ac:chgData name="Rui Cao" userId="a6960595-96e6-47d6-a8d8-833995379cc8" providerId="ADAL" clId="{CF2CEDE5-3C63-4F40-92D4-DA252F5452ED}" dt="2025-04-25T23:43:47.388" v="7632" actId="478"/>
          <ac:spMkLst>
            <pc:docMk/>
            <pc:sldMk cId="2004677213" sldId="1468126919"/>
            <ac:spMk id="8" creationId="{9E53802D-8BD9-3355-1E17-FE60F57C8B0A}"/>
          </ac:spMkLst>
        </pc:spChg>
        <pc:spChg chg="del">
          <ac:chgData name="Rui Cao" userId="a6960595-96e6-47d6-a8d8-833995379cc8" providerId="ADAL" clId="{CF2CEDE5-3C63-4F40-92D4-DA252F5452ED}" dt="2025-04-25T17:08:17.221" v="6968" actId="478"/>
          <ac:spMkLst>
            <pc:docMk/>
            <pc:sldMk cId="2004677213" sldId="1468126919"/>
            <ac:spMk id="9" creationId="{48DC910F-DEDB-77C8-58F2-3836E1BF0B34}"/>
          </ac:spMkLst>
        </pc:spChg>
        <pc:spChg chg="add mod">
          <ac:chgData name="Rui Cao" userId="a6960595-96e6-47d6-a8d8-833995379cc8" providerId="ADAL" clId="{CF2CEDE5-3C63-4F40-92D4-DA252F5452ED}" dt="2025-04-29T18:35:29.197" v="7723" actId="20577"/>
          <ac:spMkLst>
            <pc:docMk/>
            <pc:sldMk cId="2004677213" sldId="1468126919"/>
            <ac:spMk id="9" creationId="{A52C72B2-63EA-E0FA-800B-05ACBEF1889A}"/>
          </ac:spMkLst>
        </pc:spChg>
        <pc:spChg chg="del">
          <ac:chgData name="Rui Cao" userId="a6960595-96e6-47d6-a8d8-833995379cc8" providerId="ADAL" clId="{CF2CEDE5-3C63-4F40-92D4-DA252F5452ED}" dt="2025-04-25T17:08:17.221" v="6968" actId="478"/>
          <ac:spMkLst>
            <pc:docMk/>
            <pc:sldMk cId="2004677213" sldId="1468126919"/>
            <ac:spMk id="10" creationId="{9CC90CA1-49AA-31C3-3AA9-008E4B1E87DB}"/>
          </ac:spMkLst>
        </pc:spChg>
        <pc:spChg chg="mod">
          <ac:chgData name="Rui Cao" userId="a6960595-96e6-47d6-a8d8-833995379cc8" providerId="ADAL" clId="{CF2CEDE5-3C63-4F40-92D4-DA252F5452ED}" dt="2025-04-25T17:08:22.973" v="6969"/>
          <ac:spMkLst>
            <pc:docMk/>
            <pc:sldMk cId="2004677213" sldId="1468126919"/>
            <ac:spMk id="19" creationId="{B8EF8AB3-80C1-0FB0-6007-DD0F05ABE185}"/>
          </ac:spMkLst>
        </pc:spChg>
        <pc:spChg chg="add mod">
          <ac:chgData name="Rui Cao" userId="a6960595-96e6-47d6-a8d8-833995379cc8" providerId="ADAL" clId="{CF2CEDE5-3C63-4F40-92D4-DA252F5452ED}" dt="2025-04-29T19:11:57.281" v="7789" actId="20578"/>
          <ac:spMkLst>
            <pc:docMk/>
            <pc:sldMk cId="2004677213" sldId="1468126919"/>
            <ac:spMk id="20" creationId="{73C39C1E-09A5-B8F6-73A3-A3A71363A94E}"/>
          </ac:spMkLst>
        </pc:spChg>
        <pc:spChg chg="del">
          <ac:chgData name="Rui Cao" userId="a6960595-96e6-47d6-a8d8-833995379cc8" providerId="ADAL" clId="{CF2CEDE5-3C63-4F40-92D4-DA252F5452ED}" dt="2025-04-25T17:08:17.221" v="6968" actId="478"/>
          <ac:spMkLst>
            <pc:docMk/>
            <pc:sldMk cId="2004677213" sldId="1468126919"/>
            <ac:spMk id="23" creationId="{B994B76B-5C76-8358-D955-D6BAFCF8B3BA}"/>
          </ac:spMkLst>
        </pc:spChg>
        <pc:spChg chg="mod">
          <ac:chgData name="Rui Cao" userId="a6960595-96e6-47d6-a8d8-833995379cc8" providerId="ADAL" clId="{CF2CEDE5-3C63-4F40-92D4-DA252F5452ED}" dt="2025-04-25T23:10:44.731" v="7602" actId="1076"/>
          <ac:spMkLst>
            <pc:docMk/>
            <pc:sldMk cId="2004677213" sldId="1468126919"/>
            <ac:spMk id="26" creationId="{061F5BD4-C954-7317-AD38-594F25E2267D}"/>
          </ac:spMkLst>
        </pc:spChg>
        <pc:spChg chg="mod">
          <ac:chgData name="Rui Cao" userId="a6960595-96e6-47d6-a8d8-833995379cc8" providerId="ADAL" clId="{CF2CEDE5-3C63-4F40-92D4-DA252F5452ED}" dt="2025-04-29T19:13:21.535" v="7813" actId="404"/>
          <ac:spMkLst>
            <pc:docMk/>
            <pc:sldMk cId="2004677213" sldId="1468126919"/>
            <ac:spMk id="37" creationId="{D8A590AB-D127-47AC-1337-34BA262FBB50}"/>
          </ac:spMkLst>
        </pc:spChg>
        <pc:spChg chg="add mod">
          <ac:chgData name="Rui Cao" userId="a6960595-96e6-47d6-a8d8-833995379cc8" providerId="ADAL" clId="{CF2CEDE5-3C63-4F40-92D4-DA252F5452ED}" dt="2025-04-25T23:10:36.162" v="7601" actId="1076"/>
          <ac:spMkLst>
            <pc:docMk/>
            <pc:sldMk cId="2004677213" sldId="1468126919"/>
            <ac:spMk id="38" creationId="{AE6CF8DF-1A33-D7C1-E1E4-29FFBC4D9732}"/>
          </ac:spMkLst>
        </pc:spChg>
        <pc:spChg chg="add mod">
          <ac:chgData name="Rui Cao" userId="a6960595-96e6-47d6-a8d8-833995379cc8" providerId="ADAL" clId="{CF2CEDE5-3C63-4F40-92D4-DA252F5452ED}" dt="2025-04-25T17:32:04.141" v="7466" actId="207"/>
          <ac:spMkLst>
            <pc:docMk/>
            <pc:sldMk cId="2004677213" sldId="1468126919"/>
            <ac:spMk id="39" creationId="{ED766D5A-F900-744C-B9B4-0DE8642633C7}"/>
          </ac:spMkLst>
        </pc:spChg>
        <pc:spChg chg="add mod">
          <ac:chgData name="Rui Cao" userId="a6960595-96e6-47d6-a8d8-833995379cc8" providerId="ADAL" clId="{CF2CEDE5-3C63-4F40-92D4-DA252F5452ED}" dt="2025-04-25T17:31:39.380" v="7462" actId="1038"/>
          <ac:spMkLst>
            <pc:docMk/>
            <pc:sldMk cId="2004677213" sldId="1468126919"/>
            <ac:spMk id="41" creationId="{10D58632-3AE1-44B1-18A4-BCD5328BA670}"/>
          </ac:spMkLst>
        </pc:spChg>
        <pc:spChg chg="add mod">
          <ac:chgData name="Rui Cao" userId="a6960595-96e6-47d6-a8d8-833995379cc8" providerId="ADAL" clId="{CF2CEDE5-3C63-4F40-92D4-DA252F5452ED}" dt="2025-04-25T17:31:25.913" v="7451" actId="1037"/>
          <ac:spMkLst>
            <pc:docMk/>
            <pc:sldMk cId="2004677213" sldId="1468126919"/>
            <ac:spMk id="46" creationId="{8DBE67F4-E4D7-742A-1C42-FB18AD856D5F}"/>
          </ac:spMkLst>
        </pc:spChg>
        <pc:spChg chg="add mod">
          <ac:chgData name="Rui Cao" userId="a6960595-96e6-47d6-a8d8-833995379cc8" providerId="ADAL" clId="{CF2CEDE5-3C63-4F40-92D4-DA252F5452ED}" dt="2025-04-29T18:38:27.518" v="7733" actId="1076"/>
          <ac:spMkLst>
            <pc:docMk/>
            <pc:sldMk cId="2004677213" sldId="1468126919"/>
            <ac:spMk id="90" creationId="{640F2A56-A30A-9A66-2F76-A142B1A16F8C}"/>
          </ac:spMkLst>
        </pc:spChg>
        <pc:spChg chg="add mod">
          <ac:chgData name="Rui Cao" userId="a6960595-96e6-47d6-a8d8-833995379cc8" providerId="ADAL" clId="{CF2CEDE5-3C63-4F40-92D4-DA252F5452ED}" dt="2025-04-29T19:09:09.358" v="7779" actId="20577"/>
          <ac:spMkLst>
            <pc:docMk/>
            <pc:sldMk cId="2004677213" sldId="1468126919"/>
            <ac:spMk id="91" creationId="{AC1B4A9E-FC8D-3589-A8F1-E4C8FD9B6AB6}"/>
          </ac:spMkLst>
        </pc:spChg>
        <pc:grpChg chg="add mod">
          <ac:chgData name="Rui Cao" userId="a6960595-96e6-47d6-a8d8-833995379cc8" providerId="ADAL" clId="{CF2CEDE5-3C63-4F40-92D4-DA252F5452ED}" dt="2025-04-25T17:31:22.505" v="7448" actId="1037"/>
          <ac:grpSpMkLst>
            <pc:docMk/>
            <pc:sldMk cId="2004677213" sldId="1468126919"/>
            <ac:grpSpMk id="11" creationId="{D77765CF-5D9B-22D0-FC19-20966B7D3EFB}"/>
          </ac:grpSpMkLst>
        </pc:grpChg>
        <pc:grpChg chg="mod">
          <ac:chgData name="Rui Cao" userId="a6960595-96e6-47d6-a8d8-833995379cc8" providerId="ADAL" clId="{CF2CEDE5-3C63-4F40-92D4-DA252F5452ED}" dt="2025-04-25T17:30:42.168" v="7440" actId="1038"/>
          <ac:grpSpMkLst>
            <pc:docMk/>
            <pc:sldMk cId="2004677213" sldId="1468126919"/>
            <ac:grpSpMk id="18" creationId="{32B4B96B-7208-8219-6EC7-13D8A884FF69}"/>
          </ac:grpSpMkLst>
        </pc:grpChg>
        <pc:picChg chg="mod">
          <ac:chgData name="Rui Cao" userId="a6960595-96e6-47d6-a8d8-833995379cc8" providerId="ADAL" clId="{CF2CEDE5-3C63-4F40-92D4-DA252F5452ED}" dt="2025-04-25T17:08:22.973" v="6969"/>
          <ac:picMkLst>
            <pc:docMk/>
            <pc:sldMk cId="2004677213" sldId="1468126919"/>
            <ac:picMk id="14" creationId="{760A1DD9-59D0-FEBA-15BF-5A4614FBFFB8}"/>
          </ac:picMkLst>
        </pc:picChg>
        <pc:cxnChg chg="add mod">
          <ac:chgData name="Rui Cao" userId="a6960595-96e6-47d6-a8d8-833995379cc8" providerId="ADAL" clId="{CF2CEDE5-3C63-4F40-92D4-DA252F5452ED}" dt="2025-04-25T17:31:22.505" v="7448" actId="1037"/>
          <ac:cxnSpMkLst>
            <pc:docMk/>
            <pc:sldMk cId="2004677213" sldId="1468126919"/>
            <ac:cxnSpMk id="3" creationId="{D09C7D31-6D90-56B4-0BD7-075CABD6E7CE}"/>
          </ac:cxnSpMkLst>
        </pc:cxnChg>
        <pc:cxnChg chg="mod">
          <ac:chgData name="Rui Cao" userId="a6960595-96e6-47d6-a8d8-833995379cc8" providerId="ADAL" clId="{CF2CEDE5-3C63-4F40-92D4-DA252F5452ED}" dt="2025-04-25T17:30:42.168" v="7440" actId="1038"/>
          <ac:cxnSpMkLst>
            <pc:docMk/>
            <pc:sldMk cId="2004677213" sldId="1468126919"/>
            <ac:cxnSpMk id="12" creationId="{D020DA7C-F89C-7186-EFBF-7681807160C6}"/>
          </ac:cxnSpMkLst>
        </pc:cxnChg>
        <pc:cxnChg chg="mod">
          <ac:chgData name="Rui Cao" userId="a6960595-96e6-47d6-a8d8-833995379cc8" providerId="ADAL" clId="{CF2CEDE5-3C63-4F40-92D4-DA252F5452ED}" dt="2025-04-25T17:31:22.505" v="7448" actId="1037"/>
          <ac:cxnSpMkLst>
            <pc:docMk/>
            <pc:sldMk cId="2004677213" sldId="1468126919"/>
            <ac:cxnSpMk id="13" creationId="{2740292E-0A6B-1382-60EB-E692680AE9AB}"/>
          </ac:cxnSpMkLst>
        </pc:cxnChg>
        <pc:cxnChg chg="del mod">
          <ac:chgData name="Rui Cao" userId="a6960595-96e6-47d6-a8d8-833995379cc8" providerId="ADAL" clId="{CF2CEDE5-3C63-4F40-92D4-DA252F5452ED}" dt="2025-04-25T17:08:17.221" v="6968" actId="478"/>
          <ac:cxnSpMkLst>
            <pc:docMk/>
            <pc:sldMk cId="2004677213" sldId="1468126919"/>
            <ac:cxnSpMk id="17" creationId="{A456FF90-950E-4861-18F7-CDACEC0553BB}"/>
          </ac:cxnSpMkLst>
        </pc:cxnChg>
        <pc:cxnChg chg="del mod">
          <ac:chgData name="Rui Cao" userId="a6960595-96e6-47d6-a8d8-833995379cc8" providerId="ADAL" clId="{CF2CEDE5-3C63-4F40-92D4-DA252F5452ED}" dt="2025-04-25T17:30:36.593" v="7432" actId="478"/>
          <ac:cxnSpMkLst>
            <pc:docMk/>
            <pc:sldMk cId="2004677213" sldId="1468126919"/>
            <ac:cxnSpMk id="21" creationId="{AE18F78B-8834-D63C-19E4-6E5E9AEEFD6A}"/>
          </ac:cxnSpMkLst>
        </pc:cxnChg>
        <pc:cxnChg chg="del mod">
          <ac:chgData name="Rui Cao" userId="a6960595-96e6-47d6-a8d8-833995379cc8" providerId="ADAL" clId="{CF2CEDE5-3C63-4F40-92D4-DA252F5452ED}" dt="2025-04-25T17:08:17.221" v="6968" actId="478"/>
          <ac:cxnSpMkLst>
            <pc:docMk/>
            <pc:sldMk cId="2004677213" sldId="1468126919"/>
            <ac:cxnSpMk id="22" creationId="{8EA631BD-CE7A-3410-3042-8AA47792C1FA}"/>
          </ac:cxnSpMkLst>
        </pc:cxnChg>
        <pc:cxnChg chg="mod">
          <ac:chgData name="Rui Cao" userId="a6960595-96e6-47d6-a8d8-833995379cc8" providerId="ADAL" clId="{CF2CEDE5-3C63-4F40-92D4-DA252F5452ED}" dt="2025-04-25T23:10:47.870" v="7603" actId="14100"/>
          <ac:cxnSpMkLst>
            <pc:docMk/>
            <pc:sldMk cId="2004677213" sldId="1468126919"/>
            <ac:cxnSpMk id="28" creationId="{B63A7B43-8C64-DC57-DE41-B671A2DDDAB9}"/>
          </ac:cxnSpMkLst>
        </pc:cxnChg>
        <pc:cxnChg chg="mod">
          <ac:chgData name="Rui Cao" userId="a6960595-96e6-47d6-a8d8-833995379cc8" providerId="ADAL" clId="{CF2CEDE5-3C63-4F40-92D4-DA252F5452ED}" dt="2025-04-25T23:10:44.731" v="7602" actId="1076"/>
          <ac:cxnSpMkLst>
            <pc:docMk/>
            <pc:sldMk cId="2004677213" sldId="1468126919"/>
            <ac:cxnSpMk id="30" creationId="{F28B26F7-E040-F0B9-C308-DD404756DD37}"/>
          </ac:cxnSpMkLst>
        </pc:cxnChg>
        <pc:cxnChg chg="add mod">
          <ac:chgData name="Rui Cao" userId="a6960595-96e6-47d6-a8d8-833995379cc8" providerId="ADAL" clId="{CF2CEDE5-3C63-4F40-92D4-DA252F5452ED}" dt="2025-04-25T17:31:25.913" v="7451" actId="1037"/>
          <ac:cxnSpMkLst>
            <pc:docMk/>
            <pc:sldMk cId="2004677213" sldId="1468126919"/>
            <ac:cxnSpMk id="34" creationId="{4F3324A7-85CC-02A7-B69F-FC9E06096163}"/>
          </ac:cxnSpMkLst>
        </pc:cxnChg>
        <pc:cxnChg chg="add mod">
          <ac:chgData name="Rui Cao" userId="a6960595-96e6-47d6-a8d8-833995379cc8" providerId="ADAL" clId="{CF2CEDE5-3C63-4F40-92D4-DA252F5452ED}" dt="2025-04-29T19:09:52.543" v="7788" actId="1076"/>
          <ac:cxnSpMkLst>
            <pc:docMk/>
            <pc:sldMk cId="2004677213" sldId="1468126919"/>
            <ac:cxnSpMk id="40" creationId="{F91BD3BC-7FC0-2F14-BBF0-D159B3DE5E49}"/>
          </ac:cxnSpMkLst>
        </pc:cxnChg>
        <pc:cxnChg chg="add mod">
          <ac:chgData name="Rui Cao" userId="a6960595-96e6-47d6-a8d8-833995379cc8" providerId="ADAL" clId="{CF2CEDE5-3C63-4F40-92D4-DA252F5452ED}" dt="2025-04-29T19:09:52.543" v="7788" actId="1076"/>
          <ac:cxnSpMkLst>
            <pc:docMk/>
            <pc:sldMk cId="2004677213" sldId="1468126919"/>
            <ac:cxnSpMk id="42" creationId="{6874217F-309C-C644-E4B7-306B48E8D7A9}"/>
          </ac:cxnSpMkLst>
        </pc:cxnChg>
        <pc:cxnChg chg="add mod">
          <ac:chgData name="Rui Cao" userId="a6960595-96e6-47d6-a8d8-833995379cc8" providerId="ADAL" clId="{CF2CEDE5-3C63-4F40-92D4-DA252F5452ED}" dt="2025-04-25T17:31:43.245" v="7463" actId="14100"/>
          <ac:cxnSpMkLst>
            <pc:docMk/>
            <pc:sldMk cId="2004677213" sldId="1468126919"/>
            <ac:cxnSpMk id="49" creationId="{33F8563D-9C79-496D-F774-619B0D6FCCF7}"/>
          </ac:cxnSpMkLst>
        </pc:cxnChg>
      </pc:sldChg>
      <pc:sldChg chg="modSp add del mod">
        <pc:chgData name="Rui Cao" userId="a6960595-96e6-47d6-a8d8-833995379cc8" providerId="ADAL" clId="{CF2CEDE5-3C63-4F40-92D4-DA252F5452ED}" dt="2025-04-25T17:35:32.334" v="7536" actId="47"/>
        <pc:sldMkLst>
          <pc:docMk/>
          <pc:sldMk cId="176249576" sldId="1468126920"/>
        </pc:sldMkLst>
        <pc:spChg chg="mod">
          <ac:chgData name="Rui Cao" userId="a6960595-96e6-47d6-a8d8-833995379cc8" providerId="ADAL" clId="{CF2CEDE5-3C63-4F40-92D4-DA252F5452ED}" dt="2025-04-25T17:25:35.285" v="7352" actId="20577"/>
          <ac:spMkLst>
            <pc:docMk/>
            <pc:sldMk cId="176249576" sldId="1468126920"/>
            <ac:spMk id="2" creationId="{A63BED67-9213-F063-E445-3270566EB0C5}"/>
          </ac:spMkLst>
        </pc:spChg>
        <pc:spChg chg="mod">
          <ac:chgData name="Rui Cao" userId="a6960595-96e6-47d6-a8d8-833995379cc8" providerId="ADAL" clId="{CF2CEDE5-3C63-4F40-92D4-DA252F5452ED}" dt="2025-04-25T17:26:04.849" v="7364" actId="20577"/>
          <ac:spMkLst>
            <pc:docMk/>
            <pc:sldMk cId="176249576" sldId="1468126920"/>
            <ac:spMk id="8" creationId="{9E53802D-8BD9-3355-1E17-FE60F57C8B0A}"/>
          </ac:spMkLst>
        </pc:spChg>
        <pc:spChg chg="mod">
          <ac:chgData name="Rui Cao" userId="a6960595-96e6-47d6-a8d8-833995379cc8" providerId="ADAL" clId="{CF2CEDE5-3C63-4F40-92D4-DA252F5452ED}" dt="2025-04-25T17:28:06.417" v="7379" actId="1076"/>
          <ac:spMkLst>
            <pc:docMk/>
            <pc:sldMk cId="176249576" sldId="1468126920"/>
            <ac:spMk id="39" creationId="{ED766D5A-F900-744C-B9B4-0DE8642633C7}"/>
          </ac:spMkLst>
        </pc:spChg>
        <pc:cxnChg chg="mod">
          <ac:chgData name="Rui Cao" userId="a6960595-96e6-47d6-a8d8-833995379cc8" providerId="ADAL" clId="{CF2CEDE5-3C63-4F40-92D4-DA252F5452ED}" dt="2025-04-25T17:28:06.417" v="7379" actId="1076"/>
          <ac:cxnSpMkLst>
            <pc:docMk/>
            <pc:sldMk cId="176249576" sldId="1468126920"/>
            <ac:cxnSpMk id="40" creationId="{F91BD3BC-7FC0-2F14-BBF0-D159B3DE5E49}"/>
          </ac:cxnSpMkLst>
        </pc:cxnChg>
        <pc:cxnChg chg="mod">
          <ac:chgData name="Rui Cao" userId="a6960595-96e6-47d6-a8d8-833995379cc8" providerId="ADAL" clId="{CF2CEDE5-3C63-4F40-92D4-DA252F5452ED}" dt="2025-04-25T17:28:06.417" v="7379" actId="1076"/>
          <ac:cxnSpMkLst>
            <pc:docMk/>
            <pc:sldMk cId="176249576" sldId="1468126920"/>
            <ac:cxnSpMk id="42" creationId="{6874217F-309C-C644-E4B7-306B48E8D7A9}"/>
          </ac:cxnSpMkLst>
        </pc:cxnChg>
      </pc:sldChg>
      <pc:sldChg chg="addSp delSp modSp add del mod">
        <pc:chgData name="Rui Cao" userId="a6960595-96e6-47d6-a8d8-833995379cc8" providerId="ADAL" clId="{CF2CEDE5-3C63-4F40-92D4-DA252F5452ED}" dt="2025-05-11T19:10:07.598" v="7818" actId="47"/>
        <pc:sldMkLst>
          <pc:docMk/>
          <pc:sldMk cId="1292955034" sldId="1468126921"/>
        </pc:sldMkLst>
        <pc:spChg chg="mod">
          <ac:chgData name="Rui Cao" userId="a6960595-96e6-47d6-a8d8-833995379cc8" providerId="ADAL" clId="{CF2CEDE5-3C63-4F40-92D4-DA252F5452ED}" dt="2025-04-25T17:32:31.265" v="7474" actId="20577"/>
          <ac:spMkLst>
            <pc:docMk/>
            <pc:sldMk cId="1292955034" sldId="1468126921"/>
            <ac:spMk id="2" creationId="{A63BED67-9213-F063-E445-3270566EB0C5}"/>
          </ac:spMkLst>
        </pc:spChg>
        <pc:spChg chg="mod">
          <ac:chgData name="Rui Cao" userId="a6960595-96e6-47d6-a8d8-833995379cc8" providerId="ADAL" clId="{CF2CEDE5-3C63-4F40-92D4-DA252F5452ED}" dt="2025-04-25T17:36:13.570" v="7547" actId="1037"/>
          <ac:spMkLst>
            <pc:docMk/>
            <pc:sldMk cId="1292955034" sldId="1468126921"/>
            <ac:spMk id="7" creationId="{D5710977-7CDF-FB79-48CF-45FC37F893FB}"/>
          </ac:spMkLst>
        </pc:spChg>
        <pc:spChg chg="del">
          <ac:chgData name="Rui Cao" userId="a6960595-96e6-47d6-a8d8-833995379cc8" providerId="ADAL" clId="{CF2CEDE5-3C63-4F40-92D4-DA252F5452ED}" dt="2025-04-25T17:35:26.443" v="7534" actId="478"/>
          <ac:spMkLst>
            <pc:docMk/>
            <pc:sldMk cId="1292955034" sldId="1468126921"/>
            <ac:spMk id="8" creationId="{9E53802D-8BD9-3355-1E17-FE60F57C8B0A}"/>
          </ac:spMkLst>
        </pc:spChg>
        <pc:spChg chg="del mod">
          <ac:chgData name="Rui Cao" userId="a6960595-96e6-47d6-a8d8-833995379cc8" providerId="ADAL" clId="{CF2CEDE5-3C63-4F40-92D4-DA252F5452ED}" dt="2025-04-25T17:35:01.705" v="7529" actId="478"/>
          <ac:spMkLst>
            <pc:docMk/>
            <pc:sldMk cId="1292955034" sldId="1468126921"/>
            <ac:spMk id="20" creationId="{73C39C1E-09A5-B8F6-73A3-A3A71363A94E}"/>
          </ac:spMkLst>
        </pc:spChg>
        <pc:spChg chg="mod">
          <ac:chgData name="Rui Cao" userId="a6960595-96e6-47d6-a8d8-833995379cc8" providerId="ADAL" clId="{CF2CEDE5-3C63-4F40-92D4-DA252F5452ED}" dt="2025-04-25T23:34:34.563" v="7609" actId="20577"/>
          <ac:spMkLst>
            <pc:docMk/>
            <pc:sldMk cId="1292955034" sldId="1468126921"/>
            <ac:spMk id="26" creationId="{061F5BD4-C954-7317-AD38-594F25E2267D}"/>
          </ac:spMkLst>
        </pc:spChg>
        <pc:spChg chg="add mod">
          <ac:chgData name="Rui Cao" userId="a6960595-96e6-47d6-a8d8-833995379cc8" providerId="ADAL" clId="{CF2CEDE5-3C63-4F40-92D4-DA252F5452ED}" dt="2025-04-25T23:35:18.623" v="7616" actId="20577"/>
          <ac:spMkLst>
            <pc:docMk/>
            <pc:sldMk cId="1292955034" sldId="1468126921"/>
            <ac:spMk id="32" creationId="{861E6720-05BC-1776-04BF-EC5CF72D256E}"/>
          </ac:spMkLst>
        </pc:spChg>
        <pc:spChg chg="add mod">
          <ac:chgData name="Rui Cao" userId="a6960595-96e6-47d6-a8d8-833995379cc8" providerId="ADAL" clId="{CF2CEDE5-3C63-4F40-92D4-DA252F5452ED}" dt="2025-04-25T23:35:39.658" v="7619" actId="1076"/>
          <ac:spMkLst>
            <pc:docMk/>
            <pc:sldMk cId="1292955034" sldId="1468126921"/>
            <ac:spMk id="33" creationId="{2CF7265D-7F23-413B-3CDB-5FDD11B3D330}"/>
          </ac:spMkLst>
        </pc:spChg>
        <pc:spChg chg="mod">
          <ac:chgData name="Rui Cao" userId="a6960595-96e6-47d6-a8d8-833995379cc8" providerId="ADAL" clId="{CF2CEDE5-3C63-4F40-92D4-DA252F5452ED}" dt="2025-04-25T17:41:20.644" v="7588" actId="14100"/>
          <ac:spMkLst>
            <pc:docMk/>
            <pc:sldMk cId="1292955034" sldId="1468126921"/>
            <ac:spMk id="37" creationId="{D8A590AB-D127-47AC-1337-34BA262FBB50}"/>
          </ac:spMkLst>
        </pc:spChg>
        <pc:spChg chg="mod">
          <ac:chgData name="Rui Cao" userId="a6960595-96e6-47d6-a8d8-833995379cc8" providerId="ADAL" clId="{CF2CEDE5-3C63-4F40-92D4-DA252F5452ED}" dt="2025-04-25T17:36:10.212" v="7544" actId="1037"/>
          <ac:spMkLst>
            <pc:docMk/>
            <pc:sldMk cId="1292955034" sldId="1468126921"/>
            <ac:spMk id="38" creationId="{AE6CF8DF-1A33-D7C1-E1E4-29FFBC4D9732}"/>
          </ac:spMkLst>
        </pc:spChg>
        <pc:spChg chg="mod">
          <ac:chgData name="Rui Cao" userId="a6960595-96e6-47d6-a8d8-833995379cc8" providerId="ADAL" clId="{CF2CEDE5-3C63-4F40-92D4-DA252F5452ED}" dt="2025-04-25T23:35:47.639" v="7627" actId="20577"/>
          <ac:spMkLst>
            <pc:docMk/>
            <pc:sldMk cId="1292955034" sldId="1468126921"/>
            <ac:spMk id="39" creationId="{ED766D5A-F900-744C-B9B4-0DE8642633C7}"/>
          </ac:spMkLst>
        </pc:spChg>
        <pc:spChg chg="mod">
          <ac:chgData name="Rui Cao" userId="a6960595-96e6-47d6-a8d8-833995379cc8" providerId="ADAL" clId="{CF2CEDE5-3C63-4F40-92D4-DA252F5452ED}" dt="2025-04-25T17:36:10.212" v="7544" actId="1037"/>
          <ac:spMkLst>
            <pc:docMk/>
            <pc:sldMk cId="1292955034" sldId="1468126921"/>
            <ac:spMk id="41" creationId="{10D58632-3AE1-44B1-18A4-BCD5328BA670}"/>
          </ac:spMkLst>
        </pc:spChg>
        <pc:spChg chg="mod">
          <ac:chgData name="Rui Cao" userId="a6960595-96e6-47d6-a8d8-833995379cc8" providerId="ADAL" clId="{CF2CEDE5-3C63-4F40-92D4-DA252F5452ED}" dt="2025-04-25T17:36:10.212" v="7544" actId="1037"/>
          <ac:spMkLst>
            <pc:docMk/>
            <pc:sldMk cId="1292955034" sldId="1468126921"/>
            <ac:spMk id="46" creationId="{8DBE67F4-E4D7-742A-1C42-FB18AD856D5F}"/>
          </ac:spMkLst>
        </pc:spChg>
        <pc:grpChg chg="mod">
          <ac:chgData name="Rui Cao" userId="a6960595-96e6-47d6-a8d8-833995379cc8" providerId="ADAL" clId="{CF2CEDE5-3C63-4F40-92D4-DA252F5452ED}" dt="2025-04-25T17:36:10.212" v="7544" actId="1037"/>
          <ac:grpSpMkLst>
            <pc:docMk/>
            <pc:sldMk cId="1292955034" sldId="1468126921"/>
            <ac:grpSpMk id="11" creationId="{D77765CF-5D9B-22D0-FC19-20966B7D3EFB}"/>
          </ac:grpSpMkLst>
        </pc:grpChg>
        <pc:grpChg chg="mod">
          <ac:chgData name="Rui Cao" userId="a6960595-96e6-47d6-a8d8-833995379cc8" providerId="ADAL" clId="{CF2CEDE5-3C63-4F40-92D4-DA252F5452ED}" dt="2025-04-25T17:35:06.933" v="7530" actId="1076"/>
          <ac:grpSpMkLst>
            <pc:docMk/>
            <pc:sldMk cId="1292955034" sldId="1468126921"/>
            <ac:grpSpMk id="18" creationId="{32B4B96B-7208-8219-6EC7-13D8A884FF69}"/>
          </ac:grpSpMkLst>
        </pc:grpChg>
        <pc:cxnChg chg="mod">
          <ac:chgData name="Rui Cao" userId="a6960595-96e6-47d6-a8d8-833995379cc8" providerId="ADAL" clId="{CF2CEDE5-3C63-4F40-92D4-DA252F5452ED}" dt="2025-04-25T17:36:10.212" v="7544" actId="1037"/>
          <ac:cxnSpMkLst>
            <pc:docMk/>
            <pc:sldMk cId="1292955034" sldId="1468126921"/>
            <ac:cxnSpMk id="3" creationId="{D09C7D31-6D90-56B4-0BD7-075CABD6E7CE}"/>
          </ac:cxnSpMkLst>
        </pc:cxnChg>
        <pc:cxnChg chg="mod">
          <ac:chgData name="Rui Cao" userId="a6960595-96e6-47d6-a8d8-833995379cc8" providerId="ADAL" clId="{CF2CEDE5-3C63-4F40-92D4-DA252F5452ED}" dt="2025-04-25T17:36:13.570" v="7547" actId="1037"/>
          <ac:cxnSpMkLst>
            <pc:docMk/>
            <pc:sldMk cId="1292955034" sldId="1468126921"/>
            <ac:cxnSpMk id="12" creationId="{D020DA7C-F89C-7186-EFBF-7681807160C6}"/>
          </ac:cxnSpMkLst>
        </pc:cxnChg>
        <pc:cxnChg chg="mod">
          <ac:chgData name="Rui Cao" userId="a6960595-96e6-47d6-a8d8-833995379cc8" providerId="ADAL" clId="{CF2CEDE5-3C63-4F40-92D4-DA252F5452ED}" dt="2025-04-25T17:36:10.212" v="7544" actId="1037"/>
          <ac:cxnSpMkLst>
            <pc:docMk/>
            <pc:sldMk cId="1292955034" sldId="1468126921"/>
            <ac:cxnSpMk id="13" creationId="{2740292E-0A6B-1382-60EB-E692680AE9AB}"/>
          </ac:cxnSpMkLst>
        </pc:cxnChg>
        <pc:cxnChg chg="mod">
          <ac:chgData name="Rui Cao" userId="a6960595-96e6-47d6-a8d8-833995379cc8" providerId="ADAL" clId="{CF2CEDE5-3C63-4F40-92D4-DA252F5452ED}" dt="2025-04-25T17:35:06.933" v="7530" actId="1076"/>
          <ac:cxnSpMkLst>
            <pc:docMk/>
            <pc:sldMk cId="1292955034" sldId="1468126921"/>
            <ac:cxnSpMk id="28" creationId="{B63A7B43-8C64-DC57-DE41-B671A2DDDAB9}"/>
          </ac:cxnSpMkLst>
        </pc:cxnChg>
        <pc:cxnChg chg="mod">
          <ac:chgData name="Rui Cao" userId="a6960595-96e6-47d6-a8d8-833995379cc8" providerId="ADAL" clId="{CF2CEDE5-3C63-4F40-92D4-DA252F5452ED}" dt="2025-04-25T17:35:06.933" v="7530" actId="1076"/>
          <ac:cxnSpMkLst>
            <pc:docMk/>
            <pc:sldMk cId="1292955034" sldId="1468126921"/>
            <ac:cxnSpMk id="30" creationId="{F28B26F7-E040-F0B9-C308-DD404756DD37}"/>
          </ac:cxnSpMkLst>
        </pc:cxnChg>
        <pc:cxnChg chg="mod">
          <ac:chgData name="Rui Cao" userId="a6960595-96e6-47d6-a8d8-833995379cc8" providerId="ADAL" clId="{CF2CEDE5-3C63-4F40-92D4-DA252F5452ED}" dt="2025-04-25T17:36:10.212" v="7544" actId="1037"/>
          <ac:cxnSpMkLst>
            <pc:docMk/>
            <pc:sldMk cId="1292955034" sldId="1468126921"/>
            <ac:cxnSpMk id="34" creationId="{4F3324A7-85CC-02A7-B69F-FC9E06096163}"/>
          </ac:cxnSpMkLst>
        </pc:cxnChg>
        <pc:cxnChg chg="mod">
          <ac:chgData name="Rui Cao" userId="a6960595-96e6-47d6-a8d8-833995379cc8" providerId="ADAL" clId="{CF2CEDE5-3C63-4F40-92D4-DA252F5452ED}" dt="2025-04-25T17:36:10.212" v="7544" actId="1037"/>
          <ac:cxnSpMkLst>
            <pc:docMk/>
            <pc:sldMk cId="1292955034" sldId="1468126921"/>
            <ac:cxnSpMk id="40" creationId="{F91BD3BC-7FC0-2F14-BBF0-D159B3DE5E49}"/>
          </ac:cxnSpMkLst>
        </pc:cxnChg>
        <pc:cxnChg chg="del mod">
          <ac:chgData name="Rui Cao" userId="a6960595-96e6-47d6-a8d8-833995379cc8" providerId="ADAL" clId="{CF2CEDE5-3C63-4F40-92D4-DA252F5452ED}" dt="2025-04-25T17:35:11.584" v="7531" actId="478"/>
          <ac:cxnSpMkLst>
            <pc:docMk/>
            <pc:sldMk cId="1292955034" sldId="1468126921"/>
            <ac:cxnSpMk id="42" creationId="{6874217F-309C-C644-E4B7-306B48E8D7A9}"/>
          </ac:cxnSpMkLst>
        </pc:cxnChg>
        <pc:cxnChg chg="mod">
          <ac:chgData name="Rui Cao" userId="a6960595-96e6-47d6-a8d8-833995379cc8" providerId="ADAL" clId="{CF2CEDE5-3C63-4F40-92D4-DA252F5452ED}" dt="2025-04-25T17:35:06.933" v="7530" actId="1076"/>
          <ac:cxnSpMkLst>
            <pc:docMk/>
            <pc:sldMk cId="1292955034" sldId="1468126921"/>
            <ac:cxnSpMk id="49" creationId="{33F8563D-9C79-496D-F774-619B0D6FCCF7}"/>
          </ac:cxnSpMkLst>
        </pc:cxnChg>
      </pc:sldChg>
      <pc:sldMasterChg chg="modSp mod">
        <pc:chgData name="Rui Cao" userId="a6960595-96e6-47d6-a8d8-833995379cc8" providerId="ADAL" clId="{CF2CEDE5-3C63-4F40-92D4-DA252F5452ED}" dt="2025-05-11T00:43:21.021" v="7817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CF2CEDE5-3C63-4F40-92D4-DA252F5452ED}" dt="2025-05-11T00:43:21.021" v="7817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Rui Cao" userId="a6960595-96e6-47d6-a8d8-833995379cc8" providerId="ADAL" clId="{6315E9A2-6B9B-4C13-A6B0-146F9DD2A976}"/>
    <pc:docChg chg="modMainMaster">
      <pc:chgData name="Rui Cao" userId="a6960595-96e6-47d6-a8d8-833995379cc8" providerId="ADAL" clId="{6315E9A2-6B9B-4C13-A6B0-146F9DD2A976}" dt="2025-01-15T23:09:54.182" v="0" actId="20577"/>
      <pc:docMkLst>
        <pc:docMk/>
      </pc:docMkLst>
      <pc:sldMasterChg chg="modSp mod">
        <pc:chgData name="Rui Cao" userId="a6960595-96e6-47d6-a8d8-833995379cc8" providerId="ADAL" clId="{6315E9A2-6B9B-4C13-A6B0-146F9DD2A976}" dt="2025-01-15T23:09:54.182" v="0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6315E9A2-6B9B-4C13-A6B0-146F9DD2A976}" dt="2025-01-15T23:09:54.182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March 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Rui Cao (NXP),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Rui Cao (NXP), etc.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Rui Cao (NXP), etc.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0797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AMP Carrier Waveform: follow-up</a:t>
            </a:r>
            <a:br>
              <a:rPr lang="en-US" sz="2800" dirty="0"/>
            </a:br>
            <a:r>
              <a:rPr lang="en-US" sz="2800" dirty="0"/>
              <a:t>Downlink and Backscattering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2025-05-12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0423" y="233203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58567"/>
              </p:ext>
            </p:extLst>
          </p:nvPr>
        </p:nvGraphicFramePr>
        <p:xfrm>
          <a:off x="873125" y="2819400"/>
          <a:ext cx="8001000" cy="392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416937" imgH="4140246" progId="Word.Document.8">
                  <p:embed/>
                </p:oleObj>
              </mc:Choice>
              <mc:Fallback>
                <p:oleObj name="Document" r:id="rId3" imgW="8416937" imgH="4140246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819400"/>
                        <a:ext cx="8001000" cy="3920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FC6E1-0774-BD30-5963-5390A84FEB8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8716-10F1-0202-B2D6-501D4C67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Spectrum: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D7FC7-24B7-65C6-267B-6429E5CBBE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5595-05DC-4C86-B07C-D4267800830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22FF3E-8C98-6D81-598C-EF87CF02749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90F22-B210-1041-2A6F-022535AF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7004"/>
            <a:ext cx="7826019" cy="51088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1B1A-639B-6BD9-5658-24398677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557338"/>
            <a:ext cx="1364464" cy="317499"/>
          </a:xfrm>
        </p:spPr>
        <p:txBody>
          <a:bodyPr/>
          <a:lstStyle/>
          <a:p>
            <a:pPr marL="0" indent="0"/>
            <a:r>
              <a:rPr lang="en-US" sz="1400" b="0" dirty="0"/>
              <a:t>RBW: 100kHz</a:t>
            </a:r>
          </a:p>
        </p:txBody>
      </p:sp>
    </p:spTree>
    <p:extLst>
      <p:ext uri="{BB962C8B-B14F-4D97-AF65-F5344CB8AC3E}">
        <p14:creationId xmlns:p14="http://schemas.microsoft.com/office/powerpoint/2010/main" val="385867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F139-B576-D9C3-C6F8-ED3558F8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19521"/>
            <a:ext cx="7770813" cy="1065213"/>
          </a:xfrm>
        </p:spPr>
        <p:txBody>
          <a:bodyPr/>
          <a:lstStyle/>
          <a:p>
            <a:r>
              <a:rPr lang="en-US" dirty="0"/>
              <a:t>VHT-LTF, OOK,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BFD99-A924-452D-ACB5-670C1C6D31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967D-8028-7218-F293-174CEC0DD8E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40F3FF-3CB3-BC15-FD5E-BD28706408E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C7D8C7A-F18F-E88E-AA7F-5EF52A73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E245C1-AFCF-3F6D-5772-C53D1A45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717379" cy="50222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6C32-C728-54A9-BAC4-1C6FF5FD9122}"/>
              </a:ext>
            </a:extLst>
          </p:cNvPr>
          <p:cNvSpPr txBox="1">
            <a:spLocks/>
          </p:cNvSpPr>
          <p:nvPr/>
        </p:nvSpPr>
        <p:spPr bwMode="auto">
          <a:xfrm>
            <a:off x="6333751" y="1772738"/>
            <a:ext cx="1364464" cy="317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/>
              <a:t>RBW: 100kHz</a:t>
            </a: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100422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57A3-C599-7321-5C26-72F024EB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626270"/>
            <a:ext cx="8153400" cy="1065213"/>
          </a:xfrm>
        </p:spPr>
        <p:txBody>
          <a:bodyPr/>
          <a:lstStyle/>
          <a:p>
            <a:r>
              <a:rPr lang="en-US" dirty="0"/>
              <a:t>L-LTF, OOK, Low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A7B7-0EC2-B864-4C8E-00497CB2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FF447-84A7-7F25-9F0A-A60AFCA556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0DE2A-E13F-CDD3-2C27-940D4654ACA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21194B-0CD9-53A1-366C-6B972AD05D9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02A40F-80A6-5654-4F14-225892C3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3" y="1410810"/>
            <a:ext cx="8144741" cy="48361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09FDAA-79A6-EBCB-16B2-607BE9108215}"/>
              </a:ext>
            </a:extLst>
          </p:cNvPr>
          <p:cNvSpPr txBox="1">
            <a:spLocks/>
          </p:cNvSpPr>
          <p:nvPr/>
        </p:nvSpPr>
        <p:spPr bwMode="auto">
          <a:xfrm>
            <a:off x="6447223" y="1828643"/>
            <a:ext cx="1364464" cy="317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/>
              <a:t>RBW: 100kHz</a:t>
            </a: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288457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135C57-E319-2758-9295-C7B7FF46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32535"/>
            <a:ext cx="8305800" cy="4942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98716-10F1-0202-B2D6-501D4C67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Spectrum: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D7FC7-24B7-65C6-267B-6429E5CBBE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5595-05DC-4C86-B07C-D4267800830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22FF3E-8C98-6D81-598C-EF87CF02749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B2341A-0133-1405-6BC0-F172AC41AAC1}"/>
              </a:ext>
            </a:extLst>
          </p:cNvPr>
          <p:cNvSpPr txBox="1">
            <a:spLocks/>
          </p:cNvSpPr>
          <p:nvPr/>
        </p:nvSpPr>
        <p:spPr bwMode="auto">
          <a:xfrm>
            <a:off x="6019800" y="1607148"/>
            <a:ext cx="1364464" cy="317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/>
              <a:t>RBW: 100kHz</a:t>
            </a: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73044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0074-C1A4-D69E-2D8B-943FE3AA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Spectrum: L-LTF, OOK,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9DB8D-3C9A-CCF0-6DC0-CE781B7C7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44A6-C60F-319D-FAAB-F5484BE6B77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080489-B4EA-159E-D063-8F878937A9F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6EAA5-6634-1858-DDD4-2AA2899F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78" y="1425062"/>
            <a:ext cx="8130540" cy="50427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E100-0918-A2A4-2D7F-3309AAF0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020" y="1512889"/>
            <a:ext cx="1364464" cy="317499"/>
          </a:xfrm>
        </p:spPr>
        <p:txBody>
          <a:bodyPr/>
          <a:lstStyle/>
          <a:p>
            <a:pPr marL="0" indent="0"/>
            <a:r>
              <a:rPr lang="en-US" sz="1400" b="0" dirty="0"/>
              <a:t>RBW: 100kHz</a:t>
            </a:r>
          </a:p>
        </p:txBody>
      </p:sp>
    </p:spTree>
    <p:extLst>
      <p:ext uri="{BB962C8B-B14F-4D97-AF65-F5344CB8AC3E}">
        <p14:creationId xmlns:p14="http://schemas.microsoft.com/office/powerpoint/2010/main" val="36596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57A3-C599-7321-5C26-72F024EB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626270"/>
            <a:ext cx="8153400" cy="1065213"/>
          </a:xfrm>
        </p:spPr>
        <p:txBody>
          <a:bodyPr/>
          <a:lstStyle/>
          <a:p>
            <a:r>
              <a:rPr lang="en-US" dirty="0"/>
              <a:t>DL Spectrum: VHT-LTF, OOK, High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A7B7-0EC2-B864-4C8E-00497CB2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FF447-84A7-7F25-9F0A-A60AFCA556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0DE2A-E13F-CDD3-2C27-940D4654ACA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21194B-0CD9-53A1-366C-6B972AD05D9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AE6E6A-EFBD-4762-7D16-0AFE0EBA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8" y="1446213"/>
            <a:ext cx="7338060" cy="4838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F4B16A-0678-39C8-E7F4-87E61638762A}"/>
              </a:ext>
            </a:extLst>
          </p:cNvPr>
          <p:cNvSpPr txBox="1">
            <a:spLocks/>
          </p:cNvSpPr>
          <p:nvPr/>
        </p:nvSpPr>
        <p:spPr bwMode="auto">
          <a:xfrm>
            <a:off x="6019800" y="1518842"/>
            <a:ext cx="1364464" cy="317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/>
              <a:t>RBW: 100kHz</a:t>
            </a: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86439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9388-8C6C-E4BA-9FFE-446B5D95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B8C4-282C-B45A-82AB-2861E4FB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carrier base waveform needs to have good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 high Tx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spectrum growth with OOK modulation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OOK power variation: random offset and ppm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Easy WiFi reader 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 to standardize the carrier base waveform using existing 20MHz 4us OFDM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L-LTF or VHT-LTF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1EF2D-EFD8-5030-02BA-564BCCD85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F99D-1864-D76E-CD71-E7E973C16B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6782F5-4AE4-74E8-8F3B-B41A05D109C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45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ABF8-C14C-ABCE-CED1-AD1B6C0F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4F37-6112-C7A0-A9A5-FCEDDF97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SYNC, Data field and Excitation field of 11bp DL PPDU use OFDM symbol as base carrier waveform for OOK modulated communication.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BA641-7428-A197-371D-BD7AA2DF3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69F6-9DCB-B7C2-176F-78B7BFE783C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A3FC1C-81B5-7366-3A16-72A1171BA18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77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A90-1CEE-0832-4D82-75B5E1C0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CB9C-D50E-1D51-5AC3-4DB5BFA1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base OFDM symbol is defined as 4us OFDM symbol, and generated by performing 64-point IFFT of the predefined sequence and pre-append the last 0.8us waveform as the cyclic prefix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ADE76-2F49-3FEC-AC99-7DE3D880B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2570-3C97-FB08-95EE-23823551B23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F861E3-2D65-5DAB-4B94-98E6FC3C9C4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A90-1CEE-0832-4D82-75B5E1C0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CB9C-D50E-1D51-5AC3-4DB5BFA1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frequency domain sequence for the base OFDM symbol is the same as the one defined for L-LTF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ADE76-2F49-3FEC-AC99-7DE3D880B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2570-3C97-FB08-95EE-23823551B23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F861E3-2D65-5DAB-4B94-98E6FC3C9C4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95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0A9B-B5C2-6246-0642-1F9ADDE6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FA16-5722-6EB6-97D1-75A17E5C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524000"/>
            <a:ext cx="8218488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Carrier waveform is used for DL OOK modulation, UL backscattering modulation, tag excitation/energizer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carrier waveform for backscattering PPDU is investigated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OFDM ~= DSSS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L-LTF was analyzed as the OFDM carrier waveform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March meeting motion: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Carrier waveform is defined based on repeated </a:t>
            </a:r>
            <a:r>
              <a:rPr lang="en-US" u="sng" dirty="0"/>
              <a:t>base waveform </a:t>
            </a:r>
            <a:r>
              <a:rPr lang="en-US" dirty="0"/>
              <a:t>with </a:t>
            </a:r>
            <a:r>
              <a:rPr lang="en-US" u="sng" dirty="0"/>
              <a:t>phase randomization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further questions: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to standardize base waveform?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to design OFDM carrier waveform?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E0532-DDF6-729A-FBFF-C22DADA65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3051-7AE8-FAD2-28BB-72EC58894C0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DF546F-DB9C-F681-9E48-216EA439709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4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10DA-B06E-F064-CCB1-3C63A001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B3DF-76C7-9106-87AF-36D9E3C4A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11-25/0325, Steve, amp-downlink-bandwidth-control-using-ofdm-spreading-waveform.pptx</a:t>
            </a:r>
          </a:p>
          <a:p>
            <a:r>
              <a:rPr lang="en-US" dirty="0"/>
              <a:t>[2] 11-25-0305-00-00bp-AMP-Downlink-and-Backscattering-Carrier-Waveform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D956-2484-A63C-18BB-375866DDE3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AA525-E098-AAEF-5637-CEE84A3ECF90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BB822B-C84D-4E5D-8CE0-9B1CCE8010A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43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B379-DDA3-12AB-16EB-06AEC9E4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C4EA-FBE1-455C-8073-DE19DBA8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66D9-245E-EC56-8C13-4DA4C86B4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599D0-3C70-8259-4223-CF3F1EC89CD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3413F7-8214-6B05-1109-BACA101BD73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1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Carrier Waveform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2" y="1674813"/>
            <a:ext cx="8220074" cy="48562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Format uniformity for DL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OFDM preamble </a:t>
            </a:r>
            <a:r>
              <a:rPr lang="en-US" dirty="0">
                <a:sym typeface="Wingdings" panose="05000000000000000000" pitchFamily="2" charset="2"/>
              </a:rPr>
              <a:t> OFDM carrier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DSSS preamble </a:t>
            </a:r>
            <a:r>
              <a:rPr lang="en-US" dirty="0">
                <a:sym typeface="Wingdings" panose="05000000000000000000" pitchFamily="2" charset="2"/>
              </a:rPr>
              <a:t> DSSS carrier waveform</a:t>
            </a:r>
          </a:p>
          <a:p>
            <a:pPr marL="739775" lvl="1" indent="-282575">
              <a:buFont typeface="Arial" panose="020B0604020202020204" pitchFamily="34" charset="0"/>
              <a:buChar char="•"/>
            </a:pPr>
            <a:r>
              <a:rPr lang="en-US" dirty="0"/>
              <a:t>Mixed format is not preferred unless necessary: Easy to implement at WiFi 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Repeated carrier waveform is preferred for OOK modulation in backscattering operation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Easier for Tx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Automatically serve as reference symbol for leakage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EBE211-C629-52AD-DD89-4D6C75B2C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76553"/>
              </p:ext>
            </p:extLst>
          </p:nvPr>
        </p:nvGraphicFramePr>
        <p:xfrm>
          <a:off x="819253" y="5407025"/>
          <a:ext cx="7589290" cy="63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89">
                  <a:extLst>
                    <a:ext uri="{9D8B030D-6E8A-4147-A177-3AD203B41FA5}">
                      <a16:colId xmlns:a16="http://schemas.microsoft.com/office/drawing/2014/main" val="3617089819"/>
                    </a:ext>
                  </a:extLst>
                </a:gridCol>
                <a:gridCol w="671400">
                  <a:extLst>
                    <a:ext uri="{9D8B030D-6E8A-4147-A177-3AD203B41FA5}">
                      <a16:colId xmlns:a16="http://schemas.microsoft.com/office/drawing/2014/main" val="1720043762"/>
                    </a:ext>
                  </a:extLst>
                </a:gridCol>
                <a:gridCol w="987489">
                  <a:extLst>
                    <a:ext uri="{9D8B030D-6E8A-4147-A177-3AD203B41FA5}">
                      <a16:colId xmlns:a16="http://schemas.microsoft.com/office/drawing/2014/main" val="2987392562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125359084"/>
                    </a:ext>
                  </a:extLst>
                </a:gridCol>
                <a:gridCol w="793581">
                  <a:extLst>
                    <a:ext uri="{9D8B030D-6E8A-4147-A177-3AD203B41FA5}">
                      <a16:colId xmlns:a16="http://schemas.microsoft.com/office/drawing/2014/main" val="2818164112"/>
                    </a:ext>
                  </a:extLst>
                </a:gridCol>
                <a:gridCol w="1159115">
                  <a:extLst>
                    <a:ext uri="{9D8B030D-6E8A-4147-A177-3AD203B41FA5}">
                      <a16:colId xmlns:a16="http://schemas.microsoft.com/office/drawing/2014/main" val="30339083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AMP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AMP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Reference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Reference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Excitation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Excitation 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25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Carrier Waveform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6" y="1524000"/>
            <a:ext cx="8067674" cy="5000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PAPR waveform candidates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Single-tone CW: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Tx power limitation in some regions </a:t>
            </a:r>
            <a:r>
              <a:rPr lang="en-US" dirty="0">
                <a:sym typeface="Wingdings" panose="05000000000000000000" pitchFamily="2" charset="2"/>
              </a:rPr>
              <a:t> &gt;10MHz BW was agreed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DSSS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carrier waveform</a:t>
            </a:r>
            <a:r>
              <a:rPr lang="en-US"/>
              <a:t>, 2~3dB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STF symbol (~2dB): may cause legacy WiFi devices to false detect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LTF symbol (~3dB): preferred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Newly optimized symbol: flexible BW, non-BPSK signal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Added complexity with limited benefits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6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6E83619-DAF9-740B-DB9E-E4007E45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86" y="2166476"/>
            <a:ext cx="2545753" cy="5566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D35F54-532A-0D08-2174-A88B61A47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979" y="2183481"/>
            <a:ext cx="2545753" cy="5566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7D8148-C565-7781-F7A7-238C28CB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861" y="2201410"/>
            <a:ext cx="2545753" cy="55664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46E902-621B-2D31-0FB4-C7972C536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21566"/>
              </p:ext>
            </p:extLst>
          </p:nvPr>
        </p:nvGraphicFramePr>
        <p:xfrm>
          <a:off x="6851005" y="2154469"/>
          <a:ext cx="1512794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94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D087A2-823C-6486-8C6C-E5786B7D3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89954"/>
              </p:ext>
            </p:extLst>
          </p:nvPr>
        </p:nvGraphicFramePr>
        <p:xfrm>
          <a:off x="3825417" y="2154464"/>
          <a:ext cx="3025588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94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512794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B71FAB-DF74-8FBE-B1B7-D7A7AA85C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9172"/>
              </p:ext>
            </p:extLst>
          </p:nvPr>
        </p:nvGraphicFramePr>
        <p:xfrm>
          <a:off x="793899" y="2149985"/>
          <a:ext cx="3025588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794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512794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4DA4FB-10D4-094C-082D-68766D07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L-LTF 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3BA2-B5F2-5799-01D4-E6EC550BA5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16BD2-A456-EA4C-0F28-F04B143BCA9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95BA72-952A-5C45-F2B3-F3B116B6A28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95131C7-8F4A-4D95-3CFC-D4E431A10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110" y="3186730"/>
            <a:ext cx="2545753" cy="5566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4781CEF-BE17-080D-51FD-F509EB648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1603" y="3203735"/>
            <a:ext cx="2545753" cy="556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712DF46-876A-28D5-CCF6-90457AE83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1485" y="3221664"/>
            <a:ext cx="2545753" cy="556642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D2C06C3-13B0-B695-0D05-CF10A43ED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24170"/>
              </p:ext>
            </p:extLst>
          </p:nvPr>
        </p:nvGraphicFramePr>
        <p:xfrm>
          <a:off x="773738" y="3158015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E1AAAAE-1A7E-CB79-3203-BB9C189F5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8987"/>
              </p:ext>
            </p:extLst>
          </p:nvPr>
        </p:nvGraphicFramePr>
        <p:xfrm>
          <a:off x="1530460" y="3158015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BFD0F9A-3703-DEE5-07BB-FA281723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36341"/>
              </p:ext>
            </p:extLst>
          </p:nvPr>
        </p:nvGraphicFramePr>
        <p:xfrm>
          <a:off x="2289742" y="3165943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13F8F89E-E70E-02D1-798D-0EEDF9B42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45057"/>
              </p:ext>
            </p:extLst>
          </p:nvPr>
        </p:nvGraphicFramePr>
        <p:xfrm>
          <a:off x="3046464" y="3165943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A3DFC40-41F3-86E6-59B1-C4EDA63D8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06671"/>
              </p:ext>
            </p:extLst>
          </p:nvPr>
        </p:nvGraphicFramePr>
        <p:xfrm>
          <a:off x="3815004" y="3165943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9A598B97-29F9-16EA-DF64-9063DBD20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38961"/>
              </p:ext>
            </p:extLst>
          </p:nvPr>
        </p:nvGraphicFramePr>
        <p:xfrm>
          <a:off x="4571726" y="3165943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607F991A-5FEA-248D-59A8-641433BDF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29028"/>
              </p:ext>
            </p:extLst>
          </p:nvPr>
        </p:nvGraphicFramePr>
        <p:xfrm>
          <a:off x="5330039" y="3165943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DFB359F4-CBFF-C00A-8E89-E963C90E4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78044"/>
              </p:ext>
            </p:extLst>
          </p:nvPr>
        </p:nvGraphicFramePr>
        <p:xfrm>
          <a:off x="6086761" y="3165943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3CAF9D9-B683-0941-B339-64FCED108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53402"/>
              </p:ext>
            </p:extLst>
          </p:nvPr>
        </p:nvGraphicFramePr>
        <p:xfrm>
          <a:off x="6844766" y="3166215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A06A20F9-41F7-430E-EFC1-AF9BAA6FA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09974"/>
              </p:ext>
            </p:extLst>
          </p:nvPr>
        </p:nvGraphicFramePr>
        <p:xfrm>
          <a:off x="7601488" y="3166215"/>
          <a:ext cx="756722" cy="57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6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78361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729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 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0.5us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89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4550-AD53-C1DA-DAC9-2259E220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C6E3-301B-AE97-B056-EDE033946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7FA9-D161-803C-A27F-DA245FC158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33601-73C0-6323-24E4-75C8B91CBE87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92925A-EBD9-5EF4-4AC4-A45EB9950EF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1AFA9-F418-190E-89F5-225274F0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4" y="1509409"/>
            <a:ext cx="7696200" cy="50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35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3424-A63B-16FF-F9F5-4028DDF5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CCC45-5994-BA2A-5CC8-BEF80F3F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91549-566A-430F-51D1-D8486E759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1EC8-E1F4-F95A-BCA1-F3AE7661270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B1F95E-4BD6-6583-45F2-8673C7A1B3E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6D85C-4B21-FA07-AD63-6D0364F3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1534548"/>
            <a:ext cx="7620000" cy="49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B91B-2DEF-20A1-C3B7-3C2404C2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6C4D0-E458-2C5F-5D48-E865FD14D7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98FAF-934C-8A77-9149-84896D233B37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678F5B-14AF-878E-9AD4-314179AD2E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4F8BEE-B6C2-C525-DCD2-A4D2F8EB0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07746"/>
              </p:ext>
            </p:extLst>
          </p:nvPr>
        </p:nvGraphicFramePr>
        <p:xfrm>
          <a:off x="1447800" y="2501900"/>
          <a:ext cx="4800600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6700364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1772931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Tx Power Gain over New Sequence 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2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VHT-LTF, 1Mbps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1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VHT-LTF, 250kbps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08632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r>
                        <a:rPr lang="en-US" dirty="0"/>
                        <a:t>L-LTF, 1Mbps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82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L-LTF, 250kbps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7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57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CC11-84CF-D211-6442-EB0F9F54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04138"/>
            <a:ext cx="7770813" cy="1065213"/>
          </a:xfrm>
        </p:spPr>
        <p:txBody>
          <a:bodyPr/>
          <a:lstStyle/>
          <a:p>
            <a:r>
              <a:rPr lang="en-US" dirty="0"/>
              <a:t>Carrier Waveform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D822-0447-993C-B7D8-CDEEFC14F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35541"/>
            <a:ext cx="8229600" cy="3345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Prefer OFDM symbol as base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Compatible with 802.11 OFDM preamble, already agreed in 11bp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Reuse existing OFDM symbol definition, e.g. LTF, STF,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Easier reader implementation, no need to go through data path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Avoid endless waveform optimization debates in WUR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Challenging and do not expect much gain, considering tag ppm and random timing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Prefer to standardize the carrier waveform in 11bp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Tag design can optimize the envelope detector based on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Reader to optimize leakage cancellation, especially in bi-static case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Easy interop, for certification definition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uncertainty and complexity for WUR waveform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BF084-07C4-D418-3239-5086CB32D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E6F7E-BFA8-08E6-CA86-5FA3EF8DA1E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900B72-8CEC-4E8C-BDFC-1A900DC7B6C9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266E1-D396-17FC-94A9-7F4624CB2E82}"/>
              </a:ext>
            </a:extLst>
          </p:cNvPr>
          <p:cNvGrpSpPr/>
          <p:nvPr/>
        </p:nvGrpSpPr>
        <p:grpSpPr>
          <a:xfrm>
            <a:off x="1066800" y="1685537"/>
            <a:ext cx="7233090" cy="1228928"/>
            <a:chOff x="1462803" y="2159296"/>
            <a:chExt cx="5792075" cy="122892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64D12F-C3FB-D41B-8243-57D457DD17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39878" y="2527015"/>
              <a:ext cx="5715000" cy="1497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4D1621-59D2-CF38-A53C-1D13F2C27A0C}"/>
                </a:ext>
              </a:extLst>
            </p:cNvPr>
            <p:cNvSpPr/>
            <p:nvPr/>
          </p:nvSpPr>
          <p:spPr bwMode="auto">
            <a:xfrm>
              <a:off x="4561310" y="2159296"/>
              <a:ext cx="483768" cy="351507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Payload 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77813F-BED6-F981-3B75-DFE55A20C6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39878" y="3032514"/>
              <a:ext cx="5715000" cy="217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4EF3A9-34F1-A506-679B-C1151FAD6066}"/>
                </a:ext>
              </a:extLst>
            </p:cNvPr>
            <p:cNvSpPr/>
            <p:nvPr/>
          </p:nvSpPr>
          <p:spPr bwMode="auto">
            <a:xfrm>
              <a:off x="5756378" y="2775040"/>
              <a:ext cx="1116792" cy="268056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Payload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169FDF-0717-E26A-BE47-64C1EE049A71}"/>
                </a:ext>
              </a:extLst>
            </p:cNvPr>
            <p:cNvSpPr txBox="1"/>
            <p:nvPr/>
          </p:nvSpPr>
          <p:spPr>
            <a:xfrm>
              <a:off x="1462803" y="2785051"/>
              <a:ext cx="459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FB299F-7148-4445-3E07-21AA83B2F51F}"/>
                </a:ext>
              </a:extLst>
            </p:cNvPr>
            <p:cNvSpPr/>
            <p:nvPr/>
          </p:nvSpPr>
          <p:spPr bwMode="auto">
            <a:xfrm>
              <a:off x="2149478" y="2159297"/>
              <a:ext cx="4724400" cy="36771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769F748-8ABF-20EA-E574-AA7878862372}"/>
                </a:ext>
              </a:extLst>
            </p:cNvPr>
            <p:cNvGrpSpPr/>
            <p:nvPr/>
          </p:nvGrpSpPr>
          <p:grpSpPr>
            <a:xfrm>
              <a:off x="2639608" y="2163525"/>
              <a:ext cx="1582891" cy="351507"/>
              <a:chOff x="2116812" y="3260941"/>
              <a:chExt cx="1083588" cy="35150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536C110-BED9-FC88-EA3B-705EED86994D}"/>
                  </a:ext>
                </a:extLst>
              </p:cNvPr>
              <p:cNvSpPr/>
              <p:nvPr/>
            </p:nvSpPr>
            <p:spPr bwMode="auto">
              <a:xfrm>
                <a:off x="2116812" y="3260941"/>
                <a:ext cx="1083588" cy="351507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807690-3E52-6F9D-A682-C755CA13AF81}"/>
                  </a:ext>
                </a:extLst>
              </p:cNvPr>
              <p:cNvSpPr txBox="1"/>
              <p:nvPr/>
            </p:nvSpPr>
            <p:spPr>
              <a:xfrm>
                <a:off x="2245135" y="3321278"/>
                <a:ext cx="73927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Excitation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84E1DE-2383-4F09-E782-8AC2769DCEF7}"/>
                </a:ext>
              </a:extLst>
            </p:cNvPr>
            <p:cNvGrpSpPr/>
            <p:nvPr/>
          </p:nvGrpSpPr>
          <p:grpSpPr>
            <a:xfrm>
              <a:off x="5027306" y="2166956"/>
              <a:ext cx="1846572" cy="351507"/>
              <a:chOff x="3877220" y="3274532"/>
              <a:chExt cx="1015861" cy="35150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B19F35-8E16-5BC3-2C7A-21F780027415}"/>
                  </a:ext>
                </a:extLst>
              </p:cNvPr>
              <p:cNvSpPr/>
              <p:nvPr/>
            </p:nvSpPr>
            <p:spPr bwMode="auto">
              <a:xfrm>
                <a:off x="3877220" y="3274532"/>
                <a:ext cx="1015861" cy="351507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29D05E-1052-FD79-770E-9904BADF1882}"/>
                  </a:ext>
                </a:extLst>
              </p:cNvPr>
              <p:cNvSpPr txBox="1"/>
              <p:nvPr/>
            </p:nvSpPr>
            <p:spPr>
              <a:xfrm>
                <a:off x="4271434" y="3331438"/>
                <a:ext cx="353862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Excitation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3711A-4C50-969E-F9C6-9EB189EC5CF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40682" y="2516545"/>
              <a:ext cx="177" cy="87167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607F80-3A7C-211D-0CED-D1E00954E0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3251" y="2796808"/>
              <a:ext cx="4611" cy="59141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E21EDF9-4A14-C326-89B0-C1718B2905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6018" y="3268470"/>
              <a:ext cx="27818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F702FC-01D0-95CB-8B65-639CD230E4F8}"/>
                </a:ext>
              </a:extLst>
            </p:cNvPr>
            <p:cNvSpPr/>
            <p:nvPr/>
          </p:nvSpPr>
          <p:spPr bwMode="auto">
            <a:xfrm>
              <a:off x="2158305" y="2169024"/>
              <a:ext cx="483768" cy="35150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OFDM Preamble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FF4FC9-C7BC-3A73-041A-9CF268CAEE74}"/>
                </a:ext>
              </a:extLst>
            </p:cNvPr>
            <p:cNvSpPr/>
            <p:nvPr/>
          </p:nvSpPr>
          <p:spPr bwMode="auto">
            <a:xfrm>
              <a:off x="4227659" y="2163944"/>
              <a:ext cx="329429" cy="351507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SYNC</a:t>
              </a:r>
              <a:endParaRPr kumimoji="0" 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36BC0F-9C5B-2FFF-9E03-14FDF4A40E1A}"/>
                </a:ext>
              </a:extLst>
            </p:cNvPr>
            <p:cNvSpPr/>
            <p:nvPr/>
          </p:nvSpPr>
          <p:spPr bwMode="auto">
            <a:xfrm>
              <a:off x="5329449" y="2775756"/>
              <a:ext cx="419554" cy="268056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UL SYNC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6BA5C2-12EF-BAF6-802B-BC9A311BA8A8}"/>
                </a:ext>
              </a:extLst>
            </p:cNvPr>
            <p:cNvSpPr txBox="1"/>
            <p:nvPr/>
          </p:nvSpPr>
          <p:spPr>
            <a:xfrm>
              <a:off x="1462803" y="2197488"/>
              <a:ext cx="6030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Reader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A20E2C-0599-93A7-0508-8216D772B852}"/>
              </a:ext>
            </a:extLst>
          </p:cNvPr>
          <p:cNvSpPr/>
          <p:nvPr/>
        </p:nvSpPr>
        <p:spPr bwMode="auto">
          <a:xfrm>
            <a:off x="4500383" y="1642021"/>
            <a:ext cx="1043643" cy="420613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AA006B-A5E6-A2DE-F56D-1227506BC48F}"/>
              </a:ext>
            </a:extLst>
          </p:cNvPr>
          <p:cNvSpPr/>
          <p:nvPr/>
        </p:nvSpPr>
        <p:spPr bwMode="auto">
          <a:xfrm>
            <a:off x="5904336" y="2280563"/>
            <a:ext cx="1921299" cy="305825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91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CC11-84CF-D211-6442-EB0F9F54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Carrier Symbol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D822-0447-993C-B7D8-CDEEFC14F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3037578"/>
            <a:ext cx="8218488" cy="33849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Tx power: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Spectrum close to random data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low PAPR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OOK “ON” waveform power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DL modulated portion (SYNC, payload) and backscattering UL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“ON” symbol power = Manchester bit detection SNR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Manchester bits without FEC coding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Random timing and high ppm at tag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DL Rx detection and UL Tx OOK modulation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rates: 2us “</a:t>
            </a:r>
            <a:r>
              <a:rPr lang="en-US"/>
              <a:t>ON” (250kbps), </a:t>
            </a:r>
            <a:r>
              <a:rPr lang="en-US" dirty="0"/>
              <a:t>0.5us “</a:t>
            </a:r>
            <a:r>
              <a:rPr lang="en-US"/>
              <a:t>ON” (1Mbps)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BF084-07C4-D418-3239-5086CB32D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E6F7E-BFA8-08E6-CA86-5FA3EF8DA1E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900B72-8CEC-4E8C-BDFC-1A900DC7B6C9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73B31E-787D-2753-7739-6757D645A6BC}"/>
              </a:ext>
            </a:extLst>
          </p:cNvPr>
          <p:cNvGrpSpPr/>
          <p:nvPr/>
        </p:nvGrpSpPr>
        <p:grpSpPr>
          <a:xfrm>
            <a:off x="992761" y="1812459"/>
            <a:ext cx="7233090" cy="1228928"/>
            <a:chOff x="1462803" y="2159296"/>
            <a:chExt cx="5792075" cy="122892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0D50BF-BA1A-072A-726F-9ED8B7BE44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39878" y="2527015"/>
              <a:ext cx="5715000" cy="1497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0546FC-FDD5-151E-0282-C7B7DA6D7663}"/>
                </a:ext>
              </a:extLst>
            </p:cNvPr>
            <p:cNvSpPr/>
            <p:nvPr/>
          </p:nvSpPr>
          <p:spPr bwMode="auto">
            <a:xfrm>
              <a:off x="4561310" y="2159296"/>
              <a:ext cx="483768" cy="351507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Payload 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C410D5-38BF-9CE6-AF4F-E35361D5CF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39878" y="3032514"/>
              <a:ext cx="5715000" cy="217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540D39-B95B-E05D-4235-700AA6FBC7EC}"/>
                </a:ext>
              </a:extLst>
            </p:cNvPr>
            <p:cNvSpPr/>
            <p:nvPr/>
          </p:nvSpPr>
          <p:spPr bwMode="auto">
            <a:xfrm>
              <a:off x="5756378" y="2775040"/>
              <a:ext cx="1116792" cy="268056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Payload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661C9-6F38-0088-C164-EA4217A314A3}"/>
                </a:ext>
              </a:extLst>
            </p:cNvPr>
            <p:cNvSpPr txBox="1"/>
            <p:nvPr/>
          </p:nvSpPr>
          <p:spPr>
            <a:xfrm>
              <a:off x="1462803" y="2785051"/>
              <a:ext cx="459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CA6C31-4088-35B6-56FC-9EF78054651C}"/>
                </a:ext>
              </a:extLst>
            </p:cNvPr>
            <p:cNvSpPr/>
            <p:nvPr/>
          </p:nvSpPr>
          <p:spPr bwMode="auto">
            <a:xfrm>
              <a:off x="2149478" y="2159297"/>
              <a:ext cx="4724400" cy="36771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B02834-3B41-5A3F-C6B5-C89770018FF6}"/>
                </a:ext>
              </a:extLst>
            </p:cNvPr>
            <p:cNvGrpSpPr/>
            <p:nvPr/>
          </p:nvGrpSpPr>
          <p:grpSpPr>
            <a:xfrm>
              <a:off x="2639608" y="2163525"/>
              <a:ext cx="1582891" cy="351507"/>
              <a:chOff x="2116812" y="3260941"/>
              <a:chExt cx="1083588" cy="35150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830355-FCFA-9EF6-CD42-6812D8A8CED0}"/>
                  </a:ext>
                </a:extLst>
              </p:cNvPr>
              <p:cNvSpPr/>
              <p:nvPr/>
            </p:nvSpPr>
            <p:spPr bwMode="auto">
              <a:xfrm>
                <a:off x="2116812" y="3260941"/>
                <a:ext cx="1083588" cy="351507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0A5F03-3B05-8D90-5CC3-9CE1A7E9B204}"/>
                  </a:ext>
                </a:extLst>
              </p:cNvPr>
              <p:cNvSpPr txBox="1"/>
              <p:nvPr/>
            </p:nvSpPr>
            <p:spPr>
              <a:xfrm>
                <a:off x="2245135" y="3321278"/>
                <a:ext cx="73927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Excitation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015360-9488-456B-96C6-242A844EF7CB}"/>
                </a:ext>
              </a:extLst>
            </p:cNvPr>
            <p:cNvGrpSpPr/>
            <p:nvPr/>
          </p:nvGrpSpPr>
          <p:grpSpPr>
            <a:xfrm>
              <a:off x="5027306" y="2166956"/>
              <a:ext cx="1846572" cy="351507"/>
              <a:chOff x="3877220" y="3274532"/>
              <a:chExt cx="1015861" cy="35150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8E1092-B191-C37C-BF48-38C5580942A4}"/>
                  </a:ext>
                </a:extLst>
              </p:cNvPr>
              <p:cNvSpPr/>
              <p:nvPr/>
            </p:nvSpPr>
            <p:spPr bwMode="auto">
              <a:xfrm>
                <a:off x="3877220" y="3274532"/>
                <a:ext cx="1015861" cy="351507"/>
              </a:xfrm>
              <a:prstGeom prst="rect">
                <a:avLst/>
              </a:prstGeom>
              <a:pattFill prst="ltVert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000AC0-506A-AD88-BF15-384F1C010A41}"/>
                  </a:ext>
                </a:extLst>
              </p:cNvPr>
              <p:cNvSpPr txBox="1"/>
              <p:nvPr/>
            </p:nvSpPr>
            <p:spPr>
              <a:xfrm>
                <a:off x="4271434" y="3331438"/>
                <a:ext cx="353862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Excitation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A4FA5E-14EE-42C7-039B-276769C1C21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40682" y="2516545"/>
              <a:ext cx="177" cy="87167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5D1322-A798-A17A-5DA8-45CEAC4103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3251" y="2796808"/>
              <a:ext cx="4611" cy="59141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F1EC453-7270-3383-B29A-75AFEC4E00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6018" y="3268470"/>
              <a:ext cx="27818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2F662D-98A7-0AB5-B01A-3FC70C3540CB}"/>
                </a:ext>
              </a:extLst>
            </p:cNvPr>
            <p:cNvSpPr/>
            <p:nvPr/>
          </p:nvSpPr>
          <p:spPr bwMode="auto">
            <a:xfrm>
              <a:off x="2158305" y="2169024"/>
              <a:ext cx="483768" cy="35150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OFDM Preamble</a:t>
              </a:r>
              <a:endParaRPr kumimoji="0" 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B82475-5905-ECBD-DB05-7726EEFC79D6}"/>
                </a:ext>
              </a:extLst>
            </p:cNvPr>
            <p:cNvSpPr/>
            <p:nvPr/>
          </p:nvSpPr>
          <p:spPr bwMode="auto">
            <a:xfrm>
              <a:off x="4227659" y="2163944"/>
              <a:ext cx="329429" cy="351507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SYNC</a:t>
              </a:r>
              <a:endParaRPr kumimoji="0" 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E86C97-8839-20B0-8E43-2AE5849C3098}"/>
                </a:ext>
              </a:extLst>
            </p:cNvPr>
            <p:cNvSpPr/>
            <p:nvPr/>
          </p:nvSpPr>
          <p:spPr bwMode="auto">
            <a:xfrm>
              <a:off x="5329449" y="2775756"/>
              <a:ext cx="419554" cy="268056"/>
            </a:xfrm>
            <a:prstGeom prst="rect">
              <a:avLst/>
            </a:prstGeom>
            <a:pattFill prst="dash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UL SYNC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38E35-321E-7D86-3C3A-48F9A640605C}"/>
                </a:ext>
              </a:extLst>
            </p:cNvPr>
            <p:cNvSpPr txBox="1"/>
            <p:nvPr/>
          </p:nvSpPr>
          <p:spPr>
            <a:xfrm>
              <a:off x="1462803" y="2197488"/>
              <a:ext cx="6030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Reader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0CDB047-5D38-6A12-7615-C84B1CEFD233}"/>
              </a:ext>
            </a:extLst>
          </p:cNvPr>
          <p:cNvSpPr/>
          <p:nvPr/>
        </p:nvSpPr>
        <p:spPr bwMode="auto">
          <a:xfrm>
            <a:off x="4426344" y="1768943"/>
            <a:ext cx="1043643" cy="420613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8CE6B3-0FD7-A9A7-965A-A4282F78F4E7}"/>
              </a:ext>
            </a:extLst>
          </p:cNvPr>
          <p:cNvSpPr/>
          <p:nvPr/>
        </p:nvSpPr>
        <p:spPr bwMode="auto">
          <a:xfrm>
            <a:off x="5830297" y="2407485"/>
            <a:ext cx="1921299" cy="305825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98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5115ED-56FE-FED1-3778-5DF6F2A5A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87834"/>
              </p:ext>
            </p:extLst>
          </p:nvPr>
        </p:nvGraphicFramePr>
        <p:xfrm>
          <a:off x="880717" y="5938688"/>
          <a:ext cx="7339358" cy="36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51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631847">
                  <a:extLst>
                    <a:ext uri="{9D8B030D-6E8A-4147-A177-3AD203B41FA5}">
                      <a16:colId xmlns:a16="http://schemas.microsoft.com/office/drawing/2014/main" val="1591277704"/>
                    </a:ext>
                  </a:extLst>
                </a:gridCol>
              </a:tblGrid>
              <a:tr h="36251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9628"/>
            <a:ext cx="8142288" cy="47849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 OOK: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Reader can modulate on OFDM symbol boundary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Tag Rx samples the waveform at random timing (2/4/8MHz) and ppm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 backscattering OOK: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Tag modulates with random timing and ppm on OFDM waveform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xdB</a:t>
            </a:r>
            <a:r>
              <a:rPr lang="en-US" dirty="0"/>
              <a:t> variation will cause </a:t>
            </a:r>
            <a:r>
              <a:rPr lang="en-US" dirty="0" err="1"/>
              <a:t>xdB</a:t>
            </a:r>
            <a:r>
              <a:rPr lang="en-US" dirty="0"/>
              <a:t> reader performance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rates: 250Kbps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2us “ON” and 1Mbps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0.5us “ON”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AFCF7A-66E6-C240-AA76-00304A33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97063"/>
              </p:ext>
            </p:extLst>
          </p:nvPr>
        </p:nvGraphicFramePr>
        <p:xfrm>
          <a:off x="828675" y="4918680"/>
          <a:ext cx="7391400" cy="36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91277704"/>
                    </a:ext>
                  </a:extLst>
                </a:gridCol>
              </a:tblGrid>
              <a:tr h="36251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FB39A0-BDC6-0EEF-8F21-34C4C673F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44084"/>
              </p:ext>
            </p:extLst>
          </p:nvPr>
        </p:nvGraphicFramePr>
        <p:xfrm>
          <a:off x="4584480" y="4937730"/>
          <a:ext cx="363701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2893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“ON” Power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7000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7000"/>
            <a:ext cx="3184520" cy="180975"/>
          </a:xfrm>
        </p:spPr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39B66-65C0-7486-3CE7-63D3C50E0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70963"/>
              </p:ext>
            </p:extLst>
          </p:nvPr>
        </p:nvGraphicFramePr>
        <p:xfrm>
          <a:off x="890242" y="4937890"/>
          <a:ext cx="363701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29398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7C6CD0-6C32-FBDD-7CA2-41735DE827BB}"/>
              </a:ext>
            </a:extLst>
          </p:cNvPr>
          <p:cNvSpPr txBox="1"/>
          <p:nvPr/>
        </p:nvSpPr>
        <p:spPr>
          <a:xfrm>
            <a:off x="1828800" y="4270590"/>
            <a:ext cx="190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</a:rPr>
              <a:t>Carrier Symbol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AED5E0F-D964-74DB-256D-D752E856E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22346"/>
              </p:ext>
            </p:extLst>
          </p:nvPr>
        </p:nvGraphicFramePr>
        <p:xfrm>
          <a:off x="1184810" y="5956052"/>
          <a:ext cx="3595334" cy="34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92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299911833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199511988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96493222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2702928747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471183314"/>
                    </a:ext>
                  </a:extLst>
                </a:gridCol>
                <a:gridCol w="479690">
                  <a:extLst>
                    <a:ext uri="{9D8B030D-6E8A-4147-A177-3AD203B41FA5}">
                      <a16:colId xmlns:a16="http://schemas.microsoft.com/office/drawing/2014/main" val="2539988221"/>
                    </a:ext>
                  </a:extLst>
                </a:gridCol>
              </a:tblGrid>
              <a:tr h="342643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1103D81-31BE-F66E-AA58-A6C79196C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84931"/>
              </p:ext>
            </p:extLst>
          </p:nvPr>
        </p:nvGraphicFramePr>
        <p:xfrm>
          <a:off x="890242" y="5428684"/>
          <a:ext cx="7339358" cy="36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511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631847">
                  <a:extLst>
                    <a:ext uri="{9D8B030D-6E8A-4147-A177-3AD203B41FA5}">
                      <a16:colId xmlns:a16="http://schemas.microsoft.com/office/drawing/2014/main" val="1591277704"/>
                    </a:ext>
                  </a:extLst>
                </a:gridCol>
              </a:tblGrid>
              <a:tr h="36251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0CA39A7-06D1-F75E-94D1-B4F53E8AD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22482"/>
              </p:ext>
            </p:extLst>
          </p:nvPr>
        </p:nvGraphicFramePr>
        <p:xfrm>
          <a:off x="4973584" y="5467595"/>
          <a:ext cx="3637016" cy="30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8FB719E-9DC6-2764-3705-9136D3E10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18839"/>
              </p:ext>
            </p:extLst>
          </p:nvPr>
        </p:nvGraphicFramePr>
        <p:xfrm>
          <a:off x="1347442" y="5467756"/>
          <a:ext cx="363701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28615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107CAD3-DD04-7DB3-8B2D-71AC303F2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72273"/>
              </p:ext>
            </p:extLst>
          </p:nvPr>
        </p:nvGraphicFramePr>
        <p:xfrm>
          <a:off x="4785075" y="5970002"/>
          <a:ext cx="3595334" cy="30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92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299911833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199511988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96493222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2702928747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471183314"/>
                    </a:ext>
                  </a:extLst>
                </a:gridCol>
                <a:gridCol w="479690">
                  <a:extLst>
                    <a:ext uri="{9D8B030D-6E8A-4147-A177-3AD203B41FA5}">
                      <a16:colId xmlns:a16="http://schemas.microsoft.com/office/drawing/2014/main" val="2539988221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0CD62C09-883F-7E6C-2907-5D9348B0414A}"/>
              </a:ext>
            </a:extLst>
          </p:cNvPr>
          <p:cNvSpPr/>
          <p:nvPr/>
        </p:nvSpPr>
        <p:spPr bwMode="auto">
          <a:xfrm rot="5400000">
            <a:off x="2508690" y="2876716"/>
            <a:ext cx="338552" cy="3698583"/>
          </a:xfrm>
          <a:prstGeom prst="leftBrace">
            <a:avLst>
              <a:gd name="adj1" fmla="val 81738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C69A1C-D619-672F-02FD-584A9B1BA52D}"/>
              </a:ext>
            </a:extLst>
          </p:cNvPr>
          <p:cNvSpPr txBox="1"/>
          <p:nvPr/>
        </p:nvSpPr>
        <p:spPr>
          <a:xfrm>
            <a:off x="153151" y="4743576"/>
            <a:ext cx="7861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DL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0" dirty="0">
                <a:solidFill>
                  <a:schemeClr val="tx1"/>
                </a:solidFill>
              </a:rPr>
              <a:t>UL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0" dirty="0">
                <a:solidFill>
                  <a:schemeClr val="tx1"/>
                </a:solidFill>
              </a:rPr>
              <a:t>UL</a:t>
            </a:r>
          </a:p>
        </p:txBody>
      </p:sp>
    </p:spTree>
    <p:extLst>
      <p:ext uri="{BB962C8B-B14F-4D97-AF65-F5344CB8AC3E}">
        <p14:creationId xmlns:p14="http://schemas.microsoft.com/office/powerpoint/2010/main" val="20972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A119-9D01-CAA2-D497-14C742B1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Carrier Symbol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F4A0-C6AA-CC6F-251A-0C4F3C9D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00200"/>
            <a:ext cx="8294688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Carrier Symbol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Bandwidth: 20MHz with existing tone plan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Low-cost tag practically has no analogue filter, ~80MHz responsive.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Higher Tx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Duration: 4us </a:t>
            </a:r>
            <a:r>
              <a:rPr lang="en-US" dirty="0">
                <a:sym typeface="Wingdings" panose="05000000000000000000" pitchFamily="2" charset="2"/>
              </a:rPr>
              <a:t> smaller OOK power variation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symbols with Low PAPR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STF symbol: L-STF (0.8us), HE TB STF (1.6us)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False trigger to WiFi devices or uncertain packet detection state machine.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LTF symbol: </a:t>
            </a:r>
            <a:r>
              <a:rPr lang="en-US" dirty="0">
                <a:sym typeface="Wingdings" panose="05000000000000000000" pitchFamily="2" charset="2"/>
              </a:rPr>
              <a:t>L-LTF, VHT-LTF, HE-1xLTF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Simple implementation. </a:t>
            </a:r>
            <a:r>
              <a:rPr lang="en-US" dirty="0"/>
              <a:t>Preferred option.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symbol with QAM 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Large search space with limited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DA2A4-10BA-49D6-00B7-4D2BAED25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35D4A-2C1A-C1D8-0ADD-D563D2504C80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4749D6-A5B1-0DC9-0156-A1B5ACB8CCC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83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ED67-9213-F063-E445-3270566E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Reader Tx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BAA86-8B71-34F4-9479-5499665F2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CC08F-A6F2-5749-270F-175B66C800A7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1D94E5-908E-E74E-66DD-811D6E3840B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10977-7CDF-FB79-48CF-45FC37F893FB}"/>
              </a:ext>
            </a:extLst>
          </p:cNvPr>
          <p:cNvSpPr/>
          <p:nvPr/>
        </p:nvSpPr>
        <p:spPr bwMode="auto">
          <a:xfrm>
            <a:off x="743000" y="2179075"/>
            <a:ext cx="1108877" cy="77315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IFFT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3802D-8BD9-3355-1E17-FE60F57C8B0A}"/>
              </a:ext>
            </a:extLst>
          </p:cNvPr>
          <p:cNvSpPr/>
          <p:nvPr/>
        </p:nvSpPr>
        <p:spPr bwMode="auto">
          <a:xfrm>
            <a:off x="3203136" y="2185659"/>
            <a:ext cx="1551962" cy="7554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Up-sampling and Tx filter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C910F-DEDB-77C8-58F2-3836E1BF0B34}"/>
              </a:ext>
            </a:extLst>
          </p:cNvPr>
          <p:cNvSpPr/>
          <p:nvPr/>
        </p:nvSpPr>
        <p:spPr bwMode="auto">
          <a:xfrm>
            <a:off x="5364698" y="2194315"/>
            <a:ext cx="838200" cy="7554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90CA1-49AA-31C3-3AA9-008E4B1E87DB}"/>
              </a:ext>
            </a:extLst>
          </p:cNvPr>
          <p:cNvSpPr/>
          <p:nvPr/>
        </p:nvSpPr>
        <p:spPr bwMode="auto">
          <a:xfrm>
            <a:off x="6715957" y="2223499"/>
            <a:ext cx="838200" cy="69394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PA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0DA7C-F89C-7186-EFBF-7681807160C6}"/>
              </a:ext>
            </a:extLst>
          </p:cNvPr>
          <p:cNvCxnSpPr>
            <a:cxnSpLocks/>
            <a:stCxn id="7" idx="3"/>
            <a:endCxn id="16" idx="2"/>
          </p:cNvCxnSpPr>
          <p:nvPr/>
        </p:nvCxnSpPr>
        <p:spPr bwMode="auto">
          <a:xfrm>
            <a:off x="1851877" y="2565651"/>
            <a:ext cx="518480" cy="151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40292E-0A6B-1382-60EB-E692680AE9A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 bwMode="auto">
          <a:xfrm>
            <a:off x="4755098" y="2563367"/>
            <a:ext cx="609600" cy="865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56FF90-950E-4861-18F7-CDACEC0553B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6202898" y="2570470"/>
            <a:ext cx="513059" cy="155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EA631BD-CE7A-3410-3042-8AA47792C1FA}"/>
              </a:ext>
            </a:extLst>
          </p:cNvPr>
          <p:cNvCxnSpPr>
            <a:cxnSpLocks/>
            <a:stCxn id="10" idx="3"/>
            <a:endCxn id="23" idx="3"/>
          </p:cNvCxnSpPr>
          <p:nvPr/>
        </p:nvCxnSpPr>
        <p:spPr bwMode="auto">
          <a:xfrm flipV="1">
            <a:off x="7554157" y="1808290"/>
            <a:ext cx="713543" cy="762180"/>
          </a:xfrm>
          <a:prstGeom prst="bentConnector4">
            <a:avLst>
              <a:gd name="adj1" fmla="val 36651"/>
              <a:gd name="adj2" fmla="val -376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994B76B-5C76-8358-D955-D6BAFCF8B3BA}"/>
              </a:ext>
            </a:extLst>
          </p:cNvPr>
          <p:cNvSpPr/>
          <p:nvPr/>
        </p:nvSpPr>
        <p:spPr bwMode="auto">
          <a:xfrm rot="10800000">
            <a:off x="8077200" y="1808290"/>
            <a:ext cx="381000" cy="382671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1F5BD4-C954-7317-AD38-594F25E2267D}"/>
              </a:ext>
            </a:extLst>
          </p:cNvPr>
          <p:cNvSpPr/>
          <p:nvPr/>
        </p:nvSpPr>
        <p:spPr bwMode="auto">
          <a:xfrm>
            <a:off x="1935698" y="3370805"/>
            <a:ext cx="1223010" cy="66779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OOK Modulation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3A7B43-8C64-DC57-DE41-B671A2DDDAB9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>
            <a:off x="1059232" y="3704703"/>
            <a:ext cx="87646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28B26F7-E040-F0B9-C308-DD404756DD37}"/>
              </a:ext>
            </a:extLst>
          </p:cNvPr>
          <p:cNvCxnSpPr>
            <a:cxnSpLocks/>
            <a:stCxn id="26" idx="0"/>
            <a:endCxn id="16" idx="4"/>
          </p:cNvCxnSpPr>
          <p:nvPr/>
        </p:nvCxnSpPr>
        <p:spPr bwMode="auto">
          <a:xfrm rot="5400000" flipH="1" flipV="1">
            <a:off x="2233437" y="3056721"/>
            <a:ext cx="627850" cy="31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A590AB-D127-47AC-1337-34BA262FBB50}"/>
              </a:ext>
            </a:extLst>
          </p:cNvPr>
          <p:cNvSpPr txBox="1">
            <a:spLocks/>
          </p:cNvSpPr>
          <p:nvPr/>
        </p:nvSpPr>
        <p:spPr bwMode="auto">
          <a:xfrm>
            <a:off x="790575" y="4466735"/>
            <a:ext cx="7972425" cy="163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Tx filter will be able to suppress some spectrum growth due to OOK modulation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PA distortion is symbol-content dependent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4B96B-7208-8219-6EC7-13D8A884FF69}"/>
              </a:ext>
            </a:extLst>
          </p:cNvPr>
          <p:cNvGrpSpPr/>
          <p:nvPr/>
        </p:nvGrpSpPr>
        <p:grpSpPr>
          <a:xfrm>
            <a:off x="2370357" y="2391382"/>
            <a:ext cx="354329" cy="351573"/>
            <a:chOff x="2544129" y="2435421"/>
            <a:chExt cx="354329" cy="351573"/>
          </a:xfrm>
        </p:grpSpPr>
        <p:pic>
          <p:nvPicPr>
            <p:cNvPr id="15" name="Graphic 14" descr="Add with solid fill">
              <a:extLst>
                <a:ext uri="{FF2B5EF4-FFF2-40B4-BE49-F238E27FC236}">
                  <a16:creationId xmlns:a16="http://schemas.microsoft.com/office/drawing/2014/main" id="{E42DE9E9-05CB-477B-2507-F7C017989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40969">
              <a:off x="2564597" y="2464907"/>
              <a:ext cx="319654" cy="319654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03014F-8194-BE80-DD4C-2D42F26BBC09}"/>
                </a:ext>
              </a:extLst>
            </p:cNvPr>
            <p:cNvSpPr/>
            <p:nvPr/>
          </p:nvSpPr>
          <p:spPr bwMode="auto">
            <a:xfrm>
              <a:off x="2544129" y="2435421"/>
              <a:ext cx="354329" cy="35157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18F78B-8834-D63C-19E4-6E5E9AEEFD6A}"/>
              </a:ext>
            </a:extLst>
          </p:cNvPr>
          <p:cNvCxnSpPr>
            <a:cxnSpLocks/>
            <a:stCxn id="16" idx="6"/>
            <a:endCxn id="8" idx="1"/>
          </p:cNvCxnSpPr>
          <p:nvPr/>
        </p:nvCxnSpPr>
        <p:spPr bwMode="auto">
          <a:xfrm flipV="1">
            <a:off x="2724686" y="2563367"/>
            <a:ext cx="478450" cy="380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07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837E-2C27-9304-B65E-63871BAC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2" y="581343"/>
            <a:ext cx="7770813" cy="1065213"/>
          </a:xfrm>
        </p:spPr>
        <p:txBody>
          <a:bodyPr/>
          <a:lstStyle/>
          <a:p>
            <a:r>
              <a:rPr lang="en-US" dirty="0"/>
              <a:t>“ON” Power: 250kbps (2us chip)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5E64-CC4A-E25A-4A1C-899097C6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138" y="4267200"/>
            <a:ext cx="2952221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All sequence has similar range: ~0.5dB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79A0-C8ED-2E9D-303B-EE3721061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FB381-C7F1-08F5-D32D-D03656C77E4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26B648-5C74-B93A-C987-C7504D78983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7EA8DD-A499-1254-40C6-15FCE529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4" y="1218406"/>
            <a:ext cx="5400146" cy="549224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9211CEF-035D-15FB-3DCF-1E03087BB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09769"/>
              </p:ext>
            </p:extLst>
          </p:nvPr>
        </p:nvGraphicFramePr>
        <p:xfrm>
          <a:off x="5903648" y="1646556"/>
          <a:ext cx="274320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2617626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9333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Power swing (dB)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7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HE_STF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1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HE_LTF_1x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LLTF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3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VHT_LTF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58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New Sequence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47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2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837E-2C27-9304-B65E-63871BAC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“ON” Power: 1Mbps (0.5us chip)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79A0-C8ED-2E9D-303B-EE3721061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FB381-C7F1-08F5-D32D-D03656C77E4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26B648-5C74-B93A-C987-C7504D78983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16F61-C4D4-AA2D-691E-FF14A3FD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346200"/>
            <a:ext cx="5455920" cy="52197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BC5CF0-E47F-ABF5-89AE-CB6B1DE7E9E2}"/>
              </a:ext>
            </a:extLst>
          </p:cNvPr>
          <p:cNvSpPr txBox="1">
            <a:spLocks/>
          </p:cNvSpPr>
          <p:nvPr/>
        </p:nvSpPr>
        <p:spPr bwMode="auto">
          <a:xfrm>
            <a:off x="5638800" y="4415632"/>
            <a:ext cx="33528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All sequence has similar range: ~2dB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VHT_LTF is 0.5dB better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C9DE1C-DBCE-EC17-289C-2B5F00EA8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8477"/>
              </p:ext>
            </p:extLst>
          </p:nvPr>
        </p:nvGraphicFramePr>
        <p:xfrm>
          <a:off x="5752307" y="1830388"/>
          <a:ext cx="2743200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2617626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9333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Power swing (dB)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7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HE_STF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1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HE_LTF_1x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LLTF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3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VHT_LTF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58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New Sequence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47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4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63f016-912c-4f92-b029-a14e17a248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1E70BAE7FE54A95B363CB25ACBB06" ma:contentTypeVersion="18" ma:contentTypeDescription="Create a new document." ma:contentTypeScope="" ma:versionID="51439e07a6fe904fd31d4a3fad00806f">
  <xsd:schema xmlns:xsd="http://www.w3.org/2001/XMLSchema" xmlns:xs="http://www.w3.org/2001/XMLSchema" xmlns:p="http://schemas.microsoft.com/office/2006/metadata/properties" xmlns:ns3="e58053ba-c818-4db6-bb11-374128f31020" xmlns:ns4="1363f016-912c-4f92-b029-a14e17a248b6" targetNamespace="http://schemas.microsoft.com/office/2006/metadata/properties" ma:root="true" ma:fieldsID="0af67d16a663275be10d5d9a35bd09e7" ns3:_="" ns4:_="">
    <xsd:import namespace="e58053ba-c818-4db6-bb11-374128f31020"/>
    <xsd:import namespace="1363f016-912c-4f92-b029-a14e17a248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053ba-c818-4db6-bb11-374128f310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3f016-912c-4f92-b029-a14e17a248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D0C3C-E009-4A26-AE6C-3A93607131C0}">
  <ds:schemaRefs>
    <ds:schemaRef ds:uri="1363f016-912c-4f92-b029-a14e17a248b6"/>
    <ds:schemaRef ds:uri="http://schemas.microsoft.com/office/2006/documentManagement/types"/>
    <ds:schemaRef ds:uri="http://purl.org/dc/dcmitype/"/>
    <ds:schemaRef ds:uri="e58053ba-c818-4db6-bb11-374128f31020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D7CC2B-31BD-4EFC-9B24-1625B7051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0CFE6-96B7-4444-92AC-62F8758D6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053ba-c818-4db6-bb11-374128f31020"/>
    <ds:schemaRef ds:uri="1363f016-912c-4f92-b029-a14e17a24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1404</Words>
  <Application>Microsoft Office PowerPoint</Application>
  <PresentationFormat>On-screen Show (4:3)</PresentationFormat>
  <Paragraphs>348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Times New Roman</vt:lpstr>
      <vt:lpstr>Wingdings</vt:lpstr>
      <vt:lpstr>Office Theme</vt:lpstr>
      <vt:lpstr>Document</vt:lpstr>
      <vt:lpstr>AMP Carrier Waveform: follow-up Downlink and Backscattering</vt:lpstr>
      <vt:lpstr>Introduction</vt:lpstr>
      <vt:lpstr>Carrier Waveform</vt:lpstr>
      <vt:lpstr>OFDM Carrier Symbol Selection Criteria</vt:lpstr>
      <vt:lpstr>“ON” Power Variation</vt:lpstr>
      <vt:lpstr>OFDM Carrier Symbol Candidates</vt:lpstr>
      <vt:lpstr>AMP Reader Tx Architecture</vt:lpstr>
      <vt:lpstr>“ON” Power: 250kbps (2us chip) </vt:lpstr>
      <vt:lpstr>“ON” Power: 1Mbps (0.5us chip) </vt:lpstr>
      <vt:lpstr>Spectrum: Low Power</vt:lpstr>
      <vt:lpstr>VHT-LTF, OOK, Low power</vt:lpstr>
      <vt:lpstr>L-LTF, OOK, Low power</vt:lpstr>
      <vt:lpstr>Spectrum: High Power</vt:lpstr>
      <vt:lpstr>DL Spectrum: L-LTF, OOK, High power</vt:lpstr>
      <vt:lpstr>DL Spectrum: VHT-LTF, OOK, High power</vt:lpstr>
      <vt:lpstr>Summary</vt:lpstr>
      <vt:lpstr>SP</vt:lpstr>
      <vt:lpstr>SP</vt:lpstr>
      <vt:lpstr>SP</vt:lpstr>
      <vt:lpstr>Reference</vt:lpstr>
      <vt:lpstr>Appendix</vt:lpstr>
      <vt:lpstr>Carrier Waveform Considerations</vt:lpstr>
      <vt:lpstr>Carrier Waveform Considerations</vt:lpstr>
      <vt:lpstr>L-LTF OOK</vt:lpstr>
      <vt:lpstr>High Power</vt:lpstr>
      <vt:lpstr>Low Power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2297</cp:revision>
  <cp:lastPrinted>1601-01-01T00:00:00Z</cp:lastPrinted>
  <dcterms:created xsi:type="dcterms:W3CDTF">2015-10-31T00:33:08Z</dcterms:created>
  <dcterms:modified xsi:type="dcterms:W3CDTF">2025-05-12T03:01:29Z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0x010100E011E70BAE7FE54A95B363CB25ACBB06</vt:lpwstr>
  </property>
</Properties>
</file>