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644" r:id="rId6"/>
    <p:sldId id="645" r:id="rId7"/>
    <p:sldId id="646" r:id="rId8"/>
    <p:sldId id="673" r:id="rId9"/>
    <p:sldId id="653" r:id="rId10"/>
    <p:sldId id="655" r:id="rId11"/>
    <p:sldId id="674" r:id="rId12"/>
    <p:sldId id="656" r:id="rId13"/>
    <p:sldId id="657" r:id="rId14"/>
    <p:sldId id="675" r:id="rId15"/>
    <p:sldId id="659" r:id="rId16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7" autoAdjust="0"/>
    <p:restoredTop sz="96240" autoAdjust="0"/>
  </p:normalViewPr>
  <p:slideViewPr>
    <p:cSldViewPr>
      <p:cViewPr varScale="1">
        <p:scale>
          <a:sx n="104" d="100"/>
          <a:sy n="104" d="100"/>
        </p:scale>
        <p:origin x="2406" y="102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7AAD319A-8CEB-432F-B924-872CA495F27D}"/>
    <pc:docChg chg="undo custSel addSld delSld modSld">
      <pc:chgData name="Steve Shellhammer" userId="0e71f22d-ee3e-49c0-82ff-dbc290af8082" providerId="ADAL" clId="{7AAD319A-8CEB-432F-B924-872CA495F27D}" dt="2023-05-19T23:22:23.470" v="3334"/>
      <pc:docMkLst>
        <pc:docMk/>
      </pc:docMkLst>
      <pc:sldChg chg="modSp mod">
        <pc:chgData name="Steve Shellhammer" userId="0e71f22d-ee3e-49c0-82ff-dbc290af8082" providerId="ADAL" clId="{7AAD319A-8CEB-432F-B924-872CA495F27D}" dt="2023-05-19T22:08:35.243" v="24" actId="20577"/>
        <pc:sldMkLst>
          <pc:docMk/>
          <pc:sldMk cId="0" sldId="25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29197180" sldId="53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3322368629" sldId="542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4081781769" sldId="543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94370876" sldId="545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773607339" sldId="54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906805146" sldId="547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1671508115" sldId="54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45406975" sldId="550"/>
        </pc:sldMkLst>
      </pc:sldChg>
      <pc:sldChg chg="modSp new mod">
        <pc:chgData name="Steve Shellhammer" userId="0e71f22d-ee3e-49c0-82ff-dbc290af8082" providerId="ADAL" clId="{7AAD319A-8CEB-432F-B924-872CA495F27D}" dt="2023-05-19T22:26:17.581" v="1055" actId="14100"/>
        <pc:sldMkLst>
          <pc:docMk/>
          <pc:sldMk cId="3395715029" sldId="551"/>
        </pc:sldMkLst>
      </pc:sldChg>
      <pc:sldChg chg="modSp new mod">
        <pc:chgData name="Steve Shellhammer" userId="0e71f22d-ee3e-49c0-82ff-dbc290af8082" providerId="ADAL" clId="{7AAD319A-8CEB-432F-B924-872CA495F27D}" dt="2023-05-19T22:49:12.263" v="2425" actId="20577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7AAD319A-8CEB-432F-B924-872CA495F27D}" dt="2023-05-19T22:25:32.341" v="1052" actId="5793"/>
        <pc:sldMkLst>
          <pc:docMk/>
          <pc:sldMk cId="3670325964" sldId="553"/>
        </pc:sldMkLst>
      </pc:sldChg>
      <pc:sldChg chg="addSp delSp modSp new mod">
        <pc:chgData name="Steve Shellhammer" userId="0e71f22d-ee3e-49c0-82ff-dbc290af8082" providerId="ADAL" clId="{7AAD319A-8CEB-432F-B924-872CA495F27D}" dt="2023-05-19T22:40:29.704" v="2076" actId="2057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7AAD319A-8CEB-432F-B924-872CA495F27D}" dt="2023-05-19T22:55:05.055" v="2879" actId="1076"/>
        <pc:sldMkLst>
          <pc:docMk/>
          <pc:sldMk cId="483761716" sldId="555"/>
        </pc:sldMkLst>
      </pc:sldChg>
      <pc:sldChg chg="modSp new del mod">
        <pc:chgData name="Steve Shellhammer" userId="0e71f22d-ee3e-49c0-82ff-dbc290af8082" providerId="ADAL" clId="{7AAD319A-8CEB-432F-B924-872CA495F27D}" dt="2023-05-19T22:39:10.177" v="2069" actId="47"/>
        <pc:sldMkLst>
          <pc:docMk/>
          <pc:sldMk cId="1034569709" sldId="556"/>
        </pc:sldMkLst>
      </pc:sldChg>
      <pc:sldChg chg="addSp modSp new mod">
        <pc:chgData name="Steve Shellhammer" userId="0e71f22d-ee3e-49c0-82ff-dbc290af8082" providerId="ADAL" clId="{7AAD319A-8CEB-432F-B924-872CA495F27D}" dt="2023-05-19T22:54:49.073" v="2876" actId="1076"/>
        <pc:sldMkLst>
          <pc:docMk/>
          <pc:sldMk cId="1773911635" sldId="556"/>
        </pc:sldMkLst>
      </pc:sldChg>
      <pc:sldChg chg="modSp new del mod">
        <pc:chgData name="Steve Shellhammer" userId="0e71f22d-ee3e-49c0-82ff-dbc290af8082" providerId="ADAL" clId="{7AAD319A-8CEB-432F-B924-872CA495F27D}" dt="2023-05-19T22:44:17.179" v="2311" actId="47"/>
        <pc:sldMkLst>
          <pc:docMk/>
          <pc:sldMk cId="3260903130" sldId="556"/>
        </pc:sldMkLst>
      </pc:sldChg>
      <pc:sldChg chg="addSp modSp new mod">
        <pc:chgData name="Steve Shellhammer" userId="0e71f22d-ee3e-49c0-82ff-dbc290af8082" providerId="ADAL" clId="{7AAD319A-8CEB-432F-B924-872CA495F27D}" dt="2023-05-19T23:22:23.470" v="3334"/>
        <pc:sldMkLst>
          <pc:docMk/>
          <pc:sldMk cId="540504664" sldId="557"/>
        </pc:sldMkLst>
      </pc:sldChg>
    </pc:docChg>
  </pc:docChgLst>
  <pc:docChgLst>
    <pc:chgData name="Steve Shellhammer" userId="0e71f22d-ee3e-49c0-82ff-dbc290af8082" providerId="ADAL" clId="{C100BC26-CC8F-49FC-8380-0871830128C9}"/>
    <pc:docChg chg="undo custSel addSld delSld modSld modMainMaster">
      <pc:chgData name="Steve Shellhammer" userId="0e71f22d-ee3e-49c0-82ff-dbc290af8082" providerId="ADAL" clId="{C100BC26-CC8F-49FC-8380-0871830128C9}" dt="2025-04-14T23:40:42.550" v="5172" actId="20577"/>
      <pc:docMkLst>
        <pc:docMk/>
      </pc:docMkLst>
      <pc:sldChg chg="modSp mod">
        <pc:chgData name="Steve Shellhammer" userId="0e71f22d-ee3e-49c0-82ff-dbc290af8082" providerId="ADAL" clId="{C100BC26-CC8F-49FC-8380-0871830128C9}" dt="2025-04-08T00:39:21.760" v="45" actId="20577"/>
        <pc:sldMkLst>
          <pc:docMk/>
          <pc:sldMk cId="0" sldId="256"/>
        </pc:sldMkLst>
        <pc:spChg chg="mod">
          <ac:chgData name="Steve Shellhammer" userId="0e71f22d-ee3e-49c0-82ff-dbc290af8082" providerId="ADAL" clId="{C100BC26-CC8F-49FC-8380-0871830128C9}" dt="2025-04-08T00:39:21.760" v="4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C100BC26-CC8F-49FC-8380-0871830128C9}" dt="2025-04-08T00:38:57.699" v="4" actId="13926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698326807" sldId="62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35654242" sldId="62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753591371" sldId="63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857020960" sldId="632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294778214" sldId="633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420077" sldId="63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27692152" sldId="63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873630558" sldId="636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915385252" sldId="63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172964857" sldId="64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883424" sldId="643"/>
        </pc:sldMkLst>
      </pc:sldChg>
      <pc:sldChg chg="modSp mod">
        <pc:chgData name="Steve Shellhammer" userId="0e71f22d-ee3e-49c0-82ff-dbc290af8082" providerId="ADAL" clId="{C100BC26-CC8F-49FC-8380-0871830128C9}" dt="2025-04-14T22:50:44.842" v="5038"/>
        <pc:sldMkLst>
          <pc:docMk/>
          <pc:sldMk cId="3416251944" sldId="644"/>
        </pc:sldMkLst>
        <pc:spChg chg="mod">
          <ac:chgData name="Steve Shellhammer" userId="0e71f22d-ee3e-49c0-82ff-dbc290af8082" providerId="ADAL" clId="{C100BC26-CC8F-49FC-8380-0871830128C9}" dt="2025-04-14T22:50:44.842" v="5038"/>
          <ac:spMkLst>
            <pc:docMk/>
            <pc:sldMk cId="3416251944" sldId="644"/>
            <ac:spMk id="3" creationId="{D0E14C84-D5F6-8C51-8EFE-0FD7B5BE94E7}"/>
          </ac:spMkLst>
        </pc:spChg>
      </pc:sldChg>
      <pc:sldChg chg="modSp new mod">
        <pc:chgData name="Steve Shellhammer" userId="0e71f22d-ee3e-49c0-82ff-dbc290af8082" providerId="ADAL" clId="{C100BC26-CC8F-49FC-8380-0871830128C9}" dt="2025-04-14T23:37:14.094" v="5041" actId="20577"/>
        <pc:sldMkLst>
          <pc:docMk/>
          <pc:sldMk cId="3054541256" sldId="645"/>
        </pc:sldMkLst>
        <pc:spChg chg="mod">
          <ac:chgData name="Steve Shellhammer" userId="0e71f22d-ee3e-49c0-82ff-dbc290af8082" providerId="ADAL" clId="{C100BC26-CC8F-49FC-8380-0871830128C9}" dt="2025-04-08T01:08:10.440" v="1333" actId="14100"/>
          <ac:spMkLst>
            <pc:docMk/>
            <pc:sldMk cId="3054541256" sldId="645"/>
            <ac:spMk id="2" creationId="{7CCF5AC1-EFF7-3D36-9AF2-B6063D21595D}"/>
          </ac:spMkLst>
        </pc:spChg>
        <pc:spChg chg="mod">
          <ac:chgData name="Steve Shellhammer" userId="0e71f22d-ee3e-49c0-82ff-dbc290af8082" providerId="ADAL" clId="{C100BC26-CC8F-49FC-8380-0871830128C9}" dt="2025-04-14T23:37:14.094" v="5041" actId="20577"/>
          <ac:spMkLst>
            <pc:docMk/>
            <pc:sldMk cId="3054541256" sldId="645"/>
            <ac:spMk id="3" creationId="{346B986E-E69E-FDCD-443D-4349B5C94240}"/>
          </ac:spMkLst>
        </pc:spChg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681180894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70704678" sldId="646"/>
        </pc:sldMkLst>
      </pc:sldChg>
      <pc:sldChg chg="modSp new mod">
        <pc:chgData name="Steve Shellhammer" userId="0e71f22d-ee3e-49c0-82ff-dbc290af8082" providerId="ADAL" clId="{C100BC26-CC8F-49FC-8380-0871830128C9}" dt="2025-04-14T23:39:59.784" v="5132" actId="6549"/>
        <pc:sldMkLst>
          <pc:docMk/>
          <pc:sldMk cId="791970837" sldId="646"/>
        </pc:sldMkLst>
        <pc:spChg chg="mod">
          <ac:chgData name="Steve Shellhammer" userId="0e71f22d-ee3e-49c0-82ff-dbc290af8082" providerId="ADAL" clId="{C100BC26-CC8F-49FC-8380-0871830128C9}" dt="2025-04-14T23:39:59.784" v="5132" actId="6549"/>
          <ac:spMkLst>
            <pc:docMk/>
            <pc:sldMk cId="791970837" sldId="646"/>
            <ac:spMk id="2" creationId="{1C1314EC-5AFD-35B5-DD85-81156193D221}"/>
          </ac:spMkLst>
        </pc:spChg>
        <pc:spChg chg="mod">
          <ac:chgData name="Steve Shellhammer" userId="0e71f22d-ee3e-49c0-82ff-dbc290af8082" providerId="ADAL" clId="{C100BC26-CC8F-49FC-8380-0871830128C9}" dt="2025-04-14T23:39:01.071" v="5098" actId="20577"/>
          <ac:spMkLst>
            <pc:docMk/>
            <pc:sldMk cId="791970837" sldId="646"/>
            <ac:spMk id="3" creationId="{0959CEF1-A51C-152B-07DC-593671CF6239}"/>
          </ac:spMkLst>
        </pc:spChg>
      </pc:sldChg>
      <pc:sldChg chg="addSp delSp modSp new add del mod">
        <pc:chgData name="Steve Shellhammer" userId="0e71f22d-ee3e-49c0-82ff-dbc290af8082" providerId="ADAL" clId="{C100BC26-CC8F-49FC-8380-0871830128C9}" dt="2025-04-14T23:40:42.550" v="5172" actId="2057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399119464" sldId="647"/>
        </pc:sldMkLst>
      </pc:sldChg>
      <pc:sldChg chg="modSp new del mod">
        <pc:chgData name="Steve Shellhammer" userId="0e71f22d-ee3e-49c0-82ff-dbc290af8082" providerId="ADAL" clId="{C100BC26-CC8F-49FC-8380-0871830128C9}" dt="2025-04-08T17:37:18.620" v="2953" actId="47"/>
        <pc:sldMkLst>
          <pc:docMk/>
          <pc:sldMk cId="342102014" sldId="64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535794254" sldId="648"/>
        </pc:sldMkLst>
      </pc:sldChg>
      <pc:sldChg chg="modSp new del mod">
        <pc:chgData name="Steve Shellhammer" userId="0e71f22d-ee3e-49c0-82ff-dbc290af8082" providerId="ADAL" clId="{C100BC26-CC8F-49FC-8380-0871830128C9}" dt="2025-04-08T18:17:29.415" v="3308" actId="47"/>
        <pc:sldMkLst>
          <pc:docMk/>
          <pc:sldMk cId="380423458" sldId="649"/>
        </pc:sldMkLst>
      </pc:sldChg>
      <pc:sldChg chg="modSp new mod">
        <pc:chgData name="Steve Shellhammer" userId="0e71f22d-ee3e-49c0-82ff-dbc290af8082" providerId="ADAL" clId="{C100BC26-CC8F-49FC-8380-0871830128C9}" dt="2025-04-08T17:45:53.809" v="3082" actId="20577"/>
        <pc:sldMkLst>
          <pc:docMk/>
          <pc:sldMk cId="2360893619" sldId="650"/>
        </pc:sldMkLst>
      </pc:sldChg>
      <pc:sldChg chg="addSp delSp modSp new mod">
        <pc:chgData name="Steve Shellhammer" userId="0e71f22d-ee3e-49c0-82ff-dbc290af8082" providerId="ADAL" clId="{C100BC26-CC8F-49FC-8380-0871830128C9}" dt="2025-04-08T18:22:54.293" v="3473"/>
        <pc:sldMkLst>
          <pc:docMk/>
          <pc:sldMk cId="1516948804" sldId="651"/>
        </pc:sldMkLst>
      </pc:sldChg>
      <pc:sldChg chg="addSp delSp modSp add mod">
        <pc:chgData name="Steve Shellhammer" userId="0e71f22d-ee3e-49c0-82ff-dbc290af8082" providerId="ADAL" clId="{C100BC26-CC8F-49FC-8380-0871830128C9}" dt="2025-04-08T18:21:14.152" v="3471" actId="14100"/>
        <pc:sldMkLst>
          <pc:docMk/>
          <pc:sldMk cId="2364365508" sldId="652"/>
        </pc:sldMkLst>
      </pc:sldChg>
      <pc:sldChg chg="addSp modSp new mod">
        <pc:chgData name="Steve Shellhammer" userId="0e71f22d-ee3e-49c0-82ff-dbc290af8082" providerId="ADAL" clId="{C100BC26-CC8F-49FC-8380-0871830128C9}" dt="2025-04-09T17:26:42.443" v="4258" actId="20577"/>
        <pc:sldMkLst>
          <pc:docMk/>
          <pc:sldMk cId="3879339100" sldId="653"/>
        </pc:sldMkLst>
        <pc:spChg chg="mod">
          <ac:chgData name="Steve Shellhammer" userId="0e71f22d-ee3e-49c0-82ff-dbc290af8082" providerId="ADAL" clId="{C100BC26-CC8F-49FC-8380-0871830128C9}" dt="2025-04-08T18:23:53.198" v="3511" actId="20577"/>
          <ac:spMkLst>
            <pc:docMk/>
            <pc:sldMk cId="3879339100" sldId="653"/>
            <ac:spMk id="2" creationId="{D0D1E98F-3DCC-98FC-2998-8ABC84F15232}"/>
          </ac:spMkLst>
        </pc:spChg>
        <pc:spChg chg="mod">
          <ac:chgData name="Steve Shellhammer" userId="0e71f22d-ee3e-49c0-82ff-dbc290af8082" providerId="ADAL" clId="{C100BC26-CC8F-49FC-8380-0871830128C9}" dt="2025-04-09T17:26:42.443" v="4258" actId="20577"/>
          <ac:spMkLst>
            <pc:docMk/>
            <pc:sldMk cId="3879339100" sldId="653"/>
            <ac:spMk id="3" creationId="{F45CB331-B8B8-28B4-6578-0819E2080455}"/>
          </ac:spMkLst>
        </pc:spChg>
        <pc:picChg chg="add mod ord">
          <ac:chgData name="Steve Shellhammer" userId="0e71f22d-ee3e-49c0-82ff-dbc290af8082" providerId="ADAL" clId="{C100BC26-CC8F-49FC-8380-0871830128C9}" dt="2025-04-08T20:19:22.530" v="3546" actId="167"/>
          <ac:picMkLst>
            <pc:docMk/>
            <pc:sldMk cId="3879339100" sldId="653"/>
            <ac:picMk id="8" creationId="{B433B1F9-E6CE-BA46-3E6C-BFA03EDC271D}"/>
          </ac:picMkLst>
        </pc:picChg>
      </pc:sldChg>
      <pc:sldChg chg="delSp modSp new del mod">
        <pc:chgData name="Steve Shellhammer" userId="0e71f22d-ee3e-49c0-82ff-dbc290af8082" providerId="ADAL" clId="{C100BC26-CC8F-49FC-8380-0871830128C9}" dt="2025-04-09T17:26:36.651" v="4257" actId="47"/>
        <pc:sldMkLst>
          <pc:docMk/>
          <pc:sldMk cId="4127321729" sldId="654"/>
        </pc:sldMkLst>
      </pc:sldChg>
      <pc:sldChg chg="addSp modSp new mod">
        <pc:chgData name="Steve Shellhammer" userId="0e71f22d-ee3e-49c0-82ff-dbc290af8082" providerId="ADAL" clId="{C100BC26-CC8F-49FC-8380-0871830128C9}" dt="2025-04-10T17:08:12.370" v="4545" actId="14100"/>
        <pc:sldMkLst>
          <pc:docMk/>
          <pc:sldMk cId="1909578015" sldId="655"/>
        </pc:sldMkLst>
      </pc:sldChg>
      <pc:sldChg chg="addSp modSp new mod">
        <pc:chgData name="Steve Shellhammer" userId="0e71f22d-ee3e-49c0-82ff-dbc290af8082" providerId="ADAL" clId="{C100BC26-CC8F-49FC-8380-0871830128C9}" dt="2025-04-09T17:31:47.207" v="4379" actId="20577"/>
        <pc:sldMkLst>
          <pc:docMk/>
          <pc:sldMk cId="1142460089" sldId="656"/>
        </pc:sldMkLst>
      </pc:sldChg>
      <pc:sldChg chg="addSp delSp modSp new mod">
        <pc:chgData name="Steve Shellhammer" userId="0e71f22d-ee3e-49c0-82ff-dbc290af8082" providerId="ADAL" clId="{C100BC26-CC8F-49FC-8380-0871830128C9}" dt="2025-04-10T17:07:33.391" v="4543" actId="20577"/>
        <pc:sldMkLst>
          <pc:docMk/>
          <pc:sldMk cId="1807179456" sldId="657"/>
        </pc:sldMkLst>
      </pc:sldChg>
      <pc:sldChg chg="modSp new mod">
        <pc:chgData name="Steve Shellhammer" userId="0e71f22d-ee3e-49c0-82ff-dbc290af8082" providerId="ADAL" clId="{C100BC26-CC8F-49FC-8380-0871830128C9}" dt="2025-04-09T17:24:20.631" v="4255" actId="20577"/>
        <pc:sldMkLst>
          <pc:docMk/>
          <pc:sldMk cId="636833392" sldId="658"/>
        </pc:sldMkLst>
      </pc:sldChg>
      <pc:sldChg chg="addSp delSp modSp new mod">
        <pc:chgData name="Steve Shellhammer" userId="0e71f22d-ee3e-49c0-82ff-dbc290af8082" providerId="ADAL" clId="{C100BC26-CC8F-49FC-8380-0871830128C9}" dt="2025-04-10T17:42:30.357" v="5036" actId="1076"/>
        <pc:sldMkLst>
          <pc:docMk/>
          <pc:sldMk cId="2950795848" sldId="659"/>
        </pc:sldMkLst>
      </pc:sldChg>
      <pc:sldChg chg="new del">
        <pc:chgData name="Steve Shellhammer" userId="0e71f22d-ee3e-49c0-82ff-dbc290af8082" providerId="ADAL" clId="{C100BC26-CC8F-49FC-8380-0871830128C9}" dt="2025-04-09T17:26:36.651" v="4257" actId="47"/>
        <pc:sldMkLst>
          <pc:docMk/>
          <pc:sldMk cId="3843004249" sldId="659"/>
        </pc:sldMkLst>
      </pc:sldChg>
      <pc:sldMasterChg chg="modSldLayout">
        <pc:chgData name="Steve Shellhammer" userId="0e71f22d-ee3e-49c0-82ff-dbc290af8082" providerId="ADAL" clId="{C100BC26-CC8F-49FC-8380-0871830128C9}" dt="2025-04-08T00:39:57.791" v="4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00BC26-CC8F-49FC-8380-0871830128C9}" dt="2025-04-08T00:39:57.791" v="4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00BC26-CC8F-49FC-8380-0871830128C9}" dt="2025-04-08T00:39:57.791" v="4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2EC8C27F-0DD8-466F-AD2B-DA19BD8EA7A0}"/>
    <pc:docChg chg="modSld modMainMaster">
      <pc:chgData name="Steve Shellhammer" userId="0e71f22d-ee3e-49c0-82ff-dbc290af8082" providerId="ADAL" clId="{2EC8C27F-0DD8-466F-AD2B-DA19BD8EA7A0}" dt="2025-05-10T18:37:33.356" v="14" actId="20577"/>
      <pc:docMkLst>
        <pc:docMk/>
      </pc:docMkLst>
      <pc:sldChg chg="modSp mod">
        <pc:chgData name="Steve Shellhammer" userId="0e71f22d-ee3e-49c0-82ff-dbc290af8082" providerId="ADAL" clId="{2EC8C27F-0DD8-466F-AD2B-DA19BD8EA7A0}" dt="2025-05-10T18:37:33.356" v="14" actId="20577"/>
        <pc:sldMkLst>
          <pc:docMk/>
          <pc:sldMk cId="0" sldId="256"/>
        </pc:sldMkLst>
        <pc:spChg chg="mod">
          <ac:chgData name="Steve Shellhammer" userId="0e71f22d-ee3e-49c0-82ff-dbc290af8082" providerId="ADAL" clId="{2EC8C27F-0DD8-466F-AD2B-DA19BD8EA7A0}" dt="2025-05-10T18:37:33.356" v="14" actId="20577"/>
          <ac:spMkLst>
            <pc:docMk/>
            <pc:sldMk cId="0" sldId="256"/>
            <ac:spMk id="3074" creationId="{00000000-0000-0000-0000-000000000000}"/>
          </ac:spMkLst>
        </pc:spChg>
      </pc:sldChg>
      <pc:sldMasterChg chg="modSldLayout">
        <pc:chgData name="Steve Shellhammer" userId="0e71f22d-ee3e-49c0-82ff-dbc290af8082" providerId="ADAL" clId="{2EC8C27F-0DD8-466F-AD2B-DA19BD8EA7A0}" dt="2025-05-09T17:53:53.757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EC8C27F-0DD8-466F-AD2B-DA19BD8EA7A0}" dt="2025-05-09T17:53:53.757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2EC8C27F-0DD8-466F-AD2B-DA19BD8EA7A0}" dt="2025-05-09T17:53:53.757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556AF9C-83F3-4A2D-979B-C82D2D5650DE}"/>
    <pc:docChg chg="undo redo custSel addSld delSld modSld modMainMaster">
      <pc:chgData name="Steve Shellhammer" userId="0e71f22d-ee3e-49c0-82ff-dbc290af8082" providerId="ADAL" clId="{C556AF9C-83F3-4A2D-979B-C82D2D5650DE}" dt="2024-03-07T20:40:05.063" v="12317" actId="20577"/>
      <pc:docMkLst>
        <pc:docMk/>
      </pc:docMkLst>
      <pc:sldChg chg="modSp mod">
        <pc:chgData name="Steve Shellhammer" userId="0e71f22d-ee3e-49c0-82ff-dbc290af8082" providerId="ADAL" clId="{C556AF9C-83F3-4A2D-979B-C82D2D5650DE}" dt="2024-03-07T20:38:16.962" v="12311" actId="6549"/>
        <pc:sldMkLst>
          <pc:docMk/>
          <pc:sldMk cId="0" sldId="256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395715029" sldId="551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630663359" sldId="553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47523016" sldId="557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066311610" sldId="560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842279863" sldId="561"/>
        </pc:sldMkLst>
      </pc:sldChg>
      <pc:sldChg chg="modSp new mod">
        <pc:chgData name="Steve Shellhammer" userId="0e71f22d-ee3e-49c0-82ff-dbc290af8082" providerId="ADAL" clId="{C556AF9C-83F3-4A2D-979B-C82D2D5650DE}" dt="2024-03-05T17:52:15.790" v="10914" actId="14100"/>
        <pc:sldMkLst>
          <pc:docMk/>
          <pc:sldMk cId="993489634" sldId="562"/>
        </pc:sldMkLst>
      </pc:sldChg>
      <pc:sldChg chg="modSp add mod">
        <pc:chgData name="Steve Shellhammer" userId="0e71f22d-ee3e-49c0-82ff-dbc290af8082" providerId="ADAL" clId="{C556AF9C-83F3-4A2D-979B-C82D2D5650DE}" dt="2024-03-04T18:52:54.031" v="9937" actId="313"/>
        <pc:sldMkLst>
          <pc:docMk/>
          <pc:sldMk cId="1352232393" sldId="563"/>
        </pc:sldMkLst>
      </pc:sldChg>
      <pc:sldChg chg="modSp new del mod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185690238" sldId="564"/>
        </pc:sldMkLst>
      </pc:sldChg>
      <pc:sldChg chg="modSp new mod">
        <pc:chgData name="Steve Shellhammer" userId="0e71f22d-ee3e-49c0-82ff-dbc290af8082" providerId="ADAL" clId="{C556AF9C-83F3-4A2D-979B-C82D2D5650DE}" dt="2024-03-07T17:21:05.683" v="11991" actId="1036"/>
        <pc:sldMkLst>
          <pc:docMk/>
          <pc:sldMk cId="3439122583" sldId="565"/>
        </pc:sldMkLst>
      </pc:sldChg>
      <pc:sldChg chg="addSp modSp new mod">
        <pc:chgData name="Steve Shellhammer" userId="0e71f22d-ee3e-49c0-82ff-dbc290af8082" providerId="ADAL" clId="{C556AF9C-83F3-4A2D-979B-C82D2D5650DE}" dt="2024-03-01T17:53:30.018" v="3634" actId="14100"/>
        <pc:sldMkLst>
          <pc:docMk/>
          <pc:sldMk cId="2807226184" sldId="566"/>
        </pc:sldMkLst>
      </pc:sldChg>
      <pc:sldChg chg="modSp new mod">
        <pc:chgData name="Steve Shellhammer" userId="0e71f22d-ee3e-49c0-82ff-dbc290af8082" providerId="ADAL" clId="{C556AF9C-83F3-4A2D-979B-C82D2D5650DE}" dt="2024-02-29T21:01:07.634" v="1922" actId="20577"/>
        <pc:sldMkLst>
          <pc:docMk/>
          <pc:sldMk cId="2688041361" sldId="567"/>
        </pc:sldMkLst>
      </pc:sldChg>
      <pc:sldChg chg="modSp add mod">
        <pc:chgData name="Steve Shellhammer" userId="0e71f22d-ee3e-49c0-82ff-dbc290af8082" providerId="ADAL" clId="{C556AF9C-83F3-4A2D-979B-C82D2D5650DE}" dt="2024-02-29T21:13:38.612" v="2599" actId="20577"/>
        <pc:sldMkLst>
          <pc:docMk/>
          <pc:sldMk cId="122521580" sldId="568"/>
        </pc:sldMkLst>
      </pc:sldChg>
      <pc:sldChg chg="addSp modSp new mod">
        <pc:chgData name="Steve Shellhammer" userId="0e71f22d-ee3e-49c0-82ff-dbc290af8082" providerId="ADAL" clId="{C556AF9C-83F3-4A2D-979B-C82D2D5650DE}" dt="2024-03-07T17:23:31.068" v="11998" actId="20577"/>
        <pc:sldMkLst>
          <pc:docMk/>
          <pc:sldMk cId="2113331865" sldId="569"/>
        </pc:sldMkLst>
      </pc:sldChg>
      <pc:sldChg chg="addSp delSp modSp new del mod">
        <pc:chgData name="Steve Shellhammer" userId="0e71f22d-ee3e-49c0-82ff-dbc290af8082" providerId="ADAL" clId="{C556AF9C-83F3-4A2D-979B-C82D2D5650DE}" dt="2024-03-04T19:00:02.284" v="10375" actId="47"/>
        <pc:sldMkLst>
          <pc:docMk/>
          <pc:sldMk cId="2650390400" sldId="570"/>
        </pc:sldMkLst>
      </pc:sldChg>
      <pc:sldChg chg="modSp new mod">
        <pc:chgData name="Steve Shellhammer" userId="0e71f22d-ee3e-49c0-82ff-dbc290af8082" providerId="ADAL" clId="{C556AF9C-83F3-4A2D-979B-C82D2D5650DE}" dt="2024-03-07T17:24:26.320" v="12006" actId="20577"/>
        <pc:sldMkLst>
          <pc:docMk/>
          <pc:sldMk cId="4029833144" sldId="571"/>
        </pc:sldMkLst>
      </pc:sldChg>
      <pc:sldChg chg="modSp new mod">
        <pc:chgData name="Steve Shellhammer" userId="0e71f22d-ee3e-49c0-82ff-dbc290af8082" providerId="ADAL" clId="{C556AF9C-83F3-4A2D-979B-C82D2D5650DE}" dt="2024-03-07T17:27:45.444" v="12116" actId="6549"/>
        <pc:sldMkLst>
          <pc:docMk/>
          <pc:sldMk cId="3709006339" sldId="572"/>
        </pc:sldMkLst>
      </pc:sldChg>
      <pc:sldChg chg="modSp new mod">
        <pc:chgData name="Steve Shellhammer" userId="0e71f22d-ee3e-49c0-82ff-dbc290af8082" providerId="ADAL" clId="{C556AF9C-83F3-4A2D-979B-C82D2D5650DE}" dt="2024-03-01T18:13:14.850" v="5473" actId="20577"/>
        <pc:sldMkLst>
          <pc:docMk/>
          <pc:sldMk cId="1969590804" sldId="573"/>
        </pc:sldMkLst>
      </pc:sldChg>
      <pc:sldChg chg="modSp new mod">
        <pc:chgData name="Steve Shellhammer" userId="0e71f22d-ee3e-49c0-82ff-dbc290af8082" providerId="ADAL" clId="{C556AF9C-83F3-4A2D-979B-C82D2D5650DE}" dt="2024-03-07T17:29:25.536" v="12128" actId="20577"/>
        <pc:sldMkLst>
          <pc:docMk/>
          <pc:sldMk cId="3803452206" sldId="574"/>
        </pc:sldMkLst>
      </pc:sldChg>
      <pc:sldChg chg="modSp new mod">
        <pc:chgData name="Steve Shellhammer" userId="0e71f22d-ee3e-49c0-82ff-dbc290af8082" providerId="ADAL" clId="{C556AF9C-83F3-4A2D-979B-C82D2D5650DE}" dt="2024-03-07T17:32:18.872" v="12241" actId="14100"/>
        <pc:sldMkLst>
          <pc:docMk/>
          <pc:sldMk cId="1417826229" sldId="575"/>
        </pc:sldMkLst>
      </pc:sldChg>
      <pc:sldChg chg="addSp delSp modSp new mod">
        <pc:chgData name="Steve Shellhammer" userId="0e71f22d-ee3e-49c0-82ff-dbc290af8082" providerId="ADAL" clId="{C556AF9C-83F3-4A2D-979B-C82D2D5650DE}" dt="2024-03-01T18:48:13.685" v="7002" actId="20577"/>
        <pc:sldMkLst>
          <pc:docMk/>
          <pc:sldMk cId="3443101857" sldId="576"/>
        </pc:sldMkLst>
      </pc:sldChg>
      <pc:sldChg chg="modSp new mod">
        <pc:chgData name="Steve Shellhammer" userId="0e71f22d-ee3e-49c0-82ff-dbc290af8082" providerId="ADAL" clId="{C556AF9C-83F3-4A2D-979B-C82D2D5650DE}" dt="2024-03-07T17:32:44.814" v="12247" actId="20577"/>
        <pc:sldMkLst>
          <pc:docMk/>
          <pc:sldMk cId="3894305849" sldId="577"/>
        </pc:sldMkLst>
      </pc:sldChg>
      <pc:sldChg chg="modSp new mod">
        <pc:chgData name="Steve Shellhammer" userId="0e71f22d-ee3e-49c0-82ff-dbc290af8082" providerId="ADAL" clId="{C556AF9C-83F3-4A2D-979B-C82D2D5650DE}" dt="2024-03-04T18:38:01.793" v="9305" actId="20577"/>
        <pc:sldMkLst>
          <pc:docMk/>
          <pc:sldMk cId="4178946698" sldId="578"/>
        </pc:sldMkLst>
      </pc:sldChg>
      <pc:sldChg chg="addSp modSp new mod">
        <pc:chgData name="Steve Shellhammer" userId="0e71f22d-ee3e-49c0-82ff-dbc290af8082" providerId="ADAL" clId="{C556AF9C-83F3-4A2D-979B-C82D2D5650DE}" dt="2024-03-05T17:56:39.276" v="11019" actId="20577"/>
        <pc:sldMkLst>
          <pc:docMk/>
          <pc:sldMk cId="355909902" sldId="579"/>
        </pc:sldMkLst>
      </pc:sldChg>
      <pc:sldChg chg="modSp new mod">
        <pc:chgData name="Steve Shellhammer" userId="0e71f22d-ee3e-49c0-82ff-dbc290af8082" providerId="ADAL" clId="{C556AF9C-83F3-4A2D-979B-C82D2D5650DE}" dt="2024-03-07T17:35:26.010" v="12267" actId="20577"/>
        <pc:sldMkLst>
          <pc:docMk/>
          <pc:sldMk cId="3960370175" sldId="580"/>
        </pc:sldMkLst>
      </pc:sldChg>
      <pc:sldChg chg="addSp modSp new mod">
        <pc:chgData name="Steve Shellhammer" userId="0e71f22d-ee3e-49c0-82ff-dbc290af8082" providerId="ADAL" clId="{C556AF9C-83F3-4A2D-979B-C82D2D5650DE}" dt="2024-03-04T18:41:19.730" v="9485" actId="14100"/>
        <pc:sldMkLst>
          <pc:docMk/>
          <pc:sldMk cId="4032376208" sldId="581"/>
        </pc:sldMkLst>
      </pc:sldChg>
      <pc:sldChg chg="addSp delSp modSp add mod">
        <pc:chgData name="Steve Shellhammer" userId="0e71f22d-ee3e-49c0-82ff-dbc290af8082" providerId="ADAL" clId="{C556AF9C-83F3-4A2D-979B-C82D2D5650DE}" dt="2024-03-07T17:35:47.178" v="12268" actId="14100"/>
        <pc:sldMkLst>
          <pc:docMk/>
          <pc:sldMk cId="1182489786" sldId="582"/>
        </pc:sldMkLst>
      </pc:sldChg>
      <pc:sldChg chg="addSp modSp new mod">
        <pc:chgData name="Steve Shellhammer" userId="0e71f22d-ee3e-49c0-82ff-dbc290af8082" providerId="ADAL" clId="{C556AF9C-83F3-4A2D-979B-C82D2D5650DE}" dt="2024-03-04T18:53:36.360" v="9938" actId="14100"/>
        <pc:sldMkLst>
          <pc:docMk/>
          <pc:sldMk cId="2007742443" sldId="583"/>
        </pc:sldMkLst>
      </pc:sldChg>
      <pc:sldChg chg="modSp new mod">
        <pc:chgData name="Steve Shellhammer" userId="0e71f22d-ee3e-49c0-82ff-dbc290af8082" providerId="ADAL" clId="{C556AF9C-83F3-4A2D-979B-C82D2D5650DE}" dt="2024-03-05T17:59:37.817" v="11074" actId="20577"/>
        <pc:sldMkLst>
          <pc:docMk/>
          <pc:sldMk cId="1123477143" sldId="584"/>
        </pc:sldMkLst>
      </pc:sldChg>
      <pc:sldChg chg="modSp new mod">
        <pc:chgData name="Steve Shellhammer" userId="0e71f22d-ee3e-49c0-82ff-dbc290af8082" providerId="ADAL" clId="{C556AF9C-83F3-4A2D-979B-C82D2D5650DE}" dt="2024-03-05T18:03:41.236" v="11581" actId="313"/>
        <pc:sldMkLst>
          <pc:docMk/>
          <pc:sldMk cId="770980165" sldId="585"/>
        </pc:sldMkLst>
      </pc:sldChg>
      <pc:sldChg chg="modSp new mod">
        <pc:chgData name="Steve Shellhammer" userId="0e71f22d-ee3e-49c0-82ff-dbc290af8082" providerId="ADAL" clId="{C556AF9C-83F3-4A2D-979B-C82D2D5650DE}" dt="2024-03-07T17:37:32.022" v="12289" actId="20577"/>
        <pc:sldMkLst>
          <pc:docMk/>
          <pc:sldMk cId="888207847" sldId="586"/>
        </pc:sldMkLst>
      </pc:sldChg>
      <pc:sldChg chg="modSp new mod">
        <pc:chgData name="Steve Shellhammer" userId="0e71f22d-ee3e-49c0-82ff-dbc290af8082" providerId="ADAL" clId="{C556AF9C-83F3-4A2D-979B-C82D2D5650DE}" dt="2024-03-07T17:38:26.212" v="12307" actId="6549"/>
        <pc:sldMkLst>
          <pc:docMk/>
          <pc:sldMk cId="1683490881" sldId="587"/>
        </pc:sldMkLst>
      </pc:sldChg>
      <pc:sldMasterChg chg="modSldLayout">
        <pc:chgData name="Steve Shellhammer" userId="0e71f22d-ee3e-49c0-82ff-dbc290af8082" providerId="ADAL" clId="{C556AF9C-83F3-4A2D-979B-C82D2D5650DE}" dt="2024-03-07T20:40:05.063" v="1231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556AF9C-83F3-4A2D-979B-C82D2D5650DE}" dt="2024-03-07T20:40:05.063" v="1231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BB5C4E90-24C5-4255-B646-F87FDD101426}"/>
    <pc:docChg chg="modSld modMainMaster">
      <pc:chgData name="Steve Shellhammer" userId="0e71f22d-ee3e-49c0-82ff-dbc290af8082" providerId="ADAL" clId="{BB5C4E90-24C5-4255-B646-F87FDD101426}" dt="2024-11-14T01:42:15.875" v="115" actId="113"/>
      <pc:docMkLst>
        <pc:docMk/>
      </pc:docMkLst>
      <pc:sldChg chg="modSp mod">
        <pc:chgData name="Steve Shellhammer" userId="0e71f22d-ee3e-49c0-82ff-dbc290af8082" providerId="ADAL" clId="{BB5C4E90-24C5-4255-B646-F87FDD101426}" dt="2024-11-14T01:23:32.450" v="1" actId="6549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BB5C4E90-24C5-4255-B646-F87FDD101426}" dt="2024-11-14T01:32:48.381" v="104" actId="20577"/>
        <pc:sldMkLst>
          <pc:docMk/>
          <pc:sldMk cId="101363789" sldId="619"/>
        </pc:sldMkLst>
      </pc:sldChg>
      <pc:sldChg chg="modSp mod">
        <pc:chgData name="Steve Shellhammer" userId="0e71f22d-ee3e-49c0-82ff-dbc290af8082" providerId="ADAL" clId="{BB5C4E90-24C5-4255-B646-F87FDD101426}" dt="2024-11-14T01:42:15.875" v="115" actId="113"/>
        <pc:sldMkLst>
          <pc:docMk/>
          <pc:sldMk cId="3330696826" sldId="620"/>
        </pc:sldMkLst>
      </pc:sldChg>
      <pc:sldMasterChg chg="modSldLayout">
        <pc:chgData name="Steve Shellhammer" userId="0e71f22d-ee3e-49c0-82ff-dbc290af8082" providerId="ADAL" clId="{BB5C4E90-24C5-4255-B646-F87FDD101426}" dt="2024-11-14T01:23:45.566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B5C4E90-24C5-4255-B646-F87FDD101426}" dt="2024-11-14T01:23:45.566" v="3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A0829777-3B43-42B3-A421-BFF4116BD79B}"/>
    <pc:docChg chg="undo custSel addSld delSld modSld modMainMaster">
      <pc:chgData name="Steve Shellhammer" userId="0e71f22d-ee3e-49c0-82ff-dbc290af8082" providerId="ADAL" clId="{A0829777-3B43-42B3-A421-BFF4116BD79B}" dt="2024-11-11T17:56:44.601" v="7708" actId="14100"/>
      <pc:docMkLst>
        <pc:docMk/>
      </pc:docMkLst>
      <pc:sldChg chg="modSp mod">
        <pc:chgData name="Steve Shellhammer" userId="0e71f22d-ee3e-49c0-82ff-dbc290af8082" providerId="ADAL" clId="{A0829777-3B43-42B3-A421-BFF4116BD79B}" dt="2024-11-11T17:54:31.672" v="7644" actId="6549"/>
        <pc:sldMkLst>
          <pc:docMk/>
          <pc:sldMk cId="0" sldId="256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405330531" sldId="588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70537490" sldId="59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083766750" sldId="59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480858265" sldId="59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517107591" sldId="59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62261222" sldId="59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428602540" sldId="597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060783297" sldId="599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1378730" sldId="60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86115416" sldId="60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782558786" sldId="60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793655961" sldId="60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6714341" sldId="60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572002730" sldId="606"/>
        </pc:sldMkLst>
      </pc:sldChg>
      <pc:sldChg chg="modSp new mod">
        <pc:chgData name="Steve Shellhammer" userId="0e71f22d-ee3e-49c0-82ff-dbc290af8082" providerId="ADAL" clId="{A0829777-3B43-42B3-A421-BFF4116BD79B}" dt="2024-10-15T23:07:27.834" v="817" actId="20577"/>
        <pc:sldMkLst>
          <pc:docMk/>
          <pc:sldMk cId="2060461938" sldId="607"/>
        </pc:sldMkLst>
      </pc:sldChg>
      <pc:sldChg chg="delSp modSp new del mod">
        <pc:chgData name="Steve Shellhammer" userId="0e71f22d-ee3e-49c0-82ff-dbc290af8082" providerId="ADAL" clId="{A0829777-3B43-42B3-A421-BFF4116BD79B}" dt="2024-10-16T17:22:09.077" v="4751" actId="47"/>
        <pc:sldMkLst>
          <pc:docMk/>
          <pc:sldMk cId="3067458878" sldId="608"/>
        </pc:sldMkLst>
      </pc:sldChg>
      <pc:sldChg chg="modSp new mod">
        <pc:chgData name="Steve Shellhammer" userId="0e71f22d-ee3e-49c0-82ff-dbc290af8082" providerId="ADAL" clId="{A0829777-3B43-42B3-A421-BFF4116BD79B}" dt="2024-11-11T17:49:37.945" v="7455" actId="313"/>
        <pc:sldMkLst>
          <pc:docMk/>
          <pc:sldMk cId="2460021355" sldId="609"/>
        </pc:sldMkLst>
      </pc:sldChg>
      <pc:sldChg chg="addSp modSp new mod">
        <pc:chgData name="Steve Shellhammer" userId="0e71f22d-ee3e-49c0-82ff-dbc290af8082" providerId="ADAL" clId="{A0829777-3B43-42B3-A421-BFF4116BD79B}" dt="2024-10-16T16:25:56.819" v="1968" actId="20577"/>
        <pc:sldMkLst>
          <pc:docMk/>
          <pc:sldMk cId="1145829403" sldId="610"/>
        </pc:sldMkLst>
      </pc:sldChg>
      <pc:sldChg chg="modSp new mod">
        <pc:chgData name="Steve Shellhammer" userId="0e71f22d-ee3e-49c0-82ff-dbc290af8082" providerId="ADAL" clId="{A0829777-3B43-42B3-A421-BFF4116BD79B}" dt="2024-11-11T17:50:38.457" v="7535" actId="20577"/>
        <pc:sldMkLst>
          <pc:docMk/>
          <pc:sldMk cId="2835748976" sldId="611"/>
        </pc:sldMkLst>
      </pc:sldChg>
      <pc:sldChg chg="modSp new del mod">
        <pc:chgData name="Steve Shellhammer" userId="0e71f22d-ee3e-49c0-82ff-dbc290af8082" providerId="ADAL" clId="{A0829777-3B43-42B3-A421-BFF4116BD79B}" dt="2024-10-22T16:25:49.202" v="6413" actId="47"/>
        <pc:sldMkLst>
          <pc:docMk/>
          <pc:sldMk cId="4233999391" sldId="612"/>
        </pc:sldMkLst>
      </pc:sldChg>
      <pc:sldChg chg="modSp new mod">
        <pc:chgData name="Steve Shellhammer" userId="0e71f22d-ee3e-49c0-82ff-dbc290af8082" providerId="ADAL" clId="{A0829777-3B43-42B3-A421-BFF4116BD79B}" dt="2024-11-11T17:54:58.502" v="7645" actId="14100"/>
        <pc:sldMkLst>
          <pc:docMk/>
          <pc:sldMk cId="3660220991" sldId="613"/>
        </pc:sldMkLst>
      </pc:sldChg>
      <pc:sldChg chg="add del">
        <pc:chgData name="Steve Shellhammer" userId="0e71f22d-ee3e-49c0-82ff-dbc290af8082" providerId="ADAL" clId="{A0829777-3B43-42B3-A421-BFF4116BD79B}" dt="2024-10-16T17:05:12.104" v="3753" actId="47"/>
        <pc:sldMkLst>
          <pc:docMk/>
          <pc:sldMk cId="184951412" sldId="614"/>
        </pc:sldMkLst>
      </pc:sldChg>
      <pc:sldChg chg="modSp add mod">
        <pc:chgData name="Steve Shellhammer" userId="0e71f22d-ee3e-49c0-82ff-dbc290af8082" providerId="ADAL" clId="{A0829777-3B43-42B3-A421-BFF4116BD79B}" dt="2024-11-11T17:53:27.470" v="7640" actId="20577"/>
        <pc:sldMkLst>
          <pc:docMk/>
          <pc:sldMk cId="843504882" sldId="614"/>
        </pc:sldMkLst>
      </pc:sldChg>
      <pc:sldChg chg="modSp add mod">
        <pc:chgData name="Steve Shellhammer" userId="0e71f22d-ee3e-49c0-82ff-dbc290af8082" providerId="ADAL" clId="{A0829777-3B43-42B3-A421-BFF4116BD79B}" dt="2024-10-22T16:28:09.537" v="6427" actId="255"/>
        <pc:sldMkLst>
          <pc:docMk/>
          <pc:sldMk cId="4049907211" sldId="615"/>
        </pc:sldMkLst>
      </pc:sldChg>
      <pc:sldChg chg="modSp new mod">
        <pc:chgData name="Steve Shellhammer" userId="0e71f22d-ee3e-49c0-82ff-dbc290af8082" providerId="ADAL" clId="{A0829777-3B43-42B3-A421-BFF4116BD79B}" dt="2024-10-16T17:43:14.576" v="6075" actId="14100"/>
        <pc:sldMkLst>
          <pc:docMk/>
          <pc:sldMk cId="3571426537" sldId="616"/>
        </pc:sldMkLst>
      </pc:sldChg>
      <pc:sldChg chg="modSp new mod">
        <pc:chgData name="Steve Shellhammer" userId="0e71f22d-ee3e-49c0-82ff-dbc290af8082" providerId="ADAL" clId="{A0829777-3B43-42B3-A421-BFF4116BD79B}" dt="2024-11-11T17:56:44.601" v="7708" actId="14100"/>
        <pc:sldMkLst>
          <pc:docMk/>
          <pc:sldMk cId="437436726" sldId="617"/>
        </pc:sldMkLst>
      </pc:sldChg>
      <pc:sldChg chg="modSp new del mod">
        <pc:chgData name="Steve Shellhammer" userId="0e71f22d-ee3e-49c0-82ff-dbc290af8082" providerId="ADAL" clId="{A0829777-3B43-42B3-A421-BFF4116BD79B}" dt="2024-10-22T16:29:44.872" v="6429" actId="47"/>
        <pc:sldMkLst>
          <pc:docMk/>
          <pc:sldMk cId="2290642685" sldId="618"/>
        </pc:sldMkLst>
      </pc:sldChg>
      <pc:sldChg chg="modSp new mod">
        <pc:chgData name="Steve Shellhammer" userId="0e71f22d-ee3e-49c0-82ff-dbc290af8082" providerId="ADAL" clId="{A0829777-3B43-42B3-A421-BFF4116BD79B}" dt="2024-11-11T17:44:26.998" v="7426" actId="20577"/>
        <pc:sldMkLst>
          <pc:docMk/>
          <pc:sldMk cId="101363789" sldId="619"/>
        </pc:sldMkLst>
      </pc:sldChg>
      <pc:sldChg chg="modSp new mod">
        <pc:chgData name="Steve Shellhammer" userId="0e71f22d-ee3e-49c0-82ff-dbc290af8082" providerId="ADAL" clId="{A0829777-3B43-42B3-A421-BFF4116BD79B}" dt="2024-11-11T17:45:37.274" v="7447" actId="20577"/>
        <pc:sldMkLst>
          <pc:docMk/>
          <pc:sldMk cId="3330696826" sldId="620"/>
        </pc:sldMkLst>
      </pc:sldChg>
      <pc:sldChg chg="modSp new del mod">
        <pc:chgData name="Steve Shellhammer" userId="0e71f22d-ee3e-49c0-82ff-dbc290af8082" providerId="ADAL" clId="{A0829777-3B43-42B3-A421-BFF4116BD79B}" dt="2024-11-11T17:49:20.820" v="7448" actId="47"/>
        <pc:sldMkLst>
          <pc:docMk/>
          <pc:sldMk cId="2768435636" sldId="621"/>
        </pc:sldMkLst>
      </pc:sldChg>
      <pc:sldChg chg="addSp modSp new mod">
        <pc:chgData name="Steve Shellhammer" userId="0e71f22d-ee3e-49c0-82ff-dbc290af8082" providerId="ADAL" clId="{A0829777-3B43-42B3-A421-BFF4116BD79B}" dt="2024-10-22T16:25:34.039" v="6412" actId="122"/>
        <pc:sldMkLst>
          <pc:docMk/>
          <pc:sldMk cId="1431270486" sldId="622"/>
        </pc:sldMkLst>
      </pc:sldChg>
      <pc:sldChg chg="modSp new del mod">
        <pc:chgData name="Steve Shellhammer" userId="0e71f22d-ee3e-49c0-82ff-dbc290af8082" providerId="ADAL" clId="{A0829777-3B43-42B3-A421-BFF4116BD79B}" dt="2024-10-22T16:25:51.357" v="6414" actId="47"/>
        <pc:sldMkLst>
          <pc:docMk/>
          <pc:sldMk cId="1316554191" sldId="623"/>
        </pc:sldMkLst>
      </pc:sldChg>
      <pc:sldMasterChg chg="modSldLayout">
        <pc:chgData name="Steve Shellhammer" userId="0e71f22d-ee3e-49c0-82ff-dbc290af8082" providerId="ADAL" clId="{A0829777-3B43-42B3-A421-BFF4116BD79B}" dt="2024-11-05T16:52:34.859" v="7048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0829777-3B43-42B3-A421-BFF4116BD79B}" dt="2024-11-05T16:52:34.859" v="7048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</pc:sld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F520BEC8-AE19-4105-8353-B9CB856426EC}"/>
    <pc:docChg chg="undo custSel addSld delSld modSld sldOrd modMainMaster">
      <pc:chgData name="Steve Shellhammer" userId="0e71f22d-ee3e-49c0-82ff-dbc290af8082" providerId="ADAL" clId="{F520BEC8-AE19-4105-8353-B9CB856426EC}" dt="2024-07-10T16:00:03.410" v="6142" actId="20577"/>
      <pc:docMkLst>
        <pc:docMk/>
      </pc:docMkLst>
      <pc:sldChg chg="modSp mod">
        <pc:chgData name="Steve Shellhammer" userId="0e71f22d-ee3e-49c0-82ff-dbc290af8082" providerId="ADAL" clId="{F520BEC8-AE19-4105-8353-B9CB856426EC}" dt="2024-07-10T15:58:01.009" v="6134" actId="6549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F520BEC8-AE19-4105-8353-B9CB856426EC}" dt="2024-06-21T00:09:07.534" v="609" actId="14100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352232393" sldId="56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39122583" sldId="56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807226184" sldId="56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688041361" sldId="56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22521580" sldId="56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113331865" sldId="56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29833144" sldId="57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709006339" sldId="57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969590804" sldId="57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03452206" sldId="57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417826229" sldId="57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43101857" sldId="57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94305849" sldId="57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178946698" sldId="57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55909902" sldId="57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960370175" sldId="580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32376208" sldId="58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82489786" sldId="58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007742443" sldId="58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23477143" sldId="58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770980165" sldId="58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888207847" sldId="58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683490881" sldId="587"/>
        </pc:sldMkLst>
      </pc:sldChg>
      <pc:sldChg chg="modSp add mod">
        <pc:chgData name="Steve Shellhammer" userId="0e71f22d-ee3e-49c0-82ff-dbc290af8082" providerId="ADAL" clId="{F520BEC8-AE19-4105-8353-B9CB856426EC}" dt="2024-06-21T16:08:14.065" v="2102" actId="255"/>
        <pc:sldMkLst>
          <pc:docMk/>
          <pc:sldMk cId="1405330531" sldId="588"/>
        </pc:sldMkLst>
      </pc:sldChg>
      <pc:sldChg chg="addSp delSp modSp new del mod">
        <pc:chgData name="Steve Shellhammer" userId="0e71f22d-ee3e-49c0-82ff-dbc290af8082" providerId="ADAL" clId="{F520BEC8-AE19-4105-8353-B9CB856426EC}" dt="2024-06-21T17:38:50.944" v="2458" actId="47"/>
        <pc:sldMkLst>
          <pc:docMk/>
          <pc:sldMk cId="3364792125" sldId="589"/>
        </pc:sldMkLst>
      </pc:sldChg>
      <pc:sldChg chg="modSp new del mod">
        <pc:chgData name="Steve Shellhammer" userId="0e71f22d-ee3e-49c0-82ff-dbc290af8082" providerId="ADAL" clId="{F520BEC8-AE19-4105-8353-B9CB856426EC}" dt="2024-06-21T00:24:40.591" v="1067" actId="47"/>
        <pc:sldMkLst>
          <pc:docMk/>
          <pc:sldMk cId="1566893768" sldId="590"/>
        </pc:sldMkLst>
      </pc:sldChg>
      <pc:sldChg chg="addSp modSp add mod">
        <pc:chgData name="Steve Shellhammer" userId="0e71f22d-ee3e-49c0-82ff-dbc290af8082" providerId="ADAL" clId="{F520BEC8-AE19-4105-8353-B9CB856426EC}" dt="2024-07-01T22:06:54.231" v="5537" actId="20577"/>
        <pc:sldMkLst>
          <pc:docMk/>
          <pc:sldMk cId="470537490" sldId="591"/>
        </pc:sldMkLst>
      </pc:sldChg>
      <pc:sldChg chg="addSp delSp modSp new mod">
        <pc:chgData name="Steve Shellhammer" userId="0e71f22d-ee3e-49c0-82ff-dbc290af8082" providerId="ADAL" clId="{F520BEC8-AE19-4105-8353-B9CB856426EC}" dt="2024-07-10T15:56:39.355" v="6130" actId="1035"/>
        <pc:sldMkLst>
          <pc:docMk/>
          <pc:sldMk cId="1083766750" sldId="592"/>
        </pc:sldMkLst>
      </pc:sldChg>
      <pc:sldChg chg="modSp new del mod">
        <pc:chgData name="Steve Shellhammer" userId="0e71f22d-ee3e-49c0-82ff-dbc290af8082" providerId="ADAL" clId="{F520BEC8-AE19-4105-8353-B9CB856426EC}" dt="2024-06-21T16:03:11.766" v="1863" actId="47"/>
        <pc:sldMkLst>
          <pc:docMk/>
          <pc:sldMk cId="1586299038" sldId="593"/>
        </pc:sldMkLst>
      </pc:sldChg>
      <pc:sldChg chg="modSp new mod">
        <pc:chgData name="Steve Shellhammer" userId="0e71f22d-ee3e-49c0-82ff-dbc290af8082" providerId="ADAL" clId="{F520BEC8-AE19-4105-8353-B9CB856426EC}" dt="2024-06-21T20:48:38.540" v="4805" actId="20577"/>
        <pc:sldMkLst>
          <pc:docMk/>
          <pc:sldMk cId="2480858265" sldId="593"/>
        </pc:sldMkLst>
      </pc:sldChg>
      <pc:sldChg chg="modSp new mod">
        <pc:chgData name="Steve Shellhammer" userId="0e71f22d-ee3e-49c0-82ff-dbc290af8082" providerId="ADAL" clId="{F520BEC8-AE19-4105-8353-B9CB856426EC}" dt="2024-06-21T18:31:52.736" v="4715" actId="20577"/>
        <pc:sldMkLst>
          <pc:docMk/>
          <pc:sldMk cId="1517107591" sldId="594"/>
        </pc:sldMkLst>
      </pc:sldChg>
      <pc:sldChg chg="addSp modSp new mod">
        <pc:chgData name="Steve Shellhammer" userId="0e71f22d-ee3e-49c0-82ff-dbc290af8082" providerId="ADAL" clId="{F520BEC8-AE19-4105-8353-B9CB856426EC}" dt="2024-06-21T17:51:45.833" v="2900" actId="20577"/>
        <pc:sldMkLst>
          <pc:docMk/>
          <pc:sldMk cId="2562261222" sldId="595"/>
        </pc:sldMkLst>
      </pc:sldChg>
      <pc:sldChg chg="addSp modSp new del mod">
        <pc:chgData name="Steve Shellhammer" userId="0e71f22d-ee3e-49c0-82ff-dbc290af8082" providerId="ADAL" clId="{F520BEC8-AE19-4105-8353-B9CB856426EC}" dt="2024-06-21T18:24:56.498" v="4166" actId="47"/>
        <pc:sldMkLst>
          <pc:docMk/>
          <pc:sldMk cId="1015676089" sldId="596"/>
        </pc:sldMkLst>
      </pc:sldChg>
      <pc:sldChg chg="modSp add mod ord">
        <pc:chgData name="Steve Shellhammer" userId="0e71f22d-ee3e-49c0-82ff-dbc290af8082" providerId="ADAL" clId="{F520BEC8-AE19-4105-8353-B9CB856426EC}" dt="2024-06-21T20:49:23.058" v="4814" actId="20577"/>
        <pc:sldMkLst>
          <pc:docMk/>
          <pc:sldMk cId="3428602540" sldId="597"/>
        </pc:sldMkLst>
      </pc:sldChg>
      <pc:sldChg chg="addSp modSp new del mod">
        <pc:chgData name="Steve Shellhammer" userId="0e71f22d-ee3e-49c0-82ff-dbc290af8082" providerId="ADAL" clId="{F520BEC8-AE19-4105-8353-B9CB856426EC}" dt="2024-07-01T23:06:20.485" v="5564" actId="47"/>
        <pc:sldMkLst>
          <pc:docMk/>
          <pc:sldMk cId="4064899680" sldId="598"/>
        </pc:sldMkLst>
      </pc:sldChg>
      <pc:sldChg chg="addSp delSp modSp new mod">
        <pc:chgData name="Steve Shellhammer" userId="0e71f22d-ee3e-49c0-82ff-dbc290af8082" providerId="ADAL" clId="{F520BEC8-AE19-4105-8353-B9CB856426EC}" dt="2024-06-21T18:13:30.609" v="3888" actId="1037"/>
        <pc:sldMkLst>
          <pc:docMk/>
          <pc:sldMk cId="4060783297" sldId="599"/>
        </pc:sldMkLst>
      </pc:sldChg>
      <pc:sldChg chg="modSp new del mod">
        <pc:chgData name="Steve Shellhammer" userId="0e71f22d-ee3e-49c0-82ff-dbc290af8082" providerId="ADAL" clId="{F520BEC8-AE19-4105-8353-B9CB856426EC}" dt="2024-06-21T18:25:14.692" v="4167" actId="47"/>
        <pc:sldMkLst>
          <pc:docMk/>
          <pc:sldMk cId="1863598346" sldId="600"/>
        </pc:sldMkLst>
      </pc:sldChg>
      <pc:sldChg chg="modSp new mod">
        <pc:chgData name="Steve Shellhammer" userId="0e71f22d-ee3e-49c0-82ff-dbc290af8082" providerId="ADAL" clId="{F520BEC8-AE19-4105-8353-B9CB856426EC}" dt="2024-06-21T20:50:11.342" v="4838" actId="6549"/>
        <pc:sldMkLst>
          <pc:docMk/>
          <pc:sldMk cId="251378730" sldId="601"/>
        </pc:sldMkLst>
      </pc:sldChg>
      <pc:sldChg chg="modSp new mod">
        <pc:chgData name="Steve Shellhammer" userId="0e71f22d-ee3e-49c0-82ff-dbc290af8082" providerId="ADAL" clId="{F520BEC8-AE19-4105-8353-B9CB856426EC}" dt="2024-06-21T18:35:45.092" v="4778" actId="20577"/>
        <pc:sldMkLst>
          <pc:docMk/>
          <pc:sldMk cId="386115416" sldId="602"/>
        </pc:sldMkLst>
      </pc:sldChg>
      <pc:sldChg chg="addSp modSp new mod">
        <pc:chgData name="Steve Shellhammer" userId="0e71f22d-ee3e-49c0-82ff-dbc290af8082" providerId="ADAL" clId="{F520BEC8-AE19-4105-8353-B9CB856426EC}" dt="2024-06-21T18:23:53.682" v="4163" actId="20577"/>
        <pc:sldMkLst>
          <pc:docMk/>
          <pc:sldMk cId="2782558786" sldId="603"/>
        </pc:sldMkLst>
      </pc:sldChg>
      <pc:sldChg chg="addSp delSp modSp new mod">
        <pc:chgData name="Steve Shellhammer" userId="0e71f22d-ee3e-49c0-82ff-dbc290af8082" providerId="ADAL" clId="{F520BEC8-AE19-4105-8353-B9CB856426EC}" dt="2024-07-01T23:06:47.036" v="5595" actId="478"/>
        <pc:sldMkLst>
          <pc:docMk/>
          <pc:sldMk cId="793655961" sldId="604"/>
        </pc:sldMkLst>
      </pc:sldChg>
      <pc:sldChg chg="modSp new mod">
        <pc:chgData name="Steve Shellhammer" userId="0e71f22d-ee3e-49c0-82ff-dbc290af8082" providerId="ADAL" clId="{F520BEC8-AE19-4105-8353-B9CB856426EC}" dt="2024-06-28T00:08:20.895" v="5528" actId="20577"/>
        <pc:sldMkLst>
          <pc:docMk/>
          <pc:sldMk cId="36714341" sldId="605"/>
        </pc:sldMkLst>
      </pc:sldChg>
      <pc:sldChg chg="modSp new mod">
        <pc:chgData name="Steve Shellhammer" userId="0e71f22d-ee3e-49c0-82ff-dbc290af8082" providerId="ADAL" clId="{F520BEC8-AE19-4105-8353-B9CB856426EC}" dt="2024-07-01T23:09:13.883" v="5878" actId="20577"/>
        <pc:sldMkLst>
          <pc:docMk/>
          <pc:sldMk cId="3572002730" sldId="606"/>
        </pc:sldMkLst>
      </pc:sldChg>
      <pc:sldMasterChg chg="modSldLayout">
        <pc:chgData name="Steve Shellhammer" userId="0e71f22d-ee3e-49c0-82ff-dbc290af8082" providerId="ADAL" clId="{F520BEC8-AE19-4105-8353-B9CB856426EC}" dt="2024-07-10T16:00:03.410" v="6142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520BEC8-AE19-4105-8353-B9CB856426EC}" dt="2024-07-10T16:00:03.410" v="6142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B13CF66C-23F0-4F71-8A7A-457942D941AA}"/>
    <pc:docChg chg="custSel addSld delSld modSld">
      <pc:chgData name="Steve Shellhammer" userId="0e71f22d-ee3e-49c0-82ff-dbc290af8082" providerId="ADAL" clId="{B13CF66C-23F0-4F71-8A7A-457942D941AA}" dt="2025-05-07T16:05:08.665" v="1132" actId="6549"/>
      <pc:docMkLst>
        <pc:docMk/>
      </pc:docMkLst>
      <pc:sldChg chg="modSp mod">
        <pc:chgData name="Steve Shellhammer" userId="0e71f22d-ee3e-49c0-82ff-dbc290af8082" providerId="ADAL" clId="{B13CF66C-23F0-4F71-8A7A-457942D941AA}" dt="2025-05-06T17:24:57.199" v="1" actId="20577"/>
        <pc:sldMkLst>
          <pc:docMk/>
          <pc:sldMk cId="3416251944" sldId="644"/>
        </pc:sldMkLst>
        <pc:spChg chg="mod">
          <ac:chgData name="Steve Shellhammer" userId="0e71f22d-ee3e-49c0-82ff-dbc290af8082" providerId="ADAL" clId="{B13CF66C-23F0-4F71-8A7A-457942D941AA}" dt="2025-05-06T17:24:57.199" v="1" actId="20577"/>
          <ac:spMkLst>
            <pc:docMk/>
            <pc:sldMk cId="3416251944" sldId="644"/>
            <ac:spMk id="3" creationId="{D0E14C84-D5F6-8C51-8EFE-0FD7B5BE94E7}"/>
          </ac:spMkLst>
        </pc:spChg>
      </pc:sldChg>
      <pc:sldChg chg="modSp mod">
        <pc:chgData name="Steve Shellhammer" userId="0e71f22d-ee3e-49c0-82ff-dbc290af8082" providerId="ADAL" clId="{B13CF66C-23F0-4F71-8A7A-457942D941AA}" dt="2025-05-06T17:25:49.319" v="2" actId="115"/>
        <pc:sldMkLst>
          <pc:docMk/>
          <pc:sldMk cId="791970837" sldId="646"/>
        </pc:sldMkLst>
        <pc:spChg chg="mod">
          <ac:chgData name="Steve Shellhammer" userId="0e71f22d-ee3e-49c0-82ff-dbc290af8082" providerId="ADAL" clId="{B13CF66C-23F0-4F71-8A7A-457942D941AA}" dt="2025-05-06T17:25:49.319" v="2" actId="115"/>
          <ac:spMkLst>
            <pc:docMk/>
            <pc:sldMk cId="791970837" sldId="646"/>
            <ac:spMk id="3" creationId="{0959CEF1-A51C-152B-07DC-593671CF6239}"/>
          </ac:spMkLst>
        </pc:spChg>
      </pc:sldChg>
      <pc:sldChg chg="modSp mod">
        <pc:chgData name="Steve Shellhammer" userId="0e71f22d-ee3e-49c0-82ff-dbc290af8082" providerId="ADAL" clId="{B13CF66C-23F0-4F71-8A7A-457942D941AA}" dt="2025-05-06T17:38:28.619" v="117" actId="1035"/>
        <pc:sldMkLst>
          <pc:docMk/>
          <pc:sldMk cId="1909578015" sldId="655"/>
        </pc:sldMkLst>
        <pc:spChg chg="mod">
          <ac:chgData name="Steve Shellhammer" userId="0e71f22d-ee3e-49c0-82ff-dbc290af8082" providerId="ADAL" clId="{B13CF66C-23F0-4F71-8A7A-457942D941AA}" dt="2025-05-06T17:38:28.619" v="117" actId="1035"/>
          <ac:spMkLst>
            <pc:docMk/>
            <pc:sldMk cId="1909578015" sldId="655"/>
            <ac:spMk id="3" creationId="{4F0F5505-71D0-B4DD-6CDA-37E9B8BA134E}"/>
          </ac:spMkLst>
        </pc:spChg>
      </pc:sldChg>
      <pc:sldChg chg="modSp mod">
        <pc:chgData name="Steve Shellhammer" userId="0e71f22d-ee3e-49c0-82ff-dbc290af8082" providerId="ADAL" clId="{B13CF66C-23F0-4F71-8A7A-457942D941AA}" dt="2025-05-06T21:12:21.838" v="635" actId="14100"/>
        <pc:sldMkLst>
          <pc:docMk/>
          <pc:sldMk cId="1142460089" sldId="656"/>
        </pc:sldMkLst>
        <pc:spChg chg="mod">
          <ac:chgData name="Steve Shellhammer" userId="0e71f22d-ee3e-49c0-82ff-dbc290af8082" providerId="ADAL" clId="{B13CF66C-23F0-4F71-8A7A-457942D941AA}" dt="2025-05-06T21:12:21.838" v="635" actId="14100"/>
          <ac:spMkLst>
            <pc:docMk/>
            <pc:sldMk cId="1142460089" sldId="656"/>
            <ac:spMk id="2" creationId="{3873082D-8301-1EFB-3DB7-9EC70B493CC4}"/>
          </ac:spMkLst>
        </pc:spChg>
      </pc:sldChg>
      <pc:sldChg chg="addSp delSp modSp mod">
        <pc:chgData name="Steve Shellhammer" userId="0e71f22d-ee3e-49c0-82ff-dbc290af8082" providerId="ADAL" clId="{B13CF66C-23F0-4F71-8A7A-457942D941AA}" dt="2025-05-07T16:03:13.221" v="1106" actId="6549"/>
        <pc:sldMkLst>
          <pc:docMk/>
          <pc:sldMk cId="1807179456" sldId="657"/>
        </pc:sldMkLst>
        <pc:spChg chg="mod">
          <ac:chgData name="Steve Shellhammer" userId="0e71f22d-ee3e-49c0-82ff-dbc290af8082" providerId="ADAL" clId="{B13CF66C-23F0-4F71-8A7A-457942D941AA}" dt="2025-05-07T16:03:13.221" v="1106" actId="6549"/>
          <ac:spMkLst>
            <pc:docMk/>
            <pc:sldMk cId="1807179456" sldId="657"/>
            <ac:spMk id="3" creationId="{4969E9B3-37A4-718D-665D-F5D3E0ED113E}"/>
          </ac:spMkLst>
        </pc:spChg>
        <pc:picChg chg="add mod ord">
          <ac:chgData name="Steve Shellhammer" userId="0e71f22d-ee3e-49c0-82ff-dbc290af8082" providerId="ADAL" clId="{B13CF66C-23F0-4F71-8A7A-457942D941AA}" dt="2025-05-07T16:03:04.796" v="1102" actId="167"/>
          <ac:picMkLst>
            <pc:docMk/>
            <pc:sldMk cId="1807179456" sldId="657"/>
            <ac:picMk id="8" creationId="{17BC4BB7-32A6-2DC0-B403-E59E98E6C481}"/>
          </ac:picMkLst>
        </pc:picChg>
      </pc:sldChg>
      <pc:sldChg chg="del">
        <pc:chgData name="Steve Shellhammer" userId="0e71f22d-ee3e-49c0-82ff-dbc290af8082" providerId="ADAL" clId="{B13CF66C-23F0-4F71-8A7A-457942D941AA}" dt="2025-05-06T17:33:43.378" v="90" actId="4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13CF66C-23F0-4F71-8A7A-457942D941AA}" dt="2025-05-07T16:05:08.665" v="1132" actId="6549"/>
        <pc:sldMkLst>
          <pc:docMk/>
          <pc:sldMk cId="46153395" sldId="659"/>
        </pc:sldMkLst>
        <pc:spChg chg="mod">
          <ac:chgData name="Steve Shellhammer" userId="0e71f22d-ee3e-49c0-82ff-dbc290af8082" providerId="ADAL" clId="{B13CF66C-23F0-4F71-8A7A-457942D941AA}" dt="2025-05-07T16:05:08.665" v="1132" actId="6549"/>
          <ac:spMkLst>
            <pc:docMk/>
            <pc:sldMk cId="46153395" sldId="659"/>
            <ac:spMk id="3" creationId="{AC3E77EE-A50F-4D79-A642-9A52A41E8A5B}"/>
          </ac:spMkLst>
        </pc:spChg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568273368" sldId="660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1273020631" sldId="661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2584292420" sldId="662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3477735707" sldId="663"/>
        </pc:sldMkLst>
      </pc:sldChg>
      <pc:sldChg chg="modSp del mod">
        <pc:chgData name="Steve Shellhammer" userId="0e71f22d-ee3e-49c0-82ff-dbc290af8082" providerId="ADAL" clId="{B13CF66C-23F0-4F71-8A7A-457942D941AA}" dt="2025-05-06T17:35:21.698" v="116" actId="47"/>
        <pc:sldMkLst>
          <pc:docMk/>
          <pc:sldMk cId="2939560049" sldId="664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2965794073" sldId="665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425882075" sldId="666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742926875" sldId="667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1547595628" sldId="668"/>
        </pc:sldMkLst>
      </pc:sldChg>
      <pc:sldChg chg="del">
        <pc:chgData name="Steve Shellhammer" userId="0e71f22d-ee3e-49c0-82ff-dbc290af8082" providerId="ADAL" clId="{B13CF66C-23F0-4F71-8A7A-457942D941AA}" dt="2025-05-06T18:07:02.648" v="157" actId="47"/>
        <pc:sldMkLst>
          <pc:docMk/>
          <pc:sldMk cId="1153217878" sldId="669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3287516207" sldId="670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193632459" sldId="671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2070968047" sldId="672"/>
        </pc:sldMkLst>
      </pc:sldChg>
      <pc:sldChg chg="addSp delSp modSp new mod">
        <pc:chgData name="Steve Shellhammer" userId="0e71f22d-ee3e-49c0-82ff-dbc290af8082" providerId="ADAL" clId="{B13CF66C-23F0-4F71-8A7A-457942D941AA}" dt="2025-05-06T22:26:54.881" v="1084" actId="20577"/>
        <pc:sldMkLst>
          <pc:docMk/>
          <pc:sldMk cId="977086031" sldId="673"/>
        </pc:sldMkLst>
        <pc:spChg chg="mod">
          <ac:chgData name="Steve Shellhammer" userId="0e71f22d-ee3e-49c0-82ff-dbc290af8082" providerId="ADAL" clId="{B13CF66C-23F0-4F71-8A7A-457942D941AA}" dt="2025-05-06T22:26:54.881" v="1084" actId="20577"/>
          <ac:spMkLst>
            <pc:docMk/>
            <pc:sldMk cId="977086031" sldId="673"/>
            <ac:spMk id="2" creationId="{48D61872-F82D-F238-A808-E0217D7692AA}"/>
          </ac:spMkLst>
        </pc:spChg>
        <pc:graphicFrameChg chg="add mod modGraphic">
          <ac:chgData name="Steve Shellhammer" userId="0e71f22d-ee3e-49c0-82ff-dbc290af8082" providerId="ADAL" clId="{B13CF66C-23F0-4F71-8A7A-457942D941AA}" dt="2025-05-06T18:05:56.629" v="121" actId="14734"/>
          <ac:graphicFrameMkLst>
            <pc:docMk/>
            <pc:sldMk cId="977086031" sldId="673"/>
            <ac:graphicFrameMk id="7" creationId="{99276C64-7977-D5D7-C919-7674D6FD4155}"/>
          </ac:graphicFrameMkLst>
        </pc:graphicFrameChg>
      </pc:sldChg>
      <pc:sldChg chg="modSp new mod">
        <pc:chgData name="Steve Shellhammer" userId="0e71f22d-ee3e-49c0-82ff-dbc290af8082" providerId="ADAL" clId="{B13CF66C-23F0-4F71-8A7A-457942D941AA}" dt="2025-05-07T16:02:07.318" v="1093" actId="6549"/>
        <pc:sldMkLst>
          <pc:docMk/>
          <pc:sldMk cId="3104237447" sldId="674"/>
        </pc:sldMkLst>
        <pc:spChg chg="mod">
          <ac:chgData name="Steve Shellhammer" userId="0e71f22d-ee3e-49c0-82ff-dbc290af8082" providerId="ADAL" clId="{B13CF66C-23F0-4F71-8A7A-457942D941AA}" dt="2025-05-06T22:30:25.116" v="1090" actId="20577"/>
          <ac:spMkLst>
            <pc:docMk/>
            <pc:sldMk cId="3104237447" sldId="674"/>
            <ac:spMk id="2" creationId="{EBD5A9A2-391E-2D16-99D4-4A6A71E758D0}"/>
          </ac:spMkLst>
        </pc:spChg>
        <pc:spChg chg="mod">
          <ac:chgData name="Steve Shellhammer" userId="0e71f22d-ee3e-49c0-82ff-dbc290af8082" providerId="ADAL" clId="{B13CF66C-23F0-4F71-8A7A-457942D941AA}" dt="2025-05-07T16:02:07.318" v="1093" actId="6549"/>
          <ac:spMkLst>
            <pc:docMk/>
            <pc:sldMk cId="3104237447" sldId="674"/>
            <ac:spMk id="3" creationId="{DEB15416-8799-8FBF-3FFF-7D7CD59509C3}"/>
          </ac:spMkLst>
        </pc:spChg>
      </pc:sldChg>
      <pc:sldChg chg="addSp delSp modSp new mod">
        <pc:chgData name="Steve Shellhammer" userId="0e71f22d-ee3e-49c0-82ff-dbc290af8082" providerId="ADAL" clId="{B13CF66C-23F0-4F71-8A7A-457942D941AA}" dt="2025-05-07T16:04:42.729" v="1122" actId="2165"/>
        <pc:sldMkLst>
          <pc:docMk/>
          <pc:sldMk cId="339680252" sldId="675"/>
        </pc:sldMkLst>
        <pc:spChg chg="mod">
          <ac:chgData name="Steve Shellhammer" userId="0e71f22d-ee3e-49c0-82ff-dbc290af8082" providerId="ADAL" clId="{B13CF66C-23F0-4F71-8A7A-457942D941AA}" dt="2025-05-06T21:15:11.880" v="762" actId="20577"/>
          <ac:spMkLst>
            <pc:docMk/>
            <pc:sldMk cId="339680252" sldId="675"/>
            <ac:spMk id="2" creationId="{31B43A63-E6B1-F882-C9FE-6FD3EE5E5617}"/>
          </ac:spMkLst>
        </pc:spChg>
        <pc:graphicFrameChg chg="add mod ord modGraphic">
          <ac:chgData name="Steve Shellhammer" userId="0e71f22d-ee3e-49c0-82ff-dbc290af8082" providerId="ADAL" clId="{B13CF66C-23F0-4F71-8A7A-457942D941AA}" dt="2025-05-07T16:04:42.729" v="1122" actId="2165"/>
          <ac:graphicFrameMkLst>
            <pc:docMk/>
            <pc:sldMk cId="339680252" sldId="675"/>
            <ac:graphicFrameMk id="7" creationId="{948045A8-C677-F4E1-C07D-7696F18DF728}"/>
          </ac:graphicFrameMkLst>
        </pc:graphicFrameChg>
      </pc:sldChg>
    </pc:docChg>
  </pc:docChgLst>
  <pc:docChgLst>
    <pc:chgData name="Steve Shellhammer" userId="0e71f22d-ee3e-49c0-82ff-dbc290af8082" providerId="ADAL" clId="{B6732E78-2D92-4CC2-86D1-7B5E35E5DA46}"/>
    <pc:docChg chg="undo custSel addSld modSld">
      <pc:chgData name="Steve Shellhammer" userId="0e71f22d-ee3e-49c0-82ff-dbc290af8082" providerId="ADAL" clId="{B6732E78-2D92-4CC2-86D1-7B5E35E5DA46}" dt="2025-05-05T22:24:52.270" v="2590" actId="20577"/>
      <pc:docMkLst>
        <pc:docMk/>
      </pc:docMkLst>
      <pc:sldChg chg="modSp mod">
        <pc:chgData name="Steve Shellhammer" userId="0e71f22d-ee3e-49c0-82ff-dbc290af8082" providerId="ADAL" clId="{B6732E78-2D92-4CC2-86D1-7B5E35E5DA46}" dt="2025-05-05T19:37:01.511" v="2571" actId="20577"/>
        <pc:sldMkLst>
          <pc:docMk/>
          <pc:sldMk cId="3416251944" sldId="644"/>
        </pc:sldMkLst>
        <pc:spChg chg="mod">
          <ac:chgData name="Steve Shellhammer" userId="0e71f22d-ee3e-49c0-82ff-dbc290af8082" providerId="ADAL" clId="{B6732E78-2D92-4CC2-86D1-7B5E35E5DA46}" dt="2025-05-05T19:37:01.511" v="2571" actId="20577"/>
          <ac:spMkLst>
            <pc:docMk/>
            <pc:sldMk cId="3416251944" sldId="644"/>
            <ac:spMk id="3" creationId="{D0E14C84-D5F6-8C51-8EFE-0FD7B5BE94E7}"/>
          </ac:spMkLst>
        </pc:spChg>
      </pc:sldChg>
      <pc:sldChg chg="modSp add mod">
        <pc:chgData name="Steve Shellhammer" userId="0e71f22d-ee3e-49c0-82ff-dbc290af8082" providerId="ADAL" clId="{B6732E78-2D92-4CC2-86D1-7B5E35E5DA46}" dt="2025-04-30T15:41:01.580" v="1172" actId="14100"/>
        <pc:sldMkLst>
          <pc:docMk/>
          <pc:sldMk cId="1909578015" sldId="655"/>
        </pc:sldMkLst>
        <pc:spChg chg="mod">
          <ac:chgData name="Steve Shellhammer" userId="0e71f22d-ee3e-49c0-82ff-dbc290af8082" providerId="ADAL" clId="{B6732E78-2D92-4CC2-86D1-7B5E35E5DA46}" dt="2025-04-30T15:41:01.580" v="1172" actId="14100"/>
          <ac:spMkLst>
            <pc:docMk/>
            <pc:sldMk cId="1909578015" sldId="655"/>
            <ac:spMk id="3" creationId="{4F0F5505-71D0-B4DD-6CDA-37E9B8BA134E}"/>
          </ac:spMkLst>
        </pc:spChg>
      </pc:sldChg>
      <pc:sldChg chg="add">
        <pc:chgData name="Steve Shellhammer" userId="0e71f22d-ee3e-49c0-82ff-dbc290af8082" providerId="ADAL" clId="{B6732E78-2D92-4CC2-86D1-7B5E35E5DA46}" dt="2025-04-30T15:40:49.176" v="1171"/>
        <pc:sldMkLst>
          <pc:docMk/>
          <pc:sldMk cId="1142460089" sldId="656"/>
        </pc:sldMkLst>
      </pc:sldChg>
      <pc:sldChg chg="addSp delSp modSp add mod">
        <pc:chgData name="Steve Shellhammer" userId="0e71f22d-ee3e-49c0-82ff-dbc290af8082" providerId="ADAL" clId="{B6732E78-2D92-4CC2-86D1-7B5E35E5DA46}" dt="2025-04-30T16:01:06.561" v="1184" actId="14100"/>
        <pc:sldMkLst>
          <pc:docMk/>
          <pc:sldMk cId="1807179456" sldId="657"/>
        </pc:sldMkLst>
        <pc:spChg chg="mod">
          <ac:chgData name="Steve Shellhammer" userId="0e71f22d-ee3e-49c0-82ff-dbc290af8082" providerId="ADAL" clId="{B6732E78-2D92-4CC2-86D1-7B5E35E5DA46}" dt="2025-04-30T16:01:06.561" v="1184" actId="14100"/>
          <ac:spMkLst>
            <pc:docMk/>
            <pc:sldMk cId="1807179456" sldId="657"/>
            <ac:spMk id="3" creationId="{4969E9B3-37A4-718D-665D-F5D3E0ED113E}"/>
          </ac:spMkLst>
        </pc:spChg>
      </pc:sldChg>
      <pc:sldChg chg="addSp modSp mod">
        <pc:chgData name="Steve Shellhammer" userId="0e71f22d-ee3e-49c0-82ff-dbc290af8082" providerId="ADAL" clId="{B6732E78-2D92-4CC2-86D1-7B5E35E5DA46}" dt="2025-05-05T22:24:52.270" v="2590" actId="2057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6732E78-2D92-4CC2-86D1-7B5E35E5DA46}" dt="2025-04-30T16:16:55.161" v="1913" actId="20577"/>
        <pc:sldMkLst>
          <pc:docMk/>
          <pc:sldMk cId="46153395" sldId="659"/>
        </pc:sldMkLst>
        <pc:spChg chg="mod">
          <ac:chgData name="Steve Shellhammer" userId="0e71f22d-ee3e-49c0-82ff-dbc290af8082" providerId="ADAL" clId="{B6732E78-2D92-4CC2-86D1-7B5E35E5DA46}" dt="2025-04-30T16:16:06.017" v="1809" actId="14100"/>
          <ac:spMkLst>
            <pc:docMk/>
            <pc:sldMk cId="46153395" sldId="659"/>
            <ac:spMk id="2" creationId="{BDC88708-1425-AF56-F42B-7C078BE1B832}"/>
          </ac:spMkLst>
        </pc:spChg>
        <pc:spChg chg="mod">
          <ac:chgData name="Steve Shellhammer" userId="0e71f22d-ee3e-49c0-82ff-dbc290af8082" providerId="ADAL" clId="{B6732E78-2D92-4CC2-86D1-7B5E35E5DA46}" dt="2025-04-30T16:16:55.161" v="1913" actId="20577"/>
          <ac:spMkLst>
            <pc:docMk/>
            <pc:sldMk cId="46153395" sldId="659"/>
            <ac:spMk id="3" creationId="{AC3E77EE-A50F-4D79-A642-9A52A41E8A5B}"/>
          </ac:spMkLst>
        </pc:spChg>
      </pc:sldChg>
      <pc:sldChg chg="addSp modSp new mod">
        <pc:chgData name="Steve Shellhammer" userId="0e71f22d-ee3e-49c0-82ff-dbc290af8082" providerId="ADAL" clId="{B6732E78-2D92-4CC2-86D1-7B5E35E5DA46}" dt="2025-05-05T22:21:18.005" v="2577" actId="1036"/>
        <pc:sldMkLst>
          <pc:docMk/>
          <pc:sldMk cId="568273368" sldId="660"/>
        </pc:sldMkLst>
      </pc:sldChg>
      <pc:sldChg chg="addSp modSp new mod">
        <pc:chgData name="Steve Shellhammer" userId="0e71f22d-ee3e-49c0-82ff-dbc290af8082" providerId="ADAL" clId="{B6732E78-2D92-4CC2-86D1-7B5E35E5DA46}" dt="2025-05-05T22:21:23.268" v="2578"/>
        <pc:sldMkLst>
          <pc:docMk/>
          <pc:sldMk cId="1273020631" sldId="661"/>
        </pc:sldMkLst>
      </pc:sldChg>
      <pc:sldChg chg="addSp modSp new mod">
        <pc:chgData name="Steve Shellhammer" userId="0e71f22d-ee3e-49c0-82ff-dbc290af8082" providerId="ADAL" clId="{B6732E78-2D92-4CC2-86D1-7B5E35E5DA46}" dt="2025-05-05T22:21:25.727" v="2579"/>
        <pc:sldMkLst>
          <pc:docMk/>
          <pc:sldMk cId="2584292420" sldId="662"/>
        </pc:sldMkLst>
      </pc:sldChg>
      <pc:sldChg chg="addSp delSp modSp add mod">
        <pc:chgData name="Steve Shellhammer" userId="0e71f22d-ee3e-49c0-82ff-dbc290af8082" providerId="ADAL" clId="{B6732E78-2D92-4CC2-86D1-7B5E35E5DA46}" dt="2025-05-05T22:21:26.811" v="2580"/>
        <pc:sldMkLst>
          <pc:docMk/>
          <pc:sldMk cId="3477735707" sldId="663"/>
        </pc:sldMkLst>
      </pc:sldChg>
      <pc:sldChg chg="modSp new mod">
        <pc:chgData name="Steve Shellhammer" userId="0e71f22d-ee3e-49c0-82ff-dbc290af8082" providerId="ADAL" clId="{B6732E78-2D92-4CC2-86D1-7B5E35E5DA46}" dt="2025-04-30T15:39:48.733" v="1170" actId="33524"/>
        <pc:sldMkLst>
          <pc:docMk/>
          <pc:sldMk cId="2939560049" sldId="664"/>
        </pc:sldMkLst>
      </pc:sldChg>
      <pc:sldChg chg="addSp delSp modSp new mod">
        <pc:chgData name="Steve Shellhammer" userId="0e71f22d-ee3e-49c0-82ff-dbc290af8082" providerId="ADAL" clId="{B6732E78-2D92-4CC2-86D1-7B5E35E5DA46}" dt="2025-05-05T22:22:17.497" v="2581"/>
        <pc:sldMkLst>
          <pc:docMk/>
          <pc:sldMk cId="2965794073" sldId="665"/>
        </pc:sldMkLst>
      </pc:sldChg>
      <pc:sldChg chg="addSp delSp modSp new mod">
        <pc:chgData name="Steve Shellhammer" userId="0e71f22d-ee3e-49c0-82ff-dbc290af8082" providerId="ADAL" clId="{B6732E78-2D92-4CC2-86D1-7B5E35E5DA46}" dt="2025-05-05T22:22:21.756" v="2582"/>
        <pc:sldMkLst>
          <pc:docMk/>
          <pc:sldMk cId="425882075" sldId="666"/>
        </pc:sldMkLst>
      </pc:sldChg>
      <pc:sldChg chg="addSp modSp new mod">
        <pc:chgData name="Steve Shellhammer" userId="0e71f22d-ee3e-49c0-82ff-dbc290af8082" providerId="ADAL" clId="{B6732E78-2D92-4CC2-86D1-7B5E35E5DA46}" dt="2025-05-05T22:22:50.369" v="2583"/>
        <pc:sldMkLst>
          <pc:docMk/>
          <pc:sldMk cId="742926875" sldId="667"/>
        </pc:sldMkLst>
      </pc:sldChg>
      <pc:sldChg chg="addSp modSp new mod">
        <pc:chgData name="Steve Shellhammer" userId="0e71f22d-ee3e-49c0-82ff-dbc290af8082" providerId="ADAL" clId="{B6732E78-2D92-4CC2-86D1-7B5E35E5DA46}" dt="2025-05-05T22:22:55.548" v="2584"/>
        <pc:sldMkLst>
          <pc:docMk/>
          <pc:sldMk cId="1547595628" sldId="668"/>
        </pc:sldMkLst>
      </pc:sldChg>
      <pc:sldChg chg="modSp new mod">
        <pc:chgData name="Steve Shellhammer" userId="0e71f22d-ee3e-49c0-82ff-dbc290af8082" providerId="ADAL" clId="{B6732E78-2D92-4CC2-86D1-7B5E35E5DA46}" dt="2025-04-30T16:19:36.567" v="1996" actId="20577"/>
        <pc:sldMkLst>
          <pc:docMk/>
          <pc:sldMk cId="1153217878" sldId="669"/>
        </pc:sldMkLst>
      </pc:sldChg>
      <pc:sldChg chg="modSp add mod">
        <pc:chgData name="Steve Shellhammer" userId="0e71f22d-ee3e-49c0-82ff-dbc290af8082" providerId="ADAL" clId="{B6732E78-2D92-4CC2-86D1-7B5E35E5DA46}" dt="2025-04-30T17:25:33.582" v="2477" actId="6549"/>
        <pc:sldMkLst>
          <pc:docMk/>
          <pc:sldMk cId="3287516207" sldId="670"/>
        </pc:sldMkLst>
      </pc:sldChg>
      <pc:sldChg chg="modSp new mod">
        <pc:chgData name="Steve Shellhammer" userId="0e71f22d-ee3e-49c0-82ff-dbc290af8082" providerId="ADAL" clId="{B6732E78-2D92-4CC2-86D1-7B5E35E5DA46}" dt="2025-04-30T17:26:25.247" v="2486" actId="113"/>
        <pc:sldMkLst>
          <pc:docMk/>
          <pc:sldMk cId="193632459" sldId="671"/>
        </pc:sldMkLst>
      </pc:sldChg>
      <pc:sldChg chg="modSp new mod">
        <pc:chgData name="Steve Shellhammer" userId="0e71f22d-ee3e-49c0-82ff-dbc290af8082" providerId="ADAL" clId="{B6732E78-2D92-4CC2-86D1-7B5E35E5DA46}" dt="2025-04-30T17:22:41.216" v="2476" actId="113"/>
        <pc:sldMkLst>
          <pc:docMk/>
          <pc:sldMk cId="2070968047" sldId="672"/>
        </pc:sldMkLst>
      </pc:sldChg>
    </pc:docChg>
  </pc:docChgLst>
  <pc:docChgLst>
    <pc:chgData name="Steve Shellhammer" userId="0e71f22d-ee3e-49c0-82ff-dbc290af8082" providerId="ADAL" clId="{DF00792E-8A8C-442F-966D-242E61D94E2B}"/>
    <pc:docChg chg="custSel addSld delSld modSld">
      <pc:chgData name="Steve Shellhammer" userId="0e71f22d-ee3e-49c0-82ff-dbc290af8082" providerId="ADAL" clId="{DF00792E-8A8C-442F-966D-242E61D94E2B}" dt="2025-04-24T15:29:57.420" v="1153" actId="20577"/>
      <pc:docMkLst>
        <pc:docMk/>
      </pc:docMkLst>
      <pc:sldChg chg="modSp mod">
        <pc:chgData name="Steve Shellhammer" userId="0e71f22d-ee3e-49c0-82ff-dbc290af8082" providerId="ADAL" clId="{DF00792E-8A8C-442F-966D-242E61D94E2B}" dt="2025-04-15T17:01:35.806" v="25" actId="20577"/>
        <pc:sldMkLst>
          <pc:docMk/>
          <pc:sldMk cId="0" sldId="256"/>
        </pc:sldMkLst>
        <pc:spChg chg="mod">
          <ac:chgData name="Steve Shellhammer" userId="0e71f22d-ee3e-49c0-82ff-dbc290af8082" providerId="ADAL" clId="{DF00792E-8A8C-442F-966D-242E61D94E2B}" dt="2025-04-15T17:01:35.806" v="25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DF00792E-8A8C-442F-966D-242E61D94E2B}" dt="2025-04-15T17:22:49.524" v="912" actId="20577"/>
        <pc:sldMkLst>
          <pc:docMk/>
          <pc:sldMk cId="3416251944" sldId="644"/>
        </pc:sldMkLst>
        <pc:spChg chg="mod">
          <ac:chgData name="Steve Shellhammer" userId="0e71f22d-ee3e-49c0-82ff-dbc290af8082" providerId="ADAL" clId="{DF00792E-8A8C-442F-966D-242E61D94E2B}" dt="2025-04-15T17:22:49.524" v="912" actId="20577"/>
          <ac:spMkLst>
            <pc:docMk/>
            <pc:sldMk cId="3416251944" sldId="644"/>
            <ac:spMk id="3" creationId="{D0E14C84-D5F6-8C51-8EFE-0FD7B5BE94E7}"/>
          </ac:spMkLst>
        </pc:spChg>
      </pc:sldChg>
      <pc:sldChg chg="modSp mod">
        <pc:chgData name="Steve Shellhammer" userId="0e71f22d-ee3e-49c0-82ff-dbc290af8082" providerId="ADAL" clId="{DF00792E-8A8C-442F-966D-242E61D94E2B}" dt="2025-04-15T17:12:16.968" v="332" actId="14100"/>
        <pc:sldMkLst>
          <pc:docMk/>
          <pc:sldMk cId="3054541256" sldId="645"/>
        </pc:sldMkLst>
        <pc:spChg chg="mod">
          <ac:chgData name="Steve Shellhammer" userId="0e71f22d-ee3e-49c0-82ff-dbc290af8082" providerId="ADAL" clId="{DF00792E-8A8C-442F-966D-242E61D94E2B}" dt="2025-04-15T17:12:16.968" v="332" actId="14100"/>
          <ac:spMkLst>
            <pc:docMk/>
            <pc:sldMk cId="3054541256" sldId="645"/>
            <ac:spMk id="3" creationId="{346B986E-E69E-FDCD-443D-4349B5C94240}"/>
          </ac:spMkLst>
        </pc:spChg>
      </pc:sldChg>
      <pc:sldChg chg="modSp mod">
        <pc:chgData name="Steve Shellhammer" userId="0e71f22d-ee3e-49c0-82ff-dbc290af8082" providerId="ADAL" clId="{DF00792E-8A8C-442F-966D-242E61D94E2B}" dt="2025-04-15T17:15:11.259" v="389" actId="1035"/>
        <pc:sldMkLst>
          <pc:docMk/>
          <pc:sldMk cId="791970837" sldId="646"/>
        </pc:sldMkLst>
        <pc:spChg chg="mod">
          <ac:chgData name="Steve Shellhammer" userId="0e71f22d-ee3e-49c0-82ff-dbc290af8082" providerId="ADAL" clId="{DF00792E-8A8C-442F-966D-242E61D94E2B}" dt="2025-04-15T17:14:20.608" v="382" actId="404"/>
          <ac:spMkLst>
            <pc:docMk/>
            <pc:sldMk cId="791970837" sldId="646"/>
            <ac:spMk id="2" creationId="{1C1314EC-5AFD-35B5-DD85-81156193D221}"/>
          </ac:spMkLst>
        </pc:spChg>
        <pc:spChg chg="mod">
          <ac:chgData name="Steve Shellhammer" userId="0e71f22d-ee3e-49c0-82ff-dbc290af8082" providerId="ADAL" clId="{DF00792E-8A8C-442F-966D-242E61D94E2B}" dt="2025-04-15T17:15:11.259" v="389" actId="1035"/>
          <ac:spMkLst>
            <pc:docMk/>
            <pc:sldMk cId="791970837" sldId="646"/>
            <ac:spMk id="3" creationId="{0959CEF1-A51C-152B-07DC-593671CF6239}"/>
          </ac:spMkLst>
        </pc:spChg>
      </pc:sldChg>
      <pc:sldChg chg="modSp del mod">
        <pc:chgData name="Steve Shellhammer" userId="0e71f22d-ee3e-49c0-82ff-dbc290af8082" providerId="ADAL" clId="{DF00792E-8A8C-442F-966D-242E61D94E2B}" dt="2025-04-15T17:15:17.473" v="390" actId="4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0893619" sldId="650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1516948804" sldId="651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4365508" sldId="652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807179456" sldId="657"/>
        </pc:sldMkLst>
      </pc:sldChg>
      <pc:sldChg chg="modSp mod">
        <pc:chgData name="Steve Shellhammer" userId="0e71f22d-ee3e-49c0-82ff-dbc290af8082" providerId="ADAL" clId="{DF00792E-8A8C-442F-966D-242E61D94E2B}" dt="2025-04-24T15:29:57.420" v="1153" actId="20577"/>
        <pc:sldMkLst>
          <pc:docMk/>
          <pc:sldMk cId="636833392" sldId="658"/>
        </pc:sldMkLst>
      </pc:sldChg>
      <pc:sldChg chg="modSp new mod">
        <pc:chgData name="Steve Shellhammer" userId="0e71f22d-ee3e-49c0-82ff-dbc290af8082" providerId="ADAL" clId="{DF00792E-8A8C-442F-966D-242E61D94E2B}" dt="2025-04-16T16:00:15.057" v="1120" actId="20577"/>
        <pc:sldMkLst>
          <pc:docMk/>
          <pc:sldMk cId="46153395" sldId="659"/>
        </pc:sldMkLst>
        <pc:spChg chg="mod">
          <ac:chgData name="Steve Shellhammer" userId="0e71f22d-ee3e-49c0-82ff-dbc290af8082" providerId="ADAL" clId="{DF00792E-8A8C-442F-966D-242E61D94E2B}" dt="2025-04-15T17:16:53.954" v="400" actId="20577"/>
          <ac:spMkLst>
            <pc:docMk/>
            <pc:sldMk cId="46153395" sldId="659"/>
            <ac:spMk id="2" creationId="{BDC88708-1425-AF56-F42B-7C078BE1B832}"/>
          </ac:spMkLst>
        </pc:spChg>
        <pc:spChg chg="mod">
          <ac:chgData name="Steve Shellhammer" userId="0e71f22d-ee3e-49c0-82ff-dbc290af8082" providerId="ADAL" clId="{DF00792E-8A8C-442F-966D-242E61D94E2B}" dt="2025-04-16T16:00:15.057" v="1120" actId="20577"/>
          <ac:spMkLst>
            <pc:docMk/>
            <pc:sldMk cId="46153395" sldId="659"/>
            <ac:spMk id="3" creationId="{AC3E77EE-A50F-4D79-A642-9A52A41E8A5B}"/>
          </ac:spMkLst>
        </pc:spChg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2950795848" sldId="659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</pc:sldChg>
    </pc:docChg>
  </pc:docChgLst>
  <pc:docChgLst>
    <pc:chgData name="Steve Shellhammer" userId="0e71f22d-ee3e-49c0-82ff-dbc290af8082" providerId="ADAL" clId="{A2488D35-FE12-4302-A988-1C9330BE6A82}"/>
    <pc:docChg chg="custSel addSld delSld modSld modMainMaster">
      <pc:chgData name="Steve Shellhammer" userId="0e71f22d-ee3e-49c0-82ff-dbc290af8082" providerId="ADAL" clId="{A2488D35-FE12-4302-A988-1C9330BE6A82}" dt="2024-01-10T16:39:31.795" v="3331" actId="6549"/>
      <pc:docMkLst>
        <pc:docMk/>
      </pc:docMkLst>
      <pc:sldChg chg="modSp mod">
        <pc:chgData name="Steve Shellhammer" userId="0e71f22d-ee3e-49c0-82ff-dbc290af8082" providerId="ADAL" clId="{A2488D35-FE12-4302-A988-1C9330BE6A82}" dt="2024-01-10T16:39:31.795" v="3331" actId="6549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A2488D35-FE12-4302-A988-1C9330BE6A82}" dt="2024-01-03T17:38:30.836" v="3286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A2488D35-FE12-4302-A988-1C9330BE6A82}" dt="2024-01-03T17:17:13.307" v="2545" actId="313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604637952" sldId="553"/>
        </pc:sldMkLst>
      </pc:sldChg>
      <pc:sldChg chg="modSp new mod">
        <pc:chgData name="Steve Shellhammer" userId="0e71f22d-ee3e-49c0-82ff-dbc290af8082" providerId="ADAL" clId="{A2488D35-FE12-4302-A988-1C9330BE6A82}" dt="2024-01-03T16:58:24.519" v="1300" actId="20577"/>
        <pc:sldMkLst>
          <pc:docMk/>
          <pc:sldMk cId="2630663359" sldId="553"/>
        </pc:sldMkLst>
      </pc:sldChg>
      <pc:sldChg chg="modSp new mod">
        <pc:chgData name="Steve Shellhammer" userId="0e71f22d-ee3e-49c0-82ff-dbc290af8082" providerId="ADAL" clId="{A2488D35-FE12-4302-A988-1C9330BE6A82}" dt="2024-01-03T17:03:41.913" v="1645" actId="2057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457085430" sldId="554"/>
        </pc:sldMkLst>
      </pc:sldChg>
      <pc:sldChg chg="modSp new mod">
        <pc:chgData name="Steve Shellhammer" userId="0e71f22d-ee3e-49c0-82ff-dbc290af8082" providerId="ADAL" clId="{A2488D35-FE12-4302-A988-1C9330BE6A82}" dt="2024-01-03T17:19:03.867" v="2552" actId="15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453849157" sldId="555"/>
        </pc:sldMkLst>
      </pc:sldChg>
      <pc:sldChg chg="modSp new mod">
        <pc:chgData name="Steve Shellhammer" userId="0e71f22d-ee3e-49c0-82ff-dbc290af8082" providerId="ADAL" clId="{A2488D35-FE12-4302-A988-1C9330BE6A82}" dt="2024-01-03T17:19:28.586" v="2556" actId="2057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225879143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22:05.770" v="2571" actId="14100"/>
        <pc:sldMkLst>
          <pc:docMk/>
          <pc:sldMk cId="2347523016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32:08.904" v="2726" actId="404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A2488D35-FE12-4302-A988-1C9330BE6A82}" dt="2024-01-03T17:31:18.534" v="2724" actId="14100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550233356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A2488D35-FE12-4302-A988-1C9330BE6A82}" dt="2024-01-10T16:37:34.586" v="3317" actId="20577"/>
        <pc:sldMkLst>
          <pc:docMk/>
          <pc:sldMk cId="3066311610" sldId="560"/>
        </pc:sldMkLst>
      </pc:sldChg>
      <pc:sldChg chg="modSp new mod">
        <pc:chgData name="Steve Shellhammer" userId="0e71f22d-ee3e-49c0-82ff-dbc290af8082" providerId="ADAL" clId="{A2488D35-FE12-4302-A988-1C9330BE6A82}" dt="2024-01-03T17:39:48.292" v="3301" actId="14100"/>
        <pc:sldMkLst>
          <pc:docMk/>
          <pc:sldMk cId="2842279863" sldId="561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574499274" sldId="561"/>
        </pc:sldMkLst>
      </pc:sldChg>
      <pc:sldMasterChg chg="modSldLayout">
        <pc:chgData name="Steve Shellhammer" userId="0e71f22d-ee3e-49c0-82ff-dbc290af8082" providerId="ADAL" clId="{A2488D35-FE12-4302-A988-1C9330BE6A82}" dt="2024-01-10T16:39:21.134" v="3325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2488D35-FE12-4302-A988-1C9330BE6A82}" dt="2024-01-10T16:39:21.134" v="3325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45A3FF76-3816-4680-880A-C8354C4368AB}"/>
    <pc:docChg chg="undo custSel addSld delSld modSld modMainMaster">
      <pc:chgData name="Steve Shellhammer" userId="0e71f22d-ee3e-49c0-82ff-dbc290af8082" providerId="ADAL" clId="{45A3FF76-3816-4680-880A-C8354C4368AB}" dt="2023-03-20T23:09:30.819" v="7177" actId="20577"/>
      <pc:docMkLst>
        <pc:docMk/>
      </pc:docMkLst>
      <pc:sldChg chg="modSp mod">
        <pc:chgData name="Steve Shellhammer" userId="0e71f22d-ee3e-49c0-82ff-dbc290af8082" providerId="ADAL" clId="{45A3FF76-3816-4680-880A-C8354C4368AB}" dt="2023-03-20T15:42:09.508" v="3392" actId="13926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45A3FF76-3816-4680-880A-C8354C4368AB}" dt="2023-03-20T15:42:16.503" v="3393" actId="1076"/>
        <pc:sldMkLst>
          <pc:docMk/>
          <pc:sldMk cId="529197180" sldId="538"/>
        </pc:sldMkLst>
      </pc:sldChg>
      <pc:sldChg chg="modSp new mod">
        <pc:chgData name="Steve Shellhammer" userId="0e71f22d-ee3e-49c0-82ff-dbc290af8082" providerId="ADAL" clId="{45A3FF76-3816-4680-880A-C8354C4368AB}" dt="2023-03-20T23:03:02.758" v="6719" actId="2057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39150511" sldId="539"/>
        </pc:sldMkLst>
      </pc:sldChg>
      <pc:sldChg chg="modSp new mod">
        <pc:chgData name="Steve Shellhammer" userId="0e71f22d-ee3e-49c0-82ff-dbc290af8082" providerId="ADAL" clId="{45A3FF76-3816-4680-880A-C8354C4368AB}" dt="2023-03-20T23:04:39.125" v="6834" actId="2057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270413454" sldId="540"/>
        </pc:sldMkLst>
      </pc:sldChg>
      <pc:sldChg chg="modSp new mod">
        <pc:chgData name="Steve Shellhammer" userId="0e71f22d-ee3e-49c0-82ff-dbc290af8082" providerId="ADAL" clId="{45A3FF76-3816-4680-880A-C8354C4368AB}" dt="2023-03-20T15:46:03.550" v="3861" actId="2057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54947169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81948088" sldId="542"/>
        </pc:sldMkLst>
      </pc:sldChg>
      <pc:sldChg chg="modSp add mod">
        <pc:chgData name="Steve Shellhammer" userId="0e71f22d-ee3e-49c0-82ff-dbc290af8082" providerId="ADAL" clId="{45A3FF76-3816-4680-880A-C8354C4368AB}" dt="2023-03-20T23:06:25.594" v="6896" actId="20577"/>
        <pc:sldMkLst>
          <pc:docMk/>
          <pc:sldMk cId="3322368629" sldId="542"/>
        </pc:sldMkLst>
      </pc:sldChg>
      <pc:sldChg chg="modSp new mod">
        <pc:chgData name="Steve Shellhammer" userId="0e71f22d-ee3e-49c0-82ff-dbc290af8082" providerId="ADAL" clId="{45A3FF76-3816-4680-880A-C8354C4368AB}" dt="2023-03-20T23:06:52.726" v="6932" actId="20577"/>
        <pc:sldMkLst>
          <pc:docMk/>
          <pc:sldMk cId="4081781769" sldId="543"/>
        </pc:sldMkLst>
      </pc:sldChg>
      <pc:sldChg chg="modSp new mod">
        <pc:chgData name="Steve Shellhammer" userId="0e71f22d-ee3e-49c0-82ff-dbc290af8082" providerId="ADAL" clId="{45A3FF76-3816-4680-880A-C8354C4368AB}" dt="2023-03-20T15:56:39.860" v="5497" actId="12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5913972" sldId="544"/>
        </pc:sldMkLst>
      </pc:sldChg>
      <pc:sldChg chg="modSp new mod">
        <pc:chgData name="Steve Shellhammer" userId="0e71f22d-ee3e-49c0-82ff-dbc290af8082" providerId="ADAL" clId="{45A3FF76-3816-4680-880A-C8354C4368AB}" dt="2023-03-20T15:59:22.628" v="5842" actId="20577"/>
        <pc:sldMkLst>
          <pc:docMk/>
          <pc:sldMk cId="294370876" sldId="545"/>
        </pc:sldMkLst>
      </pc:sldChg>
      <pc:sldChg chg="modSp new mod">
        <pc:chgData name="Steve Shellhammer" userId="0e71f22d-ee3e-49c0-82ff-dbc290af8082" providerId="ADAL" clId="{45A3FF76-3816-4680-880A-C8354C4368AB}" dt="2023-03-20T16:00:12.570" v="5966" actId="12"/>
        <pc:sldMkLst>
          <pc:docMk/>
          <pc:sldMk cId="2773607339" sldId="546"/>
        </pc:sldMkLst>
      </pc:sldChg>
      <pc:sldChg chg="modSp new mod">
        <pc:chgData name="Steve Shellhammer" userId="0e71f22d-ee3e-49c0-82ff-dbc290af8082" providerId="ADAL" clId="{45A3FF76-3816-4680-880A-C8354C4368AB}" dt="2023-03-20T23:08:14.646" v="6959" actId="20577"/>
        <pc:sldMkLst>
          <pc:docMk/>
          <pc:sldMk cId="906805146" sldId="547"/>
        </pc:sldMkLst>
      </pc:sldChg>
      <pc:sldChg chg="modSp add mod">
        <pc:chgData name="Steve Shellhammer" userId="0e71f22d-ee3e-49c0-82ff-dbc290af8082" providerId="ADAL" clId="{45A3FF76-3816-4680-880A-C8354C4368AB}" dt="2023-03-20T23:08:42.173" v="6978" actId="20577"/>
        <pc:sldMkLst>
          <pc:docMk/>
          <pc:sldMk cId="1671508115" sldId="548"/>
        </pc:sldMkLst>
      </pc:sldChg>
      <pc:sldChg chg="addSp modSp new mod">
        <pc:chgData name="Steve Shellhammer" userId="0e71f22d-ee3e-49c0-82ff-dbc290af8082" providerId="ADAL" clId="{45A3FF76-3816-4680-880A-C8354C4368AB}" dt="2023-03-20T23:01:50.881" v="6697" actId="14100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45A3FF76-3816-4680-880A-C8354C4368AB}" dt="2023-03-20T23:09:30.819" v="7177" actId="20577"/>
        <pc:sldMkLst>
          <pc:docMk/>
          <pc:sldMk cId="745406975" sldId="55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286855190" sldId="55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235473" sldId="55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94324091" sldId="556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033374927" sldId="557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007808864" sldId="558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0985409" sldId="55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172269271" sldId="56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464544389" sldId="56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976483129" sldId="562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972056907" sldId="563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949041964" sldId="56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743555411" sldId="56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55746894" sldId="566"/>
        </pc:sldMkLst>
      </pc:sldChg>
      <pc:sldMasterChg chg="modSldLayout">
        <pc:chgData name="Steve Shellhammer" userId="0e71f22d-ee3e-49c0-82ff-dbc290af8082" providerId="ADAL" clId="{45A3FF76-3816-4680-880A-C8354C4368AB}" dt="2023-03-13T18:00:46.620" v="103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5A3FF76-3816-4680-880A-C8354C4368AB}" dt="2023-03-13T18:00:46.620" v="1034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F718944D-3EDF-43E8-890B-133C22958E21}"/>
    <pc:docChg chg="undo custSel addSld delSld modSld sldOrd modMainMaster">
      <pc:chgData name="Steve Shellhammer" userId="0e71f22d-ee3e-49c0-82ff-dbc290af8082" providerId="ADAL" clId="{F718944D-3EDF-43E8-890B-133C22958E21}" dt="2025-03-09T18:29:34.669" v="12122"/>
      <pc:docMkLst>
        <pc:docMk/>
      </pc:docMkLst>
      <pc:sldChg chg="modSp mod">
        <pc:chgData name="Steve Shellhammer" userId="0e71f22d-ee3e-49c0-82ff-dbc290af8082" providerId="ADAL" clId="{F718944D-3EDF-43E8-890B-133C22958E21}" dt="2025-03-09T17:53:43.394" v="12024" actId="6549"/>
        <pc:sldMkLst>
          <pc:docMk/>
          <pc:sldMk cId="0" sldId="256"/>
        </pc:sldMkLst>
        <pc:spChg chg="mod">
          <ac:chgData name="Steve Shellhammer" userId="0e71f22d-ee3e-49c0-82ff-dbc290af8082" providerId="ADAL" clId="{F718944D-3EDF-43E8-890B-133C22958E21}" dt="2025-03-09T17:53:43.394" v="12024" actId="6549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060461938" sldId="60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460021355" sldId="60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145829403" sldId="61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835748976" sldId="611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660220991" sldId="613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843504882" sldId="614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049907211" sldId="615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571426537" sldId="616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37436726" sldId="61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01363789" sldId="61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330696826" sldId="62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431270486" sldId="622"/>
        </pc:sldMkLst>
      </pc:sldChg>
      <pc:sldChg chg="delSp modSp new del mod">
        <pc:chgData name="Steve Shellhammer" userId="0e71f22d-ee3e-49c0-82ff-dbc290af8082" providerId="ADAL" clId="{F718944D-3EDF-43E8-890B-133C22958E21}" dt="2025-01-02T17:28:28.959" v="2702" actId="47"/>
        <pc:sldMkLst>
          <pc:docMk/>
          <pc:sldMk cId="2320276300" sldId="623"/>
        </pc:sldMkLst>
      </pc:sldChg>
      <pc:sldChg chg="modSp add mod">
        <pc:chgData name="Steve Shellhammer" userId="0e71f22d-ee3e-49c0-82ff-dbc290af8082" providerId="ADAL" clId="{F718944D-3EDF-43E8-890B-133C22958E21}" dt="2025-03-09T17:54:01.278" v="12032" actId="20577"/>
        <pc:sldMkLst>
          <pc:docMk/>
          <pc:sldMk cId="1698326807" sldId="624"/>
        </pc:sldMkLst>
      </pc:sldChg>
      <pc:sldChg chg="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1462831651" sldId="625"/>
        </pc:sldMkLst>
      </pc:sldChg>
      <pc:sldChg chg="addSp 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2546294348" sldId="626"/>
        </pc:sldMkLst>
      </pc:sldChg>
      <pc:sldChg chg="modSp new del mod">
        <pc:chgData name="Steve Shellhammer" userId="0e71f22d-ee3e-49c0-82ff-dbc290af8082" providerId="ADAL" clId="{F718944D-3EDF-43E8-890B-133C22958E21}" dt="2025-02-07T19:26:39.493" v="10318" actId="47"/>
        <pc:sldMkLst>
          <pc:docMk/>
          <pc:sldMk cId="2427450657" sldId="627"/>
        </pc:sldMkLst>
      </pc:sldChg>
      <pc:sldChg chg="addSp delSp modSp new mod">
        <pc:chgData name="Steve Shellhammer" userId="0e71f22d-ee3e-49c0-82ff-dbc290af8082" providerId="ADAL" clId="{F718944D-3EDF-43E8-890B-133C22958E21}" dt="2025-02-07T19:33:42.418" v="10665" actId="1076"/>
        <pc:sldMkLst>
          <pc:docMk/>
          <pc:sldMk cId="3435654242" sldId="628"/>
        </pc:sldMkLst>
      </pc:sldChg>
      <pc:sldChg chg="addSp delSp modSp new del mod">
        <pc:chgData name="Steve Shellhammer" userId="0e71f22d-ee3e-49c0-82ff-dbc290af8082" providerId="ADAL" clId="{F718944D-3EDF-43E8-890B-133C22958E21}" dt="2025-01-31T23:01:48.088" v="8821" actId="47"/>
        <pc:sldMkLst>
          <pc:docMk/>
          <pc:sldMk cId="456884260" sldId="629"/>
        </pc:sldMkLst>
      </pc:sldChg>
      <pc:sldChg chg="addSp modSp new del mod or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3384019841" sldId="630"/>
        </pc:sldMkLst>
      </pc:sldChg>
      <pc:sldChg chg="addSp delSp modSp new mod">
        <pc:chgData name="Steve Shellhammer" userId="0e71f22d-ee3e-49c0-82ff-dbc290af8082" providerId="ADAL" clId="{F718944D-3EDF-43E8-890B-133C22958E21}" dt="2025-02-07T19:53:33.962" v="11994" actId="167"/>
        <pc:sldMkLst>
          <pc:docMk/>
          <pc:sldMk cId="2753591371" sldId="631"/>
        </pc:sldMkLst>
      </pc:sldChg>
      <pc:sldChg chg="modSp new mod">
        <pc:chgData name="Steve Shellhammer" userId="0e71f22d-ee3e-49c0-82ff-dbc290af8082" providerId="ADAL" clId="{F718944D-3EDF-43E8-890B-133C22958E21}" dt="2025-02-07T19:54:54.267" v="12002" actId="20577"/>
        <pc:sldMkLst>
          <pc:docMk/>
          <pc:sldMk cId="1857020960" sldId="632"/>
        </pc:sldMkLst>
      </pc:sldChg>
      <pc:sldChg chg="modSp new mod">
        <pc:chgData name="Steve Shellhammer" userId="0e71f22d-ee3e-49c0-82ff-dbc290af8082" providerId="ADAL" clId="{F718944D-3EDF-43E8-890B-133C22958E21}" dt="2025-01-24T16:56:48.096" v="8657" actId="20577"/>
        <pc:sldMkLst>
          <pc:docMk/>
          <pc:sldMk cId="3294778214" sldId="633"/>
        </pc:sldMkLst>
      </pc:sldChg>
      <pc:sldChg chg="addSp delSp modSp new mod">
        <pc:chgData name="Steve Shellhammer" userId="0e71f22d-ee3e-49c0-82ff-dbc290af8082" providerId="ADAL" clId="{F718944D-3EDF-43E8-890B-133C22958E21}" dt="2025-02-07T19:27:07.483" v="10327" actId="1076"/>
        <pc:sldMkLst>
          <pc:docMk/>
          <pc:sldMk cId="3384420077" sldId="634"/>
        </pc:sldMkLst>
      </pc:sldChg>
      <pc:sldChg chg="modSp new mod">
        <pc:chgData name="Steve Shellhammer" userId="0e71f22d-ee3e-49c0-82ff-dbc290af8082" providerId="ADAL" clId="{F718944D-3EDF-43E8-890B-133C22958E21}" dt="2025-01-31T23:02:52.568" v="8877" actId="20577"/>
        <pc:sldMkLst>
          <pc:docMk/>
          <pc:sldMk cId="3427692152" sldId="635"/>
        </pc:sldMkLst>
      </pc:sldChg>
      <pc:sldChg chg="modSp new mod">
        <pc:chgData name="Steve Shellhammer" userId="0e71f22d-ee3e-49c0-82ff-dbc290af8082" providerId="ADAL" clId="{F718944D-3EDF-43E8-890B-133C22958E21}" dt="2025-02-07T19:28:07.268" v="10328" actId="20577"/>
        <pc:sldMkLst>
          <pc:docMk/>
          <pc:sldMk cId="873630558" sldId="636"/>
        </pc:sldMkLst>
      </pc:sldChg>
      <pc:sldChg chg="addSp delSp modSp add mod">
        <pc:chgData name="Steve Shellhammer" userId="0e71f22d-ee3e-49c0-82ff-dbc290af8082" providerId="ADAL" clId="{F718944D-3EDF-43E8-890B-133C22958E21}" dt="2025-02-07T19:56:13.804" v="12009" actId="1035"/>
        <pc:sldMkLst>
          <pc:docMk/>
          <pc:sldMk cId="915385252" sldId="637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384231578" sldId="638"/>
        </pc:sldMkLst>
      </pc:sldChg>
      <pc:sldChg chg="addSp delSp 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1103572191" sldId="639"/>
        </pc:sldMkLst>
      </pc:sldChg>
      <pc:sldChg chg="addSp delSp modSp add del mod or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2637393644" sldId="640"/>
        </pc:sldMkLst>
      </pc:sldChg>
      <pc:sldChg chg="addSp delSp modSp add mod">
        <pc:chgData name="Steve Shellhammer" userId="0e71f22d-ee3e-49c0-82ff-dbc290af8082" providerId="ADAL" clId="{F718944D-3EDF-43E8-890B-133C22958E21}" dt="2025-02-07T19:34:07.827" v="10673" actId="1036"/>
        <pc:sldMkLst>
          <pc:docMk/>
          <pc:sldMk cId="3172964857" sldId="641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60149772" sldId="642"/>
        </pc:sldMkLst>
      </pc:sldChg>
      <pc:sldChg chg="addSp modSp new mod ord">
        <pc:chgData name="Steve Shellhammer" userId="0e71f22d-ee3e-49c0-82ff-dbc290af8082" providerId="ADAL" clId="{F718944D-3EDF-43E8-890B-133C22958E21}" dt="2025-02-07T19:51:07.469" v="11979"/>
        <pc:sldMkLst>
          <pc:docMk/>
          <pc:sldMk cId="3384883424" sldId="643"/>
        </pc:sldMkLst>
      </pc:sldChg>
      <pc:sldChg chg="modSp new mod">
        <pc:chgData name="Steve Shellhammer" userId="0e71f22d-ee3e-49c0-82ff-dbc290af8082" providerId="ADAL" clId="{F718944D-3EDF-43E8-890B-133C22958E21}" dt="2025-02-07T19:26:01.824" v="10316" actId="20577"/>
        <pc:sldMkLst>
          <pc:docMk/>
          <pc:sldMk cId="3416251944" sldId="644"/>
        </pc:sldMkLst>
      </pc:sldChg>
      <pc:sldChg chg="modSp new mod ord">
        <pc:chgData name="Steve Shellhammer" userId="0e71f22d-ee3e-49c0-82ff-dbc290af8082" providerId="ADAL" clId="{F718944D-3EDF-43E8-890B-133C22958E21}" dt="2025-02-07T19:52:23.343" v="11987" actId="313"/>
        <pc:sldMkLst>
          <pc:docMk/>
          <pc:sldMk cId="3681180894" sldId="645"/>
        </pc:sldMkLst>
      </pc:sldChg>
      <pc:sldChg chg="modSp new mod ord">
        <pc:chgData name="Steve Shellhammer" userId="0e71f22d-ee3e-49c0-82ff-dbc290af8082" providerId="ADAL" clId="{F718944D-3EDF-43E8-890B-133C22958E21}" dt="2025-02-07T19:51:18.778" v="11983"/>
        <pc:sldMkLst>
          <pc:docMk/>
          <pc:sldMk cId="370704678" sldId="646"/>
        </pc:sldMkLst>
      </pc:sldChg>
      <pc:sldChg chg="addSp modSp new mod ord">
        <pc:chgData name="Steve Shellhammer" userId="0e71f22d-ee3e-49c0-82ff-dbc290af8082" providerId="ADAL" clId="{F718944D-3EDF-43E8-890B-133C22958E21}" dt="2025-02-07T19:51:23.671" v="11985"/>
        <pc:sldMkLst>
          <pc:docMk/>
          <pc:sldMk cId="2399119464" sldId="647"/>
        </pc:sldMkLst>
      </pc:sldChg>
      <pc:sldChg chg="modSp new mod">
        <pc:chgData name="Steve Shellhammer" userId="0e71f22d-ee3e-49c0-82ff-dbc290af8082" providerId="ADAL" clId="{F718944D-3EDF-43E8-890B-133C22958E21}" dt="2025-03-09T18:29:34.669" v="12122"/>
        <pc:sldMkLst>
          <pc:docMk/>
          <pc:sldMk cId="535794254" sldId="648"/>
        </pc:sldMkLst>
      </pc:sldChg>
      <pc:sldMasterChg chg="modSldLayout">
        <pc:chgData name="Steve Shellhammer" userId="0e71f22d-ee3e-49c0-82ff-dbc290af8082" providerId="ADAL" clId="{F718944D-3EDF-43E8-890B-133C22958E21}" dt="2025-03-05T15:57:11.419" v="1202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718944D-3EDF-43E8-890B-133C22958E21}" dt="2025-03-05T15:57:11.419" v="12020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F718944D-3EDF-43E8-890B-133C22958E21}" dt="2025-03-05T15:57:11.419" v="12020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3567A114-1E4A-4313-8A4D-7E56C7A27B67}"/>
    <pc:docChg chg="undo redo custSel addSld delSld modSld modMainMaster">
      <pc:chgData name="Steve Shellhammer" userId="0e71f22d-ee3e-49c0-82ff-dbc290af8082" providerId="ADAL" clId="{3567A114-1E4A-4313-8A4D-7E56C7A27B67}" dt="2023-12-13T01:02:15.700" v="3868" actId="14100"/>
      <pc:docMkLst>
        <pc:docMk/>
      </pc:docMkLst>
      <pc:sldChg chg="modSp mod">
        <pc:chgData name="Steve Shellhammer" userId="0e71f22d-ee3e-49c0-82ff-dbc290af8082" providerId="ADAL" clId="{3567A114-1E4A-4313-8A4D-7E56C7A27B67}" dt="2023-12-12T20:34:08.123" v="135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3567A114-1E4A-4313-8A4D-7E56C7A27B67}" dt="2023-12-12T20:40:21.520" v="692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3567A114-1E4A-4313-8A4D-7E56C7A27B67}" dt="2023-12-13T01:02:15.700" v="3868" actId="14100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3567A114-1E4A-4313-8A4D-7E56C7A27B67}" dt="2023-12-12T20:52:28.963" v="1436" actId="6549"/>
        <pc:sldMkLst>
          <pc:docMk/>
          <pc:sldMk cId="1604637952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3670325964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3567A114-1E4A-4313-8A4D-7E56C7A27B67}" dt="2023-12-12T20:52:46.976" v="1437" actId="20577"/>
        <pc:sldMkLst>
          <pc:docMk/>
          <pc:sldMk cId="3457085430" sldId="554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483761716" sldId="555"/>
        </pc:sldMkLst>
      </pc:sldChg>
      <pc:sldChg chg="addSp modSp new mod">
        <pc:chgData name="Steve Shellhammer" userId="0e71f22d-ee3e-49c0-82ff-dbc290af8082" providerId="ADAL" clId="{3567A114-1E4A-4313-8A4D-7E56C7A27B67}" dt="2023-12-13T00:00:23.586" v="1490" actId="2711"/>
        <pc:sldMkLst>
          <pc:docMk/>
          <pc:sldMk cId="1453849157" sldId="555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1773911635" sldId="556"/>
        </pc:sldMkLst>
      </pc:sldChg>
      <pc:sldChg chg="addSp delSp modSp add mod">
        <pc:chgData name="Steve Shellhammer" userId="0e71f22d-ee3e-49c0-82ff-dbc290af8082" providerId="ADAL" clId="{3567A114-1E4A-4313-8A4D-7E56C7A27B67}" dt="2023-12-13T00:06:47.951" v="1650" actId="1076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540504664" sldId="557"/>
        </pc:sldMkLst>
      </pc:sldChg>
      <pc:sldChg chg="addSp delSp modSp new mod">
        <pc:chgData name="Steve Shellhammer" userId="0e71f22d-ee3e-49c0-82ff-dbc290af8082" providerId="ADAL" clId="{3567A114-1E4A-4313-8A4D-7E56C7A27B67}" dt="2023-12-13T00:25:51.562" v="2490" actId="1038"/>
        <pc:sldMkLst>
          <pc:docMk/>
          <pc:sldMk cId="1225879143" sldId="557"/>
        </pc:sldMkLst>
      </pc:sldChg>
      <pc:sldChg chg="delSp modSp add mod">
        <pc:chgData name="Steve Shellhammer" userId="0e71f22d-ee3e-49c0-82ff-dbc290af8082" providerId="ADAL" clId="{3567A114-1E4A-4313-8A4D-7E56C7A27B67}" dt="2023-12-13T00:44:52.258" v="3266" actId="14100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3567A114-1E4A-4313-8A4D-7E56C7A27B67}" dt="2023-12-13T01:00:40.649" v="3861" actId="14100"/>
        <pc:sldMkLst>
          <pc:docMk/>
          <pc:sldMk cId="1550233356" sldId="559"/>
        </pc:sldMkLst>
      </pc:sldChg>
      <pc:sldChg chg="addSp modSp new mod">
        <pc:chgData name="Steve Shellhammer" userId="0e71f22d-ee3e-49c0-82ff-dbc290af8082" providerId="ADAL" clId="{3567A114-1E4A-4313-8A4D-7E56C7A27B67}" dt="2023-12-13T00:46:06.614" v="3352" actId="1076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3567A114-1E4A-4313-8A4D-7E56C7A27B67}" dt="2023-12-13T01:01:48.696" v="3867" actId="20577"/>
        <pc:sldMkLst>
          <pc:docMk/>
          <pc:sldMk cId="3574499274" sldId="561"/>
        </pc:sldMkLst>
      </pc:sldChg>
      <pc:sldMasterChg chg="modSldLayout">
        <pc:chgData name="Steve Shellhammer" userId="0e71f22d-ee3e-49c0-82ff-dbc290af8082" providerId="ADAL" clId="{3567A114-1E4A-4313-8A4D-7E56C7A27B67}" dt="2023-12-12T20:34:24.315" v="13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3567A114-1E4A-4313-8A4D-7E56C7A27B67}" dt="2023-12-12T20:34:24.315" v="13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802.11-25/0794r0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Initial Thoughts on AMP Downlink Sync Field Design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</a:t>
            </a:r>
            <a:r>
              <a:rPr lang="en-GB" sz="2133"/>
              <a:t>:</a:t>
            </a:r>
            <a:r>
              <a:rPr lang="en-GB" sz="2133" b="0"/>
              <a:t> 2025-05-10</a:t>
            </a:r>
            <a:endParaRPr lang="en-GB" sz="2133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6547"/>
              </p:ext>
            </p:extLst>
          </p:nvPr>
        </p:nvGraphicFramePr>
        <p:xfrm>
          <a:off x="609600" y="2590800"/>
          <a:ext cx="765587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866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035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96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7BC4BB7-32A6-2DC0-B403-E59E98E6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75" y="1706882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E7B03-762C-2445-FF0A-C4DAC65D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975360"/>
          </a:xfrm>
        </p:spPr>
        <p:txBody>
          <a:bodyPr/>
          <a:lstStyle/>
          <a:p>
            <a:r>
              <a:rPr lang="en-US" sz="3200" dirty="0"/>
              <a:t>Sync Field Detector Failure Rate versus SNR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E9B3-37A4-718D-665D-F5D3E0ED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13282"/>
            <a:ext cx="3533989" cy="4387427"/>
          </a:xfrm>
        </p:spPr>
        <p:txBody>
          <a:bodyPr/>
          <a:lstStyle/>
          <a:p>
            <a:r>
              <a:rPr lang="en-US" sz="2200" dirty="0"/>
              <a:t>Three Sync Lengths</a:t>
            </a:r>
          </a:p>
          <a:p>
            <a:pPr lvl="1"/>
            <a:r>
              <a:rPr lang="en-US" sz="2000" dirty="0"/>
              <a:t>16, 24, and 32 Chips</a:t>
            </a:r>
          </a:p>
          <a:p>
            <a:pPr lvl="1"/>
            <a:r>
              <a:rPr lang="en-US" sz="2000" dirty="0"/>
              <a:t>Chip Duration = 2 µs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884F-F78E-A4DE-B3EF-1F949ABCFC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38AC-6474-E29B-F6D3-A0DB6211DB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D64ADB-A56C-B708-C117-2DC3869E5A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17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3A63-E6B1-F882-C9FE-6FD3EE5E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Detection Required 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48045A8-C677-F4E1-C07D-7696F18DF7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8262187"/>
                  </p:ext>
                </p:extLst>
              </p:nvPr>
            </p:nvGraphicFramePr>
            <p:xfrm>
              <a:off x="731838" y="2112963"/>
              <a:ext cx="8288336" cy="2103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72084">
                      <a:extLst>
                        <a:ext uri="{9D8B030D-6E8A-4147-A177-3AD203B41FA5}">
                          <a16:colId xmlns:a16="http://schemas.microsoft.com/office/drawing/2014/main" val="1713232594"/>
                        </a:ext>
                      </a:extLst>
                    </a:gridCol>
                    <a:gridCol w="2072084">
                      <a:extLst>
                        <a:ext uri="{9D8B030D-6E8A-4147-A177-3AD203B41FA5}">
                          <a16:colId xmlns:a16="http://schemas.microsoft.com/office/drawing/2014/main" val="3911368689"/>
                        </a:ext>
                      </a:extLst>
                    </a:gridCol>
                    <a:gridCol w="2072084">
                      <a:extLst>
                        <a:ext uri="{9D8B030D-6E8A-4147-A177-3AD203B41FA5}">
                          <a16:colId xmlns:a16="http://schemas.microsoft.com/office/drawing/2014/main" val="4247067057"/>
                        </a:ext>
                      </a:extLst>
                    </a:gridCol>
                    <a:gridCol w="2072084">
                      <a:extLst>
                        <a:ext uri="{9D8B030D-6E8A-4147-A177-3AD203B41FA5}">
                          <a16:colId xmlns:a16="http://schemas.microsoft.com/office/drawing/2014/main" val="509517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Length (Chips)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SNR for 10% Sync Detection Failure Rate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250 kb/s Data Field Required SNR for 10% BER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50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−7.8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4317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−8.8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3101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−9.6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7339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48045A8-C677-F4E1-C07D-7696F18DF7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8262187"/>
                  </p:ext>
                </p:extLst>
              </p:nvPr>
            </p:nvGraphicFramePr>
            <p:xfrm>
              <a:off x="731838" y="2112963"/>
              <a:ext cx="8288336" cy="2103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72084">
                      <a:extLst>
                        <a:ext uri="{9D8B030D-6E8A-4147-A177-3AD203B41FA5}">
                          <a16:colId xmlns:a16="http://schemas.microsoft.com/office/drawing/2014/main" val="1713232594"/>
                        </a:ext>
                      </a:extLst>
                    </a:gridCol>
                    <a:gridCol w="2072084">
                      <a:extLst>
                        <a:ext uri="{9D8B030D-6E8A-4147-A177-3AD203B41FA5}">
                          <a16:colId xmlns:a16="http://schemas.microsoft.com/office/drawing/2014/main" val="3911368689"/>
                        </a:ext>
                      </a:extLst>
                    </a:gridCol>
                    <a:gridCol w="2072084">
                      <a:extLst>
                        <a:ext uri="{9D8B030D-6E8A-4147-A177-3AD203B41FA5}">
                          <a16:colId xmlns:a16="http://schemas.microsoft.com/office/drawing/2014/main" val="4247067057"/>
                        </a:ext>
                      </a:extLst>
                    </a:gridCol>
                    <a:gridCol w="2072084">
                      <a:extLst>
                        <a:ext uri="{9D8B030D-6E8A-4147-A177-3AD203B41FA5}">
                          <a16:colId xmlns:a16="http://schemas.microsoft.com/office/drawing/2014/main" val="5095175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Length (Chips)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SNR for 10% Sync Detection Failure Rate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250 kb/s Data Field Required SNR for 10% BER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504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4" t="-234848" r="-20117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94" t="-234848" r="-10117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94" t="-234848" r="-1176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4317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4" t="-340000" r="-201176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94" t="-340000" r="-101176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94" t="-340000" r="-1176" b="-1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3101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4" t="-440000" r="-201176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94" t="-440000" r="-101176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94" t="-440000" r="-1176" b="-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3395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1DB6-1DE2-EE09-AC57-BA8323430C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FE19-4E6E-065F-D0F8-B63F43884C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8322B9-9E61-40A8-0BC0-FDC1D68D7E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8708-1425-AF56-F42B-7C078BE1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E77EE-A50F-4D79-A642-9A52A41E8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752600"/>
                <a:ext cx="8288868" cy="4748109"/>
              </a:xfrm>
            </p:spPr>
            <p:txBody>
              <a:bodyPr/>
              <a:lstStyle/>
              <a:p>
                <a:r>
                  <a:rPr lang="en-US" dirty="0"/>
                  <a:t>Proposed using 2 µs chip duration for Downlink Sync field transmitted to non-Backscatter STAs</a:t>
                </a:r>
              </a:p>
              <a:p>
                <a:r>
                  <a:rPr lang="en-US" dirty="0"/>
                  <a:t>Proposed using Sync Field 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for 250 kb/s PPDUs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for 1 Mb/s PPDUs</a:t>
                </a:r>
              </a:p>
              <a:p>
                <a:pPr lvl="1"/>
                <a:r>
                  <a:rPr lang="en-US" dirty="0"/>
                  <a:t>Enables simple Sync field detector which can use a positive Sync field threshold for 250 kb/s PPDU and a negative threshold for 1 Mb/s PPDU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is selected to have good autocorrelation properties</a:t>
                </a:r>
              </a:p>
              <a:p>
                <a:r>
                  <a:rPr lang="en-US" dirty="0"/>
                  <a:t>Provided simulation results for the Correlation-based Detector</a:t>
                </a:r>
              </a:p>
              <a:p>
                <a:pPr lvl="1"/>
                <a:r>
                  <a:rPr lang="en-US" dirty="0"/>
                  <a:t>Simulated three Sync Field Lengths: 16, 24</a:t>
                </a:r>
                <a:r>
                  <a:rPr lang="en-US"/>
                  <a:t>, and </a:t>
                </a:r>
                <a:r>
                  <a:rPr lang="en-US" dirty="0"/>
                  <a:t>32 Chips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E77EE-A50F-4D79-A642-9A52A41E8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752600"/>
                <a:ext cx="8288868" cy="4748109"/>
              </a:xfrm>
              <a:blipFill>
                <a:blip r:embed="rId2"/>
                <a:stretch>
                  <a:fillRect l="-956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7EE68-FC3F-81C6-41B9-D15463FCEB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E848-9A6E-8897-053C-5F2F713FA5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F6E5C7-9C86-3922-CB08-F595251B9D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8D26-5978-B211-9301-EDFE1A74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4C84-D5F6-8C51-8EFE-0FD7B5BE9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67750"/>
            <a:ext cx="8107680" cy="4632960"/>
          </a:xfrm>
        </p:spPr>
        <p:txBody>
          <a:bodyPr/>
          <a:lstStyle/>
          <a:p>
            <a:r>
              <a:rPr lang="en-US" dirty="0"/>
              <a:t>Here we introduce some high-level thoughts on the design for the AMP Downlink Sync field for transmission to non-Backscatter STAs</a:t>
            </a:r>
          </a:p>
          <a:p>
            <a:r>
              <a:rPr lang="en-US" dirty="0"/>
              <a:t>We provide our thoughts on the requirements</a:t>
            </a:r>
          </a:p>
          <a:p>
            <a:r>
              <a:rPr lang="en-US" dirty="0"/>
              <a:t>Description of our Proposed Design Concept</a:t>
            </a:r>
          </a:p>
          <a:p>
            <a:r>
              <a:rPr lang="en-US" dirty="0"/>
              <a:t>We give Data field simulation results to understand the SNR requirements for the Sync field detection</a:t>
            </a:r>
          </a:p>
          <a:p>
            <a:r>
              <a:rPr lang="en-US" dirty="0"/>
              <a:t>We provide some Sync field detection simulation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53CB0-E3A6-D4ED-054F-B1C826A031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EDF96-42CB-A49A-D236-0EB87C7F81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74DB74-88A5-A449-0FD0-B85A129B17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5AC1-EFF7-3D36-9AF2-B6063D21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944877"/>
          </a:xfrm>
        </p:spPr>
        <p:txBody>
          <a:bodyPr/>
          <a:lstStyle/>
          <a:p>
            <a:r>
              <a:rPr lang="en-US" sz="3200" dirty="0"/>
              <a:t>Requirement for Downlink PPDU Sync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6B986E-E69E-FDCD-443D-4349B5C94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8800"/>
                <a:ext cx="8991600" cy="4876800"/>
              </a:xfrm>
            </p:spPr>
            <p:txBody>
              <a:bodyPr/>
              <a:lstStyle/>
              <a:p>
                <a:r>
                  <a:rPr lang="en-US" sz="2200" dirty="0"/>
                  <a:t>The non-Backscatter receivers need to decode both the 1 Mb/s and the 250 kb/s PPDUs</a:t>
                </a:r>
              </a:p>
              <a:p>
                <a:r>
                  <a:rPr lang="en-US" sz="2200" dirty="0"/>
                  <a:t>It is beneficial if the Sync field can indicate the downlink data rate</a:t>
                </a:r>
              </a:p>
              <a:p>
                <a:r>
                  <a:rPr lang="en-US" sz="2200" dirty="0"/>
                  <a:t>The Sync field should be more robust than the Data field</a:t>
                </a:r>
              </a:p>
              <a:p>
                <a:r>
                  <a:rPr lang="en-US" sz="2200" dirty="0"/>
                  <a:t>The Sync field should support both a higher power/performance Sync detector and lower power/performance Sync field detector</a:t>
                </a:r>
              </a:p>
              <a:p>
                <a:r>
                  <a:rPr lang="en-US" sz="2200" dirty="0"/>
                  <a:t>The Sync field should provide timing alignment for the Data field decoding</a:t>
                </a:r>
              </a:p>
              <a:p>
                <a:r>
                  <a:rPr lang="en-US" sz="2200" dirty="0"/>
                  <a:t>The Sync field detector should work with clock error of TBD PPM</a:t>
                </a:r>
              </a:p>
              <a:p>
                <a:pPr lvl="1"/>
                <a:r>
                  <a:rPr lang="en-US" sz="2000" dirty="0"/>
                  <a:t>Task Group has not yet specified the receiver clock error for non-Backscatter STAs</a:t>
                </a:r>
              </a:p>
              <a:p>
                <a:pPr lvl="1"/>
                <a:r>
                  <a:rPr lang="en-US" sz="2000" dirty="0"/>
                  <a:t>Some people have suggested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r>
                  <a:rPr lang="en-US" sz="2000" dirty="0"/>
                  <a:t> PPM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6B986E-E69E-FDCD-443D-4349B5C94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8800"/>
                <a:ext cx="8991600" cy="4876800"/>
              </a:xfrm>
              <a:blipFill>
                <a:blip r:embed="rId2"/>
                <a:stretch>
                  <a:fillRect l="-81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FABCF-8909-6450-E087-3A1CE5BCB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4839B-29F4-9AF6-1849-82A558BCF51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527821-AC3A-5DE0-3172-711B71201F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54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14EC-5AFD-35B5-DD85-81156193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55322"/>
            <a:ext cx="8288868" cy="868678"/>
          </a:xfrm>
        </p:spPr>
        <p:txBody>
          <a:bodyPr/>
          <a:lstStyle/>
          <a:p>
            <a:r>
              <a:rPr lang="en-US" sz="3200" dirty="0"/>
              <a:t>Downlink Sync Field High-Level Thoughts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9CEF1-A51C-152B-07DC-593671CF6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8763000" cy="5383109"/>
              </a:xfrm>
            </p:spPr>
            <p:txBody>
              <a:bodyPr/>
              <a:lstStyle/>
              <a:p>
                <a:r>
                  <a:rPr lang="en-US" sz="2200" dirty="0"/>
                  <a:t>We propose to use a chip duration of 2 µs, which will be more robust to multipath channels than 0.5 µs chip duration</a:t>
                </a:r>
              </a:p>
              <a:p>
                <a:r>
                  <a:rPr lang="en-US" sz="2200" dirty="0"/>
                  <a:t>We propose to use a sequence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200" dirty="0"/>
                  <a:t> for the 250 kb/s PPDU</a:t>
                </a:r>
              </a:p>
              <a:p>
                <a:r>
                  <a:rPr lang="en-US" sz="2200" dirty="0"/>
                  <a:t>We propose to use a sequence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sz="2200" dirty="0"/>
                  <a:t> for the 1 Mb/s PPDU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sz="2000" dirty="0"/>
                  <a:t> indicates the logical complement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200" dirty="0"/>
                  <a:t> is selected to meet the following requirements:</a:t>
                </a:r>
              </a:p>
              <a:p>
                <a:pPr lvl="1"/>
                <a:r>
                  <a:rPr lang="en-US" sz="2000" dirty="0"/>
                  <a:t>Has good autocorrelation properties</a:t>
                </a:r>
              </a:p>
              <a:p>
                <a:pPr lvl="1"/>
                <a:r>
                  <a:rPr lang="en-US" sz="2000" u="sng" dirty="0"/>
                  <a:t>We need to have a discussion on if we use Manchester encoding in the Sync Field</a:t>
                </a:r>
              </a:p>
              <a:p>
                <a:r>
                  <a:rPr lang="en-US" sz="2200" dirty="0"/>
                  <a:t>The Test Statistic for the </a:t>
                </a:r>
                <a:r>
                  <a:rPr lang="en-US" sz="2200" i="0" dirty="0">
                    <a:latin typeface="+mj-lt"/>
                  </a:rPr>
                  <a:t>W</a:t>
                </a:r>
                <a:r>
                  <a:rPr lang="en-US" sz="2200" dirty="0"/>
                  <a:t> Sync field detector can easily be converted to the Test Statistic for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sz="2200" dirty="0"/>
                  <a:t> Sync field detector by a simple change of the sign</a:t>
                </a:r>
              </a:p>
              <a:p>
                <a:r>
                  <a:rPr lang="en-US" sz="2200" u="sng" dirty="0"/>
                  <a:t>Hence the complexity is reduced essentially to a single Sync field detector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9CEF1-A51C-152B-07DC-593671CF6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8763000" cy="5383109"/>
              </a:xfrm>
              <a:blipFill>
                <a:blip r:embed="rId2"/>
                <a:stretch>
                  <a:fillRect l="-835" t="-793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2B847-B95D-7740-0EF2-0199AB702C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8EC5-EC04-3C57-C7DE-5A7F3D511B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A1D1A9-BF5C-FAC6-85DC-AEA36F023E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1872-F82D-F238-A808-E0217D76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615286"/>
          </a:xfrm>
        </p:spPr>
        <p:txBody>
          <a:bodyPr/>
          <a:lstStyle/>
          <a:p>
            <a:r>
              <a:rPr lang="en-US" sz="3200" dirty="0"/>
              <a:t>Simulation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B2D6B-C112-5A7B-9DDB-42D93E628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D76B5-C86E-8E2F-7245-AAB7F5CD95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45FDAF-E2FC-FEA2-7E66-927281FCDB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9276C64-7977-D5D7-C919-7674D6FD41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988000"/>
                  </p:ext>
                </p:extLst>
              </p:nvPr>
            </p:nvGraphicFramePr>
            <p:xfrm>
              <a:off x="304800" y="1295400"/>
              <a:ext cx="9220200" cy="5302317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335163087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681565842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241209043"/>
                        </a:ext>
                      </a:extLst>
                    </a:gridCol>
                  </a:tblGrid>
                  <a:tr h="18073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Value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Comment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2769880"/>
                      </a:ext>
                    </a:extLst>
                  </a:tr>
                  <a:tr h="18073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Transmit Bandwidth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&lt; 20 MHz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Fit within 20 MHz Channel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141561"/>
                      </a:ext>
                    </a:extLst>
                  </a:tr>
                  <a:tr h="3708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Transmit Waveform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Either OFDM or Simple OOK is fine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1160204"/>
                      </a:ext>
                    </a:extLst>
                  </a:tr>
                  <a:tr h="18073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Receiver Bandwidth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80 MHz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RF Filter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1800746"/>
                      </a:ext>
                    </a:extLst>
                  </a:tr>
                  <a:tr h="75112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SNR Definition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RX Signal Power (in dB) minus Noise Power over 80 MHz (in dB). Using the 80 MHz receive waveform.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If zero padding is done before and after the signal, that portion is not included in the RX Signal Power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14323"/>
                      </a:ext>
                    </a:extLst>
                  </a:tr>
                  <a:tr h="113057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Receiver Clock Accuracy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TBD PPM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SFD specifies Active TX Uplink Clock Accuracy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</a:rPr>
                                <m:t>𝟏𝟎𝟎𝟎</m:t>
                              </m:r>
                            </m:oMath>
                          </a14:m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PPM</a:t>
                          </a:r>
                          <a:r>
                            <a:rPr lang="en-US" sz="1600" b="1" kern="1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but does specify the RX Clock Accuracy.  Some people have indicated interest in supporting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1600" b="1" kern="1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kern="100">
                                  <a:effectLst/>
                                  <a:latin typeface="Cambria Math" panose="02040503050406030204" pitchFamily="18" charset="0"/>
                                </a:rPr>
                                <m:t>𝟎𝟎𝟎</m:t>
                              </m:r>
                            </m:oMath>
                          </a14:m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PPM for RX.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5580373"/>
                      </a:ext>
                    </a:extLst>
                  </a:tr>
                  <a:tr h="4710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Receiver Architecture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Envelope Detector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(Non-Coherent)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Details of Envelop Detector model need to be clarified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9497022"/>
                      </a:ext>
                    </a:extLst>
                  </a:tr>
                  <a:tr h="5609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Detection False Alarm Rate Definition Interval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 ms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Tag has poor clock accuracy and needs to wake-up early and listen for Sync Field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7796496"/>
                      </a:ext>
                    </a:extLst>
                  </a:tr>
                  <a:tr h="5609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Data Field Size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 Octets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Size in Octets for Data Field.  Downlink is expected to be smaller than uplink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4603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9276C64-7977-D5D7-C919-7674D6FD41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988000"/>
                  </p:ext>
                </p:extLst>
              </p:nvPr>
            </p:nvGraphicFramePr>
            <p:xfrm>
              <a:off x="304800" y="1295400"/>
              <a:ext cx="9220200" cy="5302317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335163087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681565842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241209043"/>
                        </a:ext>
                      </a:extLst>
                    </a:gridCol>
                  </a:tblGrid>
                  <a:tr h="26390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Value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Comment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2769880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Transmit Bandwidth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&lt; 20 MHz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Fit within 20 MHz Channel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141561"/>
                      </a:ext>
                    </a:extLst>
                  </a:tr>
                  <a:tr h="3708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Transmit Waveform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Either OFDM or Simple OOK is fine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1160204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Receiver Bandwidth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80 MHz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RF Filter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1800746"/>
                      </a:ext>
                    </a:extLst>
                  </a:tr>
                  <a:tr h="8247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SNR Definition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RX Signal Power (in dB) minus Noise Power over 80 MHz (in dB). Using the 80 MHz receive waveform.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If zero padding is done before and after the signal, that portion is not included in the RX Signal Power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14323"/>
                      </a:ext>
                    </a:extLst>
                  </a:tr>
                  <a:tr h="13849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Receiver Clock Accuracy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TBD PPM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3478" t="-145614" r="-348" b="-146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580373"/>
                      </a:ext>
                    </a:extLst>
                  </a:tr>
                  <a:tr h="54432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Receiver Architecture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Envelope Detector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(Non-Coherent)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Details of Envelop Detector model need to be clarified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9497022"/>
                      </a:ext>
                    </a:extLst>
                  </a:tr>
                  <a:tr h="8247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Detection False Alarm Rate Definition Interval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 ms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Tag has poor clock accuracy and needs to wake-up early and listen for Sync Field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7796496"/>
                      </a:ext>
                    </a:extLst>
                  </a:tr>
                  <a:tr h="5609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Data Field Size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 Octets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b="1" kern="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Size in Octets for Data Field.  Downlink is expected to be smaller than uplink</a:t>
                          </a:r>
                        </a:p>
                      </a:txBody>
                      <a:tcPr marL="67635" marR="676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46036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708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433B1F9-E6CE-BA46-3E6C-BFA03EDC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16002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1E98F-3DCC-98FC-2998-8ABC84F1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Simulation (For Reference)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CB331-B8B8-28B4-6578-0819E2080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1200" y="2113282"/>
                <a:ext cx="3657600" cy="4387427"/>
              </a:xfrm>
            </p:spPr>
            <p:txBody>
              <a:bodyPr/>
              <a:lstStyle/>
              <a:p>
                <a:r>
                  <a:rPr lang="en-US" sz="2200" dirty="0"/>
                  <a:t>At a 10% PER the 250 kb/s Downlink has an SNR of around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−6.9 </m:t>
                    </m:r>
                  </m:oMath>
                </a14:m>
                <a:r>
                  <a:rPr lang="en-US" sz="2200" dirty="0"/>
                  <a:t>dB</a:t>
                </a:r>
              </a:p>
              <a:p>
                <a:r>
                  <a:rPr lang="en-US" sz="2200" dirty="0"/>
                  <a:t>The SNR for the 1 Mb/s Downlink has an SNR of around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−3.3 </m:t>
                    </m:r>
                  </m:oMath>
                </a14:m>
                <a:r>
                  <a:rPr lang="en-US" sz="2200" dirty="0"/>
                  <a:t>dB</a:t>
                </a:r>
              </a:p>
              <a:p>
                <a:r>
                  <a:rPr lang="en-US" sz="2200" dirty="0"/>
                  <a:t>We want the Sync field Detector to work a few dB lower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−6.9 </m:t>
                    </m:r>
                  </m:oMath>
                </a14:m>
                <a:r>
                  <a:rPr lang="en-US" sz="2200" dirty="0"/>
                  <a:t>dB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CB331-B8B8-28B4-6578-0819E2080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1200" y="2113282"/>
                <a:ext cx="3657600" cy="4387427"/>
              </a:xfrm>
              <a:blipFill>
                <a:blip r:embed="rId4"/>
                <a:stretch>
                  <a:fillRect l="-1833" t="-974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1C3D1-6E8C-485B-A22B-D36D6B6F9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E238-10D5-8367-2885-0A52302A0F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38A02F-222E-8228-DEDA-F8888727C4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33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1EDD-225C-B8AA-724A-C596ED44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448800" cy="868678"/>
          </a:xfrm>
        </p:spPr>
        <p:txBody>
          <a:bodyPr/>
          <a:lstStyle/>
          <a:p>
            <a:r>
              <a:rPr lang="en-US" dirty="0"/>
              <a:t>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0F5505-71D0-B4DD-6CDA-37E9B8BA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4800600"/>
                <a:ext cx="9067800" cy="2030309"/>
              </a:xfrm>
            </p:spPr>
            <p:txBody>
              <a:bodyPr/>
              <a:lstStyle/>
              <a:p>
                <a:r>
                  <a:rPr lang="en-US" sz="2200" dirty="0"/>
                  <a:t>Sampler runs at 8 MHz</a:t>
                </a:r>
              </a:p>
              <a:p>
                <a:r>
                  <a:rPr lang="en-US" sz="2200" dirty="0"/>
                  <a:t>Reference Array is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2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sampled at 8 MHz</a:t>
                </a:r>
              </a:p>
              <a:p>
                <a:r>
                  <a:rPr lang="en-US" sz="2000" dirty="0"/>
                  <a:t>The Test Statistic is X/Y </a:t>
                </a:r>
              </a:p>
              <a:p>
                <a:pPr lvl="1"/>
                <a:r>
                  <a:rPr lang="en-US" sz="2000" dirty="0"/>
                  <a:t>Y normalizes for different receive power levels</a:t>
                </a:r>
                <a:r>
                  <a:rPr lang="en-US" sz="2200" dirty="0"/>
                  <a:t> </a:t>
                </a:r>
              </a:p>
              <a:p>
                <a:pPr lvl="1"/>
                <a:r>
                  <a:rPr lang="en-US" dirty="0"/>
                  <a:t>Division is easily converted to a multiplication in an implementation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0F5505-71D0-B4DD-6CDA-37E9B8BA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800600"/>
                <a:ext cx="9067800" cy="2030309"/>
              </a:xfrm>
              <a:blipFill>
                <a:blip r:embed="rId2"/>
                <a:stretch>
                  <a:fillRect l="-807" t="-2102" b="-5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49B49-15B2-0E77-6765-4967A1E1D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81A45-4CE3-9A11-D196-50344B336E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4BA023-41F2-4AF6-0C2A-3712E6BC03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9EFACE-83E3-3AD6-64BC-942568BD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1586865"/>
            <a:ext cx="8014335" cy="32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A9A2-391E-2D16-99D4-4A6A71E7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Sync Field Length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15416-8799-8FBF-3FFF-7D7CD5950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Simulated several length Sync Fields</a:t>
                </a:r>
              </a:p>
              <a:p>
                <a:pPr lvl="1"/>
                <a:r>
                  <a:rPr lang="en-US" dirty="0"/>
                  <a:t>Lengths Simulated: 16, 24, and 32 Chips</a:t>
                </a:r>
              </a:p>
              <a:p>
                <a:pPr lvl="1"/>
                <a:r>
                  <a:rPr lang="en-US" dirty="0"/>
                  <a:t>Chip Duration = 2 µs</a:t>
                </a:r>
              </a:p>
              <a:p>
                <a:r>
                  <a:rPr lang="en-US" dirty="0"/>
                  <a:t>Set Detector Threshold to meet a False Alarm Rate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/>
                  <a:t> with 5 ms of Noise Input</a:t>
                </a:r>
              </a:p>
              <a:p>
                <a:r>
                  <a:rPr lang="en-US" dirty="0"/>
                  <a:t>Plotted Sync Detection Failure Rate</a:t>
                </a:r>
              </a:p>
              <a:p>
                <a:r>
                  <a:rPr lang="en-US" dirty="0"/>
                  <a:t>Tabulated SNR for 10% Sync Detection Failure Rate</a:t>
                </a:r>
              </a:p>
              <a:p>
                <a:r>
                  <a:rPr lang="en-US" dirty="0"/>
                  <a:t>Calculated Margin compared to 250 kb/s Data Field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15416-8799-8FBF-3FFF-7D7CD5950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A625-DE2E-D3E4-36F4-3E5E3F4591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2072-6EA3-AE56-A91F-9125D3774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02277F-28E2-AE3E-84AA-4975B9D62C9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23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042158-571C-0BEB-4A7A-A5B731D5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0" y="1905000"/>
            <a:ext cx="5699760" cy="4274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3082D-8301-1EFB-3DB7-9EC70B49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768773"/>
            <a:ext cx="8288868" cy="938109"/>
          </a:xfrm>
        </p:spPr>
        <p:txBody>
          <a:bodyPr/>
          <a:lstStyle/>
          <a:p>
            <a:r>
              <a:rPr lang="en-US" sz="3200" dirty="0"/>
              <a:t>Noise Only Simulation Example</a:t>
            </a:r>
            <a:br>
              <a:rPr lang="en-US" sz="3200" dirty="0"/>
            </a:br>
            <a:r>
              <a:rPr lang="en-US" sz="3200" dirty="0"/>
              <a:t>Sync Sequence Length = 32 Chips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EEB62-0489-1D9F-C934-943BC5152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2113282"/>
                <a:ext cx="3886195" cy="4387427"/>
              </a:xfrm>
            </p:spPr>
            <p:txBody>
              <a:bodyPr/>
              <a:lstStyle/>
              <a:p>
                <a:r>
                  <a:rPr lang="en-US" sz="2200" dirty="0"/>
                  <a:t>5 ms of AWGN</a:t>
                </a:r>
              </a:p>
              <a:p>
                <a:r>
                  <a:rPr lang="en-US" sz="2200" dirty="0"/>
                  <a:t>Plot the CCDF of the Test Statistic</a:t>
                </a:r>
              </a:p>
              <a:p>
                <a:r>
                  <a:rPr lang="en-US" sz="2200" dirty="0"/>
                  <a:t>Set the False Alarm rate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200" dirty="0"/>
                  <a:t>  </a:t>
                </a:r>
              </a:p>
              <a:p>
                <a:r>
                  <a:rPr lang="en-US" sz="2200" dirty="0"/>
                  <a:t>Select Test Statistic value to meet the target False Alarm Rate</a:t>
                </a:r>
              </a:p>
              <a:p>
                <a:r>
                  <a:rPr lang="en-US" sz="2000" dirty="0"/>
                  <a:t>Selected Threshold Value show in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000" dirty="0"/>
                  <a:t> Dot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EEB62-0489-1D9F-C934-943BC5152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2113282"/>
                <a:ext cx="3886195" cy="4387427"/>
              </a:xfrm>
              <a:blipFill>
                <a:blip r:embed="rId4"/>
                <a:stretch>
                  <a:fillRect l="-1884" t="-974" r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968F-B748-A77F-A475-39077B32DE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DCA2-59DC-D9D6-86E8-BE8230BE15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00E6D1-8609-B179-7EAC-46E94C858C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6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9349</TotalTime>
  <Words>1061</Words>
  <Application>Microsoft Office PowerPoint</Application>
  <PresentationFormat>Custom</PresentationFormat>
  <Paragraphs>164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Cambria Math</vt:lpstr>
      <vt:lpstr>Courier New</vt:lpstr>
      <vt:lpstr>Times New Roman</vt:lpstr>
      <vt:lpstr>Office Theme</vt:lpstr>
      <vt:lpstr>Initial Thoughts on AMP Downlink Sync Field Design</vt:lpstr>
      <vt:lpstr>Introduction</vt:lpstr>
      <vt:lpstr>Requirement for Downlink PPDU Sync Field</vt:lpstr>
      <vt:lpstr>Downlink Sync Field High-Level Thoughts</vt:lpstr>
      <vt:lpstr>Simulation Parameters</vt:lpstr>
      <vt:lpstr>Data Field Simulation (For Reference)</vt:lpstr>
      <vt:lpstr>Correlation-based Sync Field Detector</vt:lpstr>
      <vt:lpstr>Example Sync Field Length Simulations</vt:lpstr>
      <vt:lpstr>Noise Only Simulation Example Sync Sequence Length = 32 Chips</vt:lpstr>
      <vt:lpstr>Sync Field Detector Failure Rate versus SNR</vt:lpstr>
      <vt:lpstr>Sync Field Detection Required SNR</vt:lpstr>
      <vt:lpstr>Summary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2025-05-10T18:37:36Z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