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603" r:id="rId6"/>
    <p:sldId id="663" r:id="rId7"/>
    <p:sldId id="666" r:id="rId8"/>
    <p:sldId id="668" r:id="rId9"/>
    <p:sldId id="669" r:id="rId10"/>
    <p:sldId id="670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D4FCBB-66D7-4FD2-AC14-E52C2B53905A}" v="207" dt="2025-05-06T15:04:24.6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4660"/>
  </p:normalViewPr>
  <p:slideViewPr>
    <p:cSldViewPr>
      <p:cViewPr varScale="1">
        <p:scale>
          <a:sx n="92" d="100"/>
          <a:sy n="92" d="100"/>
        </p:scale>
        <p:origin x="8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990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23D4FCBB-66D7-4FD2-AC14-E52C2B53905A}"/>
    <pc:docChg chg="undo custSel addSld delSld modSld sldOrd modMainMaster modNotesMaster">
      <pc:chgData name="Rainer Strobel" userId="2f077573-362c-4efe-a658-171d725f9cf0" providerId="ADAL" clId="{23D4FCBB-66D7-4FD2-AC14-E52C2B53905A}" dt="2025-05-06T15:04:24.682" v="3019"/>
      <pc:docMkLst>
        <pc:docMk/>
      </pc:docMkLst>
      <pc:sldChg chg="modSp mod modNotes">
        <pc:chgData name="Rainer Strobel" userId="2f077573-362c-4efe-a658-171d725f9cf0" providerId="ADAL" clId="{23D4FCBB-66D7-4FD2-AC14-E52C2B53905A}" dt="2025-05-06T15:04:24.682" v="3019"/>
        <pc:sldMkLst>
          <pc:docMk/>
          <pc:sldMk cId="0" sldId="256"/>
        </pc:sldMkLst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iner Strobel" userId="2f077573-362c-4efe-a658-171d725f9cf0" providerId="ADAL" clId="{23D4FCBB-66D7-4FD2-AC14-E52C2B53905A}" dt="2025-05-05T15:29:17.504" v="30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ainer Strobel" userId="2f077573-362c-4efe-a658-171d725f9cf0" providerId="ADAL" clId="{23D4FCBB-66D7-4FD2-AC14-E52C2B53905A}" dt="2025-05-05T15:16:24.726" v="30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Rainer Strobel" userId="2f077573-362c-4efe-a658-171d725f9cf0" providerId="ADAL" clId="{23D4FCBB-66D7-4FD2-AC14-E52C2B53905A}" dt="2025-05-06T15:04:24.682" v="3019"/>
        <pc:sldMkLst>
          <pc:docMk/>
          <pc:sldMk cId="0" sldId="264"/>
        </pc:sldMkLst>
        <pc:spChg chg="mod">
          <ac:chgData name="Rainer Strobel" userId="2f077573-362c-4efe-a658-171d725f9cf0" providerId="ADAL" clId="{23D4FCBB-66D7-4FD2-AC14-E52C2B53905A}" dt="2025-05-05T14:09:13.455" v="2859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0" sldId="264"/>
            <ac:spMk id="4" creationId="{00000000-0000-0000-0000-000000000000}"/>
          </ac:spMkLst>
        </pc:spChg>
      </pc:sldChg>
      <pc:sldChg chg="modSp mod">
        <pc:chgData name="Rainer Strobel" userId="2f077573-362c-4efe-a658-171d725f9cf0" providerId="ADAL" clId="{23D4FCBB-66D7-4FD2-AC14-E52C2B53905A}" dt="2025-05-05T15:15:28.653" v="2986" actId="20577"/>
        <pc:sldMkLst>
          <pc:docMk/>
          <pc:sldMk cId="2123289712" sldId="603"/>
        </pc:sldMkLst>
        <pc:spChg chg="mod">
          <ac:chgData name="Rainer Strobel" userId="2f077573-362c-4efe-a658-171d725f9cf0" providerId="ADAL" clId="{23D4FCBB-66D7-4FD2-AC14-E52C2B53905A}" dt="2025-05-05T15:15:28.653" v="2986" actId="20577"/>
          <ac:spMkLst>
            <pc:docMk/>
            <pc:sldMk cId="2123289712" sldId="603"/>
            <ac:spMk id="3" creationId="{ED0F3F4D-C6E4-EE18-51FE-27DD633BA05F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2123289712" sldId="603"/>
            <ac:spMk id="6" creationId="{0ABAB35C-6EF6-5245-458A-4D10B60EC26C}"/>
          </ac:spMkLst>
        </pc:spChg>
      </pc:sldChg>
      <pc:sldChg chg="del">
        <pc:chgData name="Rainer Strobel" userId="2f077573-362c-4efe-a658-171d725f9cf0" providerId="ADAL" clId="{23D4FCBB-66D7-4FD2-AC14-E52C2B53905A}" dt="2025-05-05T12:00:05.877" v="2771" actId="47"/>
        <pc:sldMkLst>
          <pc:docMk/>
          <pc:sldMk cId="2109755234" sldId="639"/>
        </pc:sldMkLst>
      </pc:sldChg>
      <pc:sldChg chg="modSp del">
        <pc:chgData name="Rainer Strobel" userId="2f077573-362c-4efe-a658-171d725f9cf0" providerId="ADAL" clId="{23D4FCBB-66D7-4FD2-AC14-E52C2B53905A}" dt="2025-05-05T14:10:06.158" v="2860" actId="47"/>
        <pc:sldMkLst>
          <pc:docMk/>
          <pc:sldMk cId="279367275" sldId="640"/>
        </pc:sldMkLst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279367275" sldId="640"/>
            <ac:spMk id="4" creationId="{C979B93D-0C73-4BCB-BD2F-1C97AA460480}"/>
          </ac:spMkLst>
        </pc:spChg>
      </pc:sldChg>
      <pc:sldChg chg="modSp del mod">
        <pc:chgData name="Rainer Strobel" userId="2f077573-362c-4efe-a658-171d725f9cf0" providerId="ADAL" clId="{23D4FCBB-66D7-4FD2-AC14-E52C2B53905A}" dt="2025-05-05T09:57:43.609" v="1430" actId="47"/>
        <pc:sldMkLst>
          <pc:docMk/>
          <pc:sldMk cId="1625595403" sldId="660"/>
        </pc:sldMkLst>
        <pc:spChg chg="mod">
          <ac:chgData name="Rainer Strobel" userId="2f077573-362c-4efe-a658-171d725f9cf0" providerId="ADAL" clId="{23D4FCBB-66D7-4FD2-AC14-E52C2B53905A}" dt="2025-05-05T09:51:28.770" v="1174" actId="20577"/>
          <ac:spMkLst>
            <pc:docMk/>
            <pc:sldMk cId="1625595403" sldId="660"/>
            <ac:spMk id="2" creationId="{FAE10C84-ED6B-B2EC-ACC7-7B10481B967D}"/>
          </ac:spMkLst>
        </pc:spChg>
        <pc:spChg chg="mod">
          <ac:chgData name="Rainer Strobel" userId="2f077573-362c-4efe-a658-171d725f9cf0" providerId="ADAL" clId="{23D4FCBB-66D7-4FD2-AC14-E52C2B53905A}" dt="2025-05-05T09:54:09.345" v="1367" actId="179"/>
          <ac:spMkLst>
            <pc:docMk/>
            <pc:sldMk cId="1625595403" sldId="660"/>
            <ac:spMk id="3" creationId="{F0A4576D-6A5A-C7C0-467C-A1E3B5ED3590}"/>
          </ac:spMkLst>
        </pc:spChg>
      </pc:sldChg>
      <pc:sldChg chg="del">
        <pc:chgData name="Rainer Strobel" userId="2f077573-362c-4efe-a658-171d725f9cf0" providerId="ADAL" clId="{23D4FCBB-66D7-4FD2-AC14-E52C2B53905A}" dt="2025-05-05T12:00:06.385" v="2772" actId="47"/>
        <pc:sldMkLst>
          <pc:docMk/>
          <pc:sldMk cId="3554323714" sldId="662"/>
        </pc:sldMkLst>
      </pc:sldChg>
      <pc:sldChg chg="modSp">
        <pc:chgData name="Rainer Strobel" userId="2f077573-362c-4efe-a658-171d725f9cf0" providerId="ADAL" clId="{23D4FCBB-66D7-4FD2-AC14-E52C2B53905A}" dt="2025-05-05T12:00:26.488" v="2774"/>
        <pc:sldMkLst>
          <pc:docMk/>
          <pc:sldMk cId="1699033331" sldId="663"/>
        </pc:sldMkLst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1699033331" sldId="663"/>
            <ac:spMk id="6" creationId="{C304BFE2-5FBC-7FE0-2C08-BBC85D082633}"/>
          </ac:spMkLst>
        </pc:spChg>
      </pc:sldChg>
      <pc:sldChg chg="delSp modSp mod">
        <pc:chgData name="Rainer Strobel" userId="2f077573-362c-4efe-a658-171d725f9cf0" providerId="ADAL" clId="{23D4FCBB-66D7-4FD2-AC14-E52C2B53905A}" dt="2025-05-05T15:14:30.959" v="2978" actId="20577"/>
        <pc:sldMkLst>
          <pc:docMk/>
          <pc:sldMk cId="1094729043" sldId="666"/>
        </pc:sldMkLst>
        <pc:spChg chg="mod">
          <ac:chgData name="Rainer Strobel" userId="2f077573-362c-4efe-a658-171d725f9cf0" providerId="ADAL" clId="{23D4FCBB-66D7-4FD2-AC14-E52C2B53905A}" dt="2025-05-05T09:25:26.501" v="475" actId="20577"/>
          <ac:spMkLst>
            <pc:docMk/>
            <pc:sldMk cId="1094729043" sldId="666"/>
            <ac:spMk id="2" creationId="{8A6B3A8E-28AE-224D-CA2B-0717A574BB99}"/>
          </ac:spMkLst>
        </pc:spChg>
        <pc:spChg chg="mod">
          <ac:chgData name="Rainer Strobel" userId="2f077573-362c-4efe-a658-171d725f9cf0" providerId="ADAL" clId="{23D4FCBB-66D7-4FD2-AC14-E52C2B53905A}" dt="2025-05-05T15:14:30.959" v="2978" actId="20577"/>
          <ac:spMkLst>
            <pc:docMk/>
            <pc:sldMk cId="1094729043" sldId="666"/>
            <ac:spMk id="3" creationId="{A36B57F6-2FB1-DBC8-4A31-0A654F567239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1094729043" sldId="666"/>
            <ac:spMk id="6" creationId="{9680B427-1553-11FA-7DB5-2A776DDC80AC}"/>
          </ac:spMkLst>
        </pc:spChg>
        <pc:spChg chg="del">
          <ac:chgData name="Rainer Strobel" userId="2f077573-362c-4efe-a658-171d725f9cf0" providerId="ADAL" clId="{23D4FCBB-66D7-4FD2-AC14-E52C2B53905A}" dt="2025-05-05T15:09:51.474" v="2901" actId="478"/>
          <ac:spMkLst>
            <pc:docMk/>
            <pc:sldMk cId="1094729043" sldId="666"/>
            <ac:spMk id="98" creationId="{FBAD46BC-68EB-BD6F-6CFD-93AE1FBA70E4}"/>
          </ac:spMkLst>
        </pc:spChg>
        <pc:spChg chg="del">
          <ac:chgData name="Rainer Strobel" userId="2f077573-362c-4efe-a658-171d725f9cf0" providerId="ADAL" clId="{23D4FCBB-66D7-4FD2-AC14-E52C2B53905A}" dt="2025-05-05T15:09:53.489" v="2902" actId="478"/>
          <ac:spMkLst>
            <pc:docMk/>
            <pc:sldMk cId="1094729043" sldId="666"/>
            <ac:spMk id="101" creationId="{B73DD426-8B41-C904-2235-6867FBE3182F}"/>
          </ac:spMkLst>
        </pc:spChg>
        <pc:spChg chg="del">
          <ac:chgData name="Rainer Strobel" userId="2f077573-362c-4efe-a658-171d725f9cf0" providerId="ADAL" clId="{23D4FCBB-66D7-4FD2-AC14-E52C2B53905A}" dt="2025-05-05T15:10:02.070" v="2907" actId="478"/>
          <ac:spMkLst>
            <pc:docMk/>
            <pc:sldMk cId="1094729043" sldId="666"/>
            <ac:spMk id="114" creationId="{0E001FB5-EFE8-6A81-9E83-83744F1BDC37}"/>
          </ac:spMkLst>
        </pc:spChg>
        <pc:spChg chg="del">
          <ac:chgData name="Rainer Strobel" userId="2f077573-362c-4efe-a658-171d725f9cf0" providerId="ADAL" clId="{23D4FCBB-66D7-4FD2-AC14-E52C2B53905A}" dt="2025-05-05T15:09:56.575" v="2904" actId="478"/>
          <ac:spMkLst>
            <pc:docMk/>
            <pc:sldMk cId="1094729043" sldId="666"/>
            <ac:spMk id="117" creationId="{43F766EC-2205-7A7B-F8D7-7CF605C688BD}"/>
          </ac:spMkLst>
        </pc:spChg>
        <pc:spChg chg="del">
          <ac:chgData name="Rainer Strobel" userId="2f077573-362c-4efe-a658-171d725f9cf0" providerId="ADAL" clId="{23D4FCBB-66D7-4FD2-AC14-E52C2B53905A}" dt="2025-05-05T15:09:55.209" v="2903" actId="478"/>
          <ac:spMkLst>
            <pc:docMk/>
            <pc:sldMk cId="1094729043" sldId="666"/>
            <ac:spMk id="123" creationId="{8FFEAA51-1B1C-D2FB-D6DD-B0B5A5300283}"/>
          </ac:spMkLst>
        </pc:spChg>
        <pc:grpChg chg="mod">
          <ac:chgData name="Rainer Strobel" userId="2f077573-362c-4efe-a658-171d725f9cf0" providerId="ADAL" clId="{23D4FCBB-66D7-4FD2-AC14-E52C2B53905A}" dt="2025-05-05T15:09:59.073" v="2906" actId="1076"/>
          <ac:grpSpMkLst>
            <pc:docMk/>
            <pc:sldMk cId="1094729043" sldId="666"/>
            <ac:grpSpMk id="7" creationId="{3E06AFFD-E89D-0601-A523-3881F788164F}"/>
          </ac:grpSpMkLst>
        </pc:grpChg>
      </pc:sldChg>
      <pc:sldChg chg="del">
        <pc:chgData name="Rainer Strobel" userId="2f077573-362c-4efe-a658-171d725f9cf0" providerId="ADAL" clId="{23D4FCBB-66D7-4FD2-AC14-E52C2B53905A}" dt="2025-05-05T12:00:06.979" v="2773" actId="47"/>
        <pc:sldMkLst>
          <pc:docMk/>
          <pc:sldMk cId="1275969776" sldId="667"/>
        </pc:sldMkLst>
      </pc:sldChg>
      <pc:sldChg chg="addSp delSp modSp add mod">
        <pc:chgData name="Rainer Strobel" userId="2f077573-362c-4efe-a658-171d725f9cf0" providerId="ADAL" clId="{23D4FCBB-66D7-4FD2-AC14-E52C2B53905A}" dt="2025-05-05T15:16:18.682" v="3002" actId="20577"/>
        <pc:sldMkLst>
          <pc:docMk/>
          <pc:sldMk cId="29756744" sldId="668"/>
        </pc:sldMkLst>
        <pc:spChg chg="mod">
          <ac:chgData name="Rainer Strobel" userId="2f077573-362c-4efe-a658-171d725f9cf0" providerId="ADAL" clId="{23D4FCBB-66D7-4FD2-AC14-E52C2B53905A}" dt="2025-05-05T09:45:54.713" v="892" actId="20577"/>
          <ac:spMkLst>
            <pc:docMk/>
            <pc:sldMk cId="29756744" sldId="668"/>
            <ac:spMk id="2" creationId="{573AB891-1DCB-546F-0AAC-AA1E1CA7DBA7}"/>
          </ac:spMkLst>
        </pc:spChg>
        <pc:spChg chg="mod">
          <ac:chgData name="Rainer Strobel" userId="2f077573-362c-4efe-a658-171d725f9cf0" providerId="ADAL" clId="{23D4FCBB-66D7-4FD2-AC14-E52C2B53905A}" dt="2025-05-05T09:50:18.487" v="1113" actId="20577"/>
          <ac:spMkLst>
            <pc:docMk/>
            <pc:sldMk cId="29756744" sldId="668"/>
            <ac:spMk id="3" creationId="{629342D7-DB78-8370-E886-6DDD94E5D56F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29756744" sldId="668"/>
            <ac:spMk id="6" creationId="{482CDA49-1E1C-55FD-D2E8-CF75DD6E1100}"/>
          </ac:spMkLst>
        </pc:spChg>
        <pc:spChg chg="add mod">
          <ac:chgData name="Rainer Strobel" userId="2f077573-362c-4efe-a658-171d725f9cf0" providerId="ADAL" clId="{23D4FCBB-66D7-4FD2-AC14-E52C2B53905A}" dt="2025-05-05T15:16:18.682" v="3002" actId="20577"/>
          <ac:spMkLst>
            <pc:docMk/>
            <pc:sldMk cId="29756744" sldId="668"/>
            <ac:spMk id="16" creationId="{0B1FF2C6-32A3-917B-BFE4-098FDE788B76}"/>
          </ac:spMkLst>
        </pc:spChg>
        <pc:spChg chg="del">
          <ac:chgData name="Rainer Strobel" userId="2f077573-362c-4efe-a658-171d725f9cf0" providerId="ADAL" clId="{23D4FCBB-66D7-4FD2-AC14-E52C2B53905A}" dt="2025-05-05T09:46:09.630" v="894" actId="478"/>
          <ac:spMkLst>
            <pc:docMk/>
            <pc:sldMk cId="29756744" sldId="668"/>
            <ac:spMk id="91" creationId="{9C11E340-3002-3908-659D-420784C8BAD2}"/>
          </ac:spMkLst>
        </pc:spChg>
        <pc:spChg chg="del mod topLvl">
          <ac:chgData name="Rainer Strobel" userId="2f077573-362c-4efe-a658-171d725f9cf0" providerId="ADAL" clId="{23D4FCBB-66D7-4FD2-AC14-E52C2B53905A}" dt="2025-05-05T09:46:09.630" v="894" actId="478"/>
          <ac:spMkLst>
            <pc:docMk/>
            <pc:sldMk cId="29756744" sldId="668"/>
            <ac:spMk id="96" creationId="{D9E6DAA7-95C8-64B3-FEA1-51BBC48F545E}"/>
          </ac:spMkLst>
        </pc:spChg>
        <pc:spChg chg="del mod topLvl">
          <ac:chgData name="Rainer Strobel" userId="2f077573-362c-4efe-a658-171d725f9cf0" providerId="ADAL" clId="{23D4FCBB-66D7-4FD2-AC14-E52C2B53905A}" dt="2025-05-05T09:46:09.630" v="894" actId="478"/>
          <ac:spMkLst>
            <pc:docMk/>
            <pc:sldMk cId="29756744" sldId="668"/>
            <ac:spMk id="98" creationId="{7846069D-D18E-FDD9-3DF9-B571AAAA097D}"/>
          </ac:spMkLst>
        </pc:spChg>
        <pc:spChg chg="del">
          <ac:chgData name="Rainer Strobel" userId="2f077573-362c-4efe-a658-171d725f9cf0" providerId="ADAL" clId="{23D4FCBB-66D7-4FD2-AC14-E52C2B53905A}" dt="2025-05-05T09:46:09.630" v="894" actId="478"/>
          <ac:spMkLst>
            <pc:docMk/>
            <pc:sldMk cId="29756744" sldId="668"/>
            <ac:spMk id="101" creationId="{9D3E5794-98D1-172A-8265-7833DA6A9385}"/>
          </ac:spMkLst>
        </pc:spChg>
        <pc:spChg chg="del">
          <ac:chgData name="Rainer Strobel" userId="2f077573-362c-4efe-a658-171d725f9cf0" providerId="ADAL" clId="{23D4FCBB-66D7-4FD2-AC14-E52C2B53905A}" dt="2025-05-05T09:46:09.630" v="894" actId="478"/>
          <ac:spMkLst>
            <pc:docMk/>
            <pc:sldMk cId="29756744" sldId="668"/>
            <ac:spMk id="102" creationId="{4B594E01-3116-5B76-C5C3-BB09A46F0A19}"/>
          </ac:spMkLst>
        </pc:spChg>
        <pc:spChg chg="mod">
          <ac:chgData name="Rainer Strobel" userId="2f077573-362c-4efe-a658-171d725f9cf0" providerId="ADAL" clId="{23D4FCBB-66D7-4FD2-AC14-E52C2B53905A}" dt="2025-05-05T09:46:39.228" v="900" actId="1076"/>
          <ac:spMkLst>
            <pc:docMk/>
            <pc:sldMk cId="29756744" sldId="668"/>
            <ac:spMk id="112" creationId="{EFFD1835-8A7B-8BED-0CC1-DD12B0DA1ABF}"/>
          </ac:spMkLst>
        </pc:spChg>
        <pc:spChg chg="mod">
          <ac:chgData name="Rainer Strobel" userId="2f077573-362c-4efe-a658-171d725f9cf0" providerId="ADAL" clId="{23D4FCBB-66D7-4FD2-AC14-E52C2B53905A}" dt="2025-05-05T15:16:09.937" v="2992" actId="20577"/>
          <ac:spMkLst>
            <pc:docMk/>
            <pc:sldMk cId="29756744" sldId="668"/>
            <ac:spMk id="114" creationId="{1E5EEB02-6D1B-FCBF-76DB-7F58B0E2BD8F}"/>
          </ac:spMkLst>
        </pc:spChg>
        <pc:spChg chg="mod">
          <ac:chgData name="Rainer Strobel" userId="2f077573-362c-4efe-a658-171d725f9cf0" providerId="ADAL" clId="{23D4FCBB-66D7-4FD2-AC14-E52C2B53905A}" dt="2025-05-05T15:16:15.241" v="3000" actId="20577"/>
          <ac:spMkLst>
            <pc:docMk/>
            <pc:sldMk cId="29756744" sldId="668"/>
            <ac:spMk id="117" creationId="{DB7FD4CA-5E07-30B3-22B7-D3FFE82B9CC4}"/>
          </ac:spMkLst>
        </pc:spChg>
        <pc:spChg chg="del mod">
          <ac:chgData name="Rainer Strobel" userId="2f077573-362c-4efe-a658-171d725f9cf0" providerId="ADAL" clId="{23D4FCBB-66D7-4FD2-AC14-E52C2B53905A}" dt="2025-05-05T09:46:54.211" v="906" actId="478"/>
          <ac:spMkLst>
            <pc:docMk/>
            <pc:sldMk cId="29756744" sldId="668"/>
            <ac:spMk id="118" creationId="{81F53C2F-AEF2-79E7-DD0D-5D18FDE1159A}"/>
          </ac:spMkLst>
        </pc:spChg>
        <pc:spChg chg="del">
          <ac:chgData name="Rainer Strobel" userId="2f077573-362c-4efe-a658-171d725f9cf0" providerId="ADAL" clId="{23D4FCBB-66D7-4FD2-AC14-E52C2B53905A}" dt="2025-05-05T09:46:27.273" v="897" actId="478"/>
          <ac:spMkLst>
            <pc:docMk/>
            <pc:sldMk cId="29756744" sldId="668"/>
            <ac:spMk id="123" creationId="{73A413BC-069C-3663-CA45-2412717D86D4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29" creationId="{B1107AE2-7025-BCA1-59B5-327DAAD0063C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31" creationId="{DA51F098-4D05-F656-62AD-2A20677F1D78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36" creationId="{22A283AB-62DF-D940-B221-D9918A1D7DE6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46" creationId="{31AD99F9-E382-04F1-6203-66F4D6BA9ECB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47" creationId="{6FB747E8-C8D9-9B42-C333-20587637D9FE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52" creationId="{5894979C-414F-E144-D911-41D64E31045C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59" creationId="{6407520A-F3B2-2639-ECAE-A6D94EA54971}"/>
          </ac:spMkLst>
        </pc:spChg>
        <pc:spChg chg="mod">
          <ac:chgData name="Rainer Strobel" userId="2f077573-362c-4efe-a658-171d725f9cf0" providerId="ADAL" clId="{23D4FCBB-66D7-4FD2-AC14-E52C2B53905A}" dt="2025-05-05T09:46:04.041" v="893" actId="165"/>
          <ac:spMkLst>
            <pc:docMk/>
            <pc:sldMk cId="29756744" sldId="668"/>
            <ac:spMk id="165" creationId="{C7BE7CA9-2EB5-DAB7-5E1F-8F608860F723}"/>
          </ac:spMkLst>
        </pc:spChg>
        <pc:grpChg chg="del">
          <ac:chgData name="Rainer Strobel" userId="2f077573-362c-4efe-a658-171d725f9cf0" providerId="ADAL" clId="{23D4FCBB-66D7-4FD2-AC14-E52C2B53905A}" dt="2025-05-05T09:46:09.630" v="894" actId="478"/>
          <ac:grpSpMkLst>
            <pc:docMk/>
            <pc:sldMk cId="29756744" sldId="668"/>
            <ac:grpSpMk id="92" creationId="{B4188C8E-B96D-1BBC-EA0E-62D9D75A1913}"/>
          </ac:grpSpMkLst>
        </pc:grpChg>
        <pc:grpChg chg="del">
          <ac:chgData name="Rainer Strobel" userId="2f077573-362c-4efe-a658-171d725f9cf0" providerId="ADAL" clId="{23D4FCBB-66D7-4FD2-AC14-E52C2B53905A}" dt="2025-05-05T09:46:09.630" v="894" actId="478"/>
          <ac:grpSpMkLst>
            <pc:docMk/>
            <pc:sldMk cId="29756744" sldId="668"/>
            <ac:grpSpMk id="93" creationId="{95654478-DAB4-7D4B-5B75-93AA95A2E62E}"/>
          </ac:grpSpMkLst>
        </pc:grpChg>
        <pc:grpChg chg="del">
          <ac:chgData name="Rainer Strobel" userId="2f077573-362c-4efe-a658-171d725f9cf0" providerId="ADAL" clId="{23D4FCBB-66D7-4FD2-AC14-E52C2B53905A}" dt="2025-05-05T09:46:09.630" v="894" actId="478"/>
          <ac:grpSpMkLst>
            <pc:docMk/>
            <pc:sldMk cId="29756744" sldId="668"/>
            <ac:grpSpMk id="95" creationId="{234FB4A0-FBCF-E42D-2BE1-0EB57B10B6FD}"/>
          </ac:grpSpMkLst>
        </pc:grpChg>
        <pc:grpChg chg="del">
          <ac:chgData name="Rainer Strobel" userId="2f077573-362c-4efe-a658-171d725f9cf0" providerId="ADAL" clId="{23D4FCBB-66D7-4FD2-AC14-E52C2B53905A}" dt="2025-05-05T09:46:29.130" v="899" actId="478"/>
          <ac:grpSpMkLst>
            <pc:docMk/>
            <pc:sldMk cId="29756744" sldId="668"/>
            <ac:grpSpMk id="108" creationId="{4DCA72D9-8FB8-03B4-C66B-597B4EAE77D1}"/>
          </ac:grpSpMkLst>
        </pc:grpChg>
        <pc:grpChg chg="del">
          <ac:chgData name="Rainer Strobel" userId="2f077573-362c-4efe-a658-171d725f9cf0" providerId="ADAL" clId="{23D4FCBB-66D7-4FD2-AC14-E52C2B53905A}" dt="2025-05-05T09:46:25.775" v="896" actId="478"/>
          <ac:grpSpMkLst>
            <pc:docMk/>
            <pc:sldMk cId="29756744" sldId="668"/>
            <ac:grpSpMk id="109" creationId="{A675C4BC-8042-37D8-6FF4-0152A3790D20}"/>
          </ac:grpSpMkLst>
        </pc:grpChg>
        <pc:grpChg chg="mod">
          <ac:chgData name="Rainer Strobel" userId="2f077573-362c-4efe-a658-171d725f9cf0" providerId="ADAL" clId="{23D4FCBB-66D7-4FD2-AC14-E52C2B53905A}" dt="2025-05-05T09:47:05.860" v="911" actId="1076"/>
          <ac:grpSpMkLst>
            <pc:docMk/>
            <pc:sldMk cId="29756744" sldId="668"/>
            <ac:grpSpMk id="110" creationId="{76DB82BD-3741-70B4-469B-307229B24B0A}"/>
          </ac:grpSpMkLst>
        </pc:grpChg>
        <pc:grpChg chg="mod">
          <ac:chgData name="Rainer Strobel" userId="2f077573-362c-4efe-a658-171d725f9cf0" providerId="ADAL" clId="{23D4FCBB-66D7-4FD2-AC14-E52C2B53905A}" dt="2025-05-05T09:46:56.742" v="907" actId="1076"/>
          <ac:grpSpMkLst>
            <pc:docMk/>
            <pc:sldMk cId="29756744" sldId="668"/>
            <ac:grpSpMk id="111" creationId="{EC3B9140-560C-2D50-C06D-08B8EC148F82}"/>
          </ac:grpSpMkLst>
        </pc:grpChg>
        <pc:picChg chg="del">
          <ac:chgData name="Rainer Strobel" userId="2f077573-362c-4efe-a658-171d725f9cf0" providerId="ADAL" clId="{23D4FCBB-66D7-4FD2-AC14-E52C2B53905A}" dt="2025-05-05T09:46:09.630" v="894" actId="478"/>
          <ac:picMkLst>
            <pc:docMk/>
            <pc:sldMk cId="29756744" sldId="668"/>
            <ac:picMk id="103" creationId="{628B5621-069C-9B68-E8C8-8D2475A3DC26}"/>
          </ac:picMkLst>
        </pc:picChg>
        <pc:picChg chg="del">
          <ac:chgData name="Rainer Strobel" userId="2f077573-362c-4efe-a658-171d725f9cf0" providerId="ADAL" clId="{23D4FCBB-66D7-4FD2-AC14-E52C2B53905A}" dt="2025-05-05T09:46:09.630" v="894" actId="478"/>
          <ac:picMkLst>
            <pc:docMk/>
            <pc:sldMk cId="29756744" sldId="668"/>
            <ac:picMk id="104" creationId="{7EC0CFEA-772A-1967-F9C9-628D9009780B}"/>
          </ac:picMkLst>
        </pc:picChg>
        <pc:picChg chg="mod">
          <ac:chgData name="Rainer Strobel" userId="2f077573-362c-4efe-a658-171d725f9cf0" providerId="ADAL" clId="{23D4FCBB-66D7-4FD2-AC14-E52C2B53905A}" dt="2025-05-05T09:46:39.228" v="900" actId="1076"/>
          <ac:picMkLst>
            <pc:docMk/>
            <pc:sldMk cId="29756744" sldId="668"/>
            <ac:picMk id="119" creationId="{340C701C-506E-6133-CA6D-C1D4A1DF3EBC}"/>
          </ac:picMkLst>
        </pc:picChg>
        <pc:picChg chg="mod">
          <ac:chgData name="Rainer Strobel" userId="2f077573-362c-4efe-a658-171d725f9cf0" providerId="ADAL" clId="{23D4FCBB-66D7-4FD2-AC14-E52C2B53905A}" dt="2025-05-05T09:47:10.664" v="913" actId="1076"/>
          <ac:picMkLst>
            <pc:docMk/>
            <pc:sldMk cId="29756744" sldId="668"/>
            <ac:picMk id="120" creationId="{B2DE31AC-5821-B4C1-26DB-42CE81D13EE9}"/>
          </ac:picMkLst>
        </pc:picChg>
        <pc:cxnChg chg="add mod">
          <ac:chgData name="Rainer Strobel" userId="2f077573-362c-4efe-a658-171d725f9cf0" providerId="ADAL" clId="{23D4FCBB-66D7-4FD2-AC14-E52C2B53905A}" dt="2025-05-05T09:47:55.095" v="924" actId="208"/>
          <ac:cxnSpMkLst>
            <pc:docMk/>
            <pc:sldMk cId="29756744" sldId="668"/>
            <ac:cxnSpMk id="12" creationId="{37B5DC55-F716-9F51-B1EB-A7ACDA0FEE0F}"/>
          </ac:cxnSpMkLst>
        </pc:cxnChg>
        <pc:cxnChg chg="mod">
          <ac:chgData name="Rainer Strobel" userId="2f077573-362c-4efe-a658-171d725f9cf0" providerId="ADAL" clId="{23D4FCBB-66D7-4FD2-AC14-E52C2B53905A}" dt="2025-05-05T09:47:01.257" v="909" actId="14100"/>
          <ac:cxnSpMkLst>
            <pc:docMk/>
            <pc:sldMk cId="29756744" sldId="668"/>
            <ac:cxnSpMk id="113" creationId="{77739075-A7E1-36CD-5A9C-4ED80B91444C}"/>
          </ac:cxnSpMkLst>
        </pc:cxnChg>
        <pc:cxnChg chg="mod">
          <ac:chgData name="Rainer Strobel" userId="2f077573-362c-4efe-a658-171d725f9cf0" providerId="ADAL" clId="{23D4FCBB-66D7-4FD2-AC14-E52C2B53905A}" dt="2025-05-05T09:47:14.505" v="914" actId="14100"/>
          <ac:cxnSpMkLst>
            <pc:docMk/>
            <pc:sldMk cId="29756744" sldId="668"/>
            <ac:cxnSpMk id="115" creationId="{F62FA460-25F9-8BAC-EF58-8EE69BEFE4DA}"/>
          </ac:cxnSpMkLst>
        </pc:cxnChg>
        <pc:cxnChg chg="mod">
          <ac:chgData name="Rainer Strobel" userId="2f077573-362c-4efe-a658-171d725f9cf0" providerId="ADAL" clId="{23D4FCBB-66D7-4FD2-AC14-E52C2B53905A}" dt="2025-05-05T09:47:46.142" v="921" actId="14100"/>
          <ac:cxnSpMkLst>
            <pc:docMk/>
            <pc:sldMk cId="29756744" sldId="668"/>
            <ac:cxnSpMk id="116" creationId="{49431280-9734-E1C3-BBF6-8ED3AA53F7E5}"/>
          </ac:cxnSpMkLst>
        </pc:cxnChg>
        <pc:cxnChg chg="del">
          <ac:chgData name="Rainer Strobel" userId="2f077573-362c-4efe-a658-171d725f9cf0" providerId="ADAL" clId="{23D4FCBB-66D7-4FD2-AC14-E52C2B53905A}" dt="2025-05-05T09:46:28.143" v="898" actId="478"/>
          <ac:cxnSpMkLst>
            <pc:docMk/>
            <pc:sldMk cId="29756744" sldId="668"/>
            <ac:cxnSpMk id="121" creationId="{84A4AFBB-CA95-C705-1822-D81BEA217E00}"/>
          </ac:cxnSpMkLst>
        </pc:cxnChg>
        <pc:cxnChg chg="del">
          <ac:chgData name="Rainer Strobel" userId="2f077573-362c-4efe-a658-171d725f9cf0" providerId="ADAL" clId="{23D4FCBB-66D7-4FD2-AC14-E52C2B53905A}" dt="2025-05-05T09:46:25.056" v="895" actId="478"/>
          <ac:cxnSpMkLst>
            <pc:docMk/>
            <pc:sldMk cId="29756744" sldId="668"/>
            <ac:cxnSpMk id="122" creationId="{D446B14F-607B-E00D-7EDD-D2D7E08E903F}"/>
          </ac:cxnSpMkLst>
        </pc:cxnChg>
      </pc:sldChg>
      <pc:sldChg chg="addSp modSp add mod ord">
        <pc:chgData name="Rainer Strobel" userId="2f077573-362c-4efe-a658-171d725f9cf0" providerId="ADAL" clId="{23D4FCBB-66D7-4FD2-AC14-E52C2B53905A}" dt="2025-05-05T12:00:26.488" v="2774"/>
        <pc:sldMkLst>
          <pc:docMk/>
          <pc:sldMk cId="3204364357" sldId="669"/>
        </pc:sldMkLst>
        <pc:spChg chg="mod">
          <ac:chgData name="Rainer Strobel" userId="2f077573-362c-4efe-a658-171d725f9cf0" providerId="ADAL" clId="{23D4FCBB-66D7-4FD2-AC14-E52C2B53905A}" dt="2025-05-05T09:58:52.871" v="1534" actId="20577"/>
          <ac:spMkLst>
            <pc:docMk/>
            <pc:sldMk cId="3204364357" sldId="669"/>
            <ac:spMk id="3" creationId="{C87C97BA-73F0-19D4-BFD2-D74E94C61D22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3204364357" sldId="669"/>
            <ac:spMk id="6" creationId="{2A1C01A9-0678-694E-685C-1E6680FB2344}"/>
          </ac:spMkLst>
        </pc:spChg>
        <pc:spChg chg="add mod">
          <ac:chgData name="Rainer Strobel" userId="2f077573-362c-4efe-a658-171d725f9cf0" providerId="ADAL" clId="{23D4FCBB-66D7-4FD2-AC14-E52C2B53905A}" dt="2025-05-05T09:56:58.730" v="1424" actId="20577"/>
          <ac:spMkLst>
            <pc:docMk/>
            <pc:sldMk cId="3204364357" sldId="669"/>
            <ac:spMk id="7" creationId="{11AEADCD-6422-9114-62E2-CF8B72E17EA6}"/>
          </ac:spMkLst>
        </pc:spChg>
      </pc:sldChg>
      <pc:sldChg chg="delSp modSp add mod">
        <pc:chgData name="Rainer Strobel" userId="2f077573-362c-4efe-a658-171d725f9cf0" providerId="ADAL" clId="{23D4FCBB-66D7-4FD2-AC14-E52C2B53905A}" dt="2025-05-05T12:00:26.488" v="2774"/>
        <pc:sldMkLst>
          <pc:docMk/>
          <pc:sldMk cId="2654546890" sldId="670"/>
        </pc:sldMkLst>
        <pc:spChg chg="mod">
          <ac:chgData name="Rainer Strobel" userId="2f077573-362c-4efe-a658-171d725f9cf0" providerId="ADAL" clId="{23D4FCBB-66D7-4FD2-AC14-E52C2B53905A}" dt="2025-05-05T09:59:06.804" v="1544" actId="20577"/>
          <ac:spMkLst>
            <pc:docMk/>
            <pc:sldMk cId="2654546890" sldId="670"/>
            <ac:spMk id="2" creationId="{8562636E-6125-573E-AA54-558DFF854D95}"/>
          </ac:spMkLst>
        </pc:spChg>
        <pc:spChg chg="mod">
          <ac:chgData name="Rainer Strobel" userId="2f077573-362c-4efe-a658-171d725f9cf0" providerId="ADAL" clId="{23D4FCBB-66D7-4FD2-AC14-E52C2B53905A}" dt="2025-05-05T11:59:55.364" v="2770" actId="20577"/>
          <ac:spMkLst>
            <pc:docMk/>
            <pc:sldMk cId="2654546890" sldId="670"/>
            <ac:spMk id="3" creationId="{4B6BDF74-BBBC-8A83-3C36-ACB0DBBF8084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k cId="2654546890" sldId="670"/>
            <ac:spMk id="6" creationId="{C908F2A7-7F4D-EB63-9042-4415903096A8}"/>
          </ac:spMkLst>
        </pc:spChg>
        <pc:spChg chg="del">
          <ac:chgData name="Rainer Strobel" userId="2f077573-362c-4efe-a658-171d725f9cf0" providerId="ADAL" clId="{23D4FCBB-66D7-4FD2-AC14-E52C2B53905A}" dt="2025-05-05T09:57:52.489" v="1431" actId="478"/>
          <ac:spMkLst>
            <pc:docMk/>
            <pc:sldMk cId="2654546890" sldId="670"/>
            <ac:spMk id="7" creationId="{A77601DE-97E3-5786-EF2C-746529570475}"/>
          </ac:spMkLst>
        </pc:spChg>
        <pc:grpChg chg="del">
          <ac:chgData name="Rainer Strobel" userId="2f077573-362c-4efe-a658-171d725f9cf0" providerId="ADAL" clId="{23D4FCBB-66D7-4FD2-AC14-E52C2B53905A}" dt="2025-05-05T09:57:30.278" v="1426" actId="478"/>
          <ac:grpSpMkLst>
            <pc:docMk/>
            <pc:sldMk cId="2654546890" sldId="670"/>
            <ac:grpSpMk id="8" creationId="{F8D3CBD6-7AC4-400F-509E-98CD730F5E6C}"/>
          </ac:grpSpMkLst>
        </pc:grpChg>
        <pc:grpChg chg="del">
          <ac:chgData name="Rainer Strobel" userId="2f077573-362c-4efe-a658-171d725f9cf0" providerId="ADAL" clId="{23D4FCBB-66D7-4FD2-AC14-E52C2B53905A}" dt="2025-05-05T09:57:32.221" v="1427" actId="478"/>
          <ac:grpSpMkLst>
            <pc:docMk/>
            <pc:sldMk cId="2654546890" sldId="670"/>
            <ac:grpSpMk id="16" creationId="{D67BD394-03F4-094C-FDE1-C63BAAA3FF91}"/>
          </ac:grpSpMkLst>
        </pc:grpChg>
      </pc:sldChg>
      <pc:sldMasterChg chg="modSp modSldLayout">
        <pc:chgData name="Rainer Strobel" userId="2f077573-362c-4efe-a658-171d725f9cf0" providerId="ADAL" clId="{23D4FCBB-66D7-4FD2-AC14-E52C2B53905A}" dt="2025-05-06T15:04:24.682" v="3019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23D4FCBB-66D7-4FD2-AC14-E52C2B53905A}" dt="2025-05-06T15:04:24.682" v="301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Rainer Strobel" userId="2f077573-362c-4efe-a658-171d725f9cf0" providerId="ADAL" clId="{23D4FCBB-66D7-4FD2-AC14-E52C2B53905A}" dt="2025-05-05T12:00:26.488" v="2774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49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0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1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2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3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4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5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8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Rainer Strobel" userId="2f077573-362c-4efe-a658-171d725f9cf0" providerId="ADAL" clId="{23D4FCBB-66D7-4FD2-AC14-E52C2B53905A}" dt="2025-05-05T12:00:26.488" v="2774"/>
          <pc:sldLayoutMkLst>
            <pc:docMk/>
            <pc:sldMasterMk cId="0" sldId="2147483648"/>
            <pc:sldLayoutMk cId="0" sldId="2147483659"/>
          </pc:sldLayoutMkLst>
          <pc:spChg chg="mod">
            <ac:chgData name="Rainer Strobel" userId="2f077573-362c-4efe-a658-171d725f9cf0" providerId="ADAL" clId="{23D4FCBB-66D7-4FD2-AC14-E52C2B53905A}" dt="2025-05-05T12:00:26.488" v="2774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Rainer Strobel" userId="2f077573-362c-4efe-a658-171d725f9cf0" providerId="ADAL" clId="{8D7C05A2-A902-41C4-B69F-880F544A853B}"/>
    <pc:docChg chg="undo custSel modSld modMainMaster modNotesMaster">
      <pc:chgData name="Rainer Strobel" userId="2f077573-362c-4efe-a658-171d725f9cf0" providerId="ADAL" clId="{8D7C05A2-A902-41C4-B69F-880F544A853B}" dt="2024-11-13T00:13:17.273" v="74"/>
      <pc:docMkLst>
        <pc:docMk/>
      </pc:docMkLst>
      <pc:sldChg chg="modSp mod modNotes">
        <pc:chgData name="Rainer Strobel" userId="2f077573-362c-4efe-a658-171d725f9cf0" providerId="ADAL" clId="{8D7C05A2-A902-41C4-B69F-880F544A853B}" dt="2024-11-13T00:13:17.273" v="74"/>
        <pc:sldMkLst>
          <pc:docMk/>
          <pc:sldMk cId="0" sldId="256"/>
        </pc:sldMkLst>
      </pc:sldChg>
      <pc:sldChg chg="modNotes">
        <pc:chgData name="Rainer Strobel" userId="2f077573-362c-4efe-a658-171d725f9cf0" providerId="ADAL" clId="{8D7C05A2-A902-41C4-B69F-880F544A853B}" dt="2024-11-13T00:13:17.273" v="74"/>
        <pc:sldMkLst>
          <pc:docMk/>
          <pc:sldMk cId="0" sldId="264"/>
        </pc:sldMkLst>
      </pc:sldChg>
      <pc:sldChg chg="modSp">
        <pc:chgData name="Rainer Strobel" userId="2f077573-362c-4efe-a658-171d725f9cf0" providerId="ADAL" clId="{8D7C05A2-A902-41C4-B69F-880F544A853B}" dt="2024-11-12T19:13:39" v="73" actId="20577"/>
        <pc:sldMkLst>
          <pc:docMk/>
          <pc:sldMk cId="2376043229" sldId="655"/>
        </pc:sldMkLst>
      </pc:sldChg>
      <pc:sldChg chg="addSp delSp modSp mod">
        <pc:chgData name="Rainer Strobel" userId="2f077573-362c-4efe-a658-171d725f9cf0" providerId="ADAL" clId="{8D7C05A2-A902-41C4-B69F-880F544A853B}" dt="2024-11-12T18:02:57.276" v="5" actId="14100"/>
        <pc:sldMkLst>
          <pc:docMk/>
          <pc:sldMk cId="2338102001" sldId="667"/>
        </pc:sldMkLst>
      </pc:sldChg>
      <pc:sldChg chg="modSp mod">
        <pc:chgData name="Rainer Strobel" userId="2f077573-362c-4efe-a658-171d725f9cf0" providerId="ADAL" clId="{8D7C05A2-A902-41C4-B69F-880F544A853B}" dt="2024-11-12T18:04:43.808" v="46" actId="179"/>
        <pc:sldMkLst>
          <pc:docMk/>
          <pc:sldMk cId="2122868928" sldId="670"/>
        </pc:sldMkLst>
      </pc:sldChg>
      <pc:sldMasterChg chg="modSp">
        <pc:chgData name="Rainer Strobel" userId="2f077573-362c-4efe-a658-171d725f9cf0" providerId="ADAL" clId="{8D7C05A2-A902-41C4-B69F-880F544A853B}" dt="2024-11-13T00:13:17.273" v="74"/>
        <pc:sldMasterMkLst>
          <pc:docMk/>
          <pc:sldMasterMk cId="0" sldId="2147483648"/>
        </pc:sldMasterMkLst>
      </pc:sldMasterChg>
    </pc:docChg>
  </pc:docChgLst>
  <pc:docChgLst>
    <pc:chgData name="Rainer Strobel" userId="2f077573-362c-4efe-a658-171d725f9cf0" providerId="ADAL" clId="{E75E1A06-8091-45E4-9B8D-B519290B8420}"/>
    <pc:docChg chg="undo custSel addSld delSld modSld sldOrd">
      <pc:chgData name="Rainer Strobel" userId="2f077573-362c-4efe-a658-171d725f9cf0" providerId="ADAL" clId="{E75E1A06-8091-45E4-9B8D-B519290B8420}" dt="2024-11-09T08:56:35.139" v="1217" actId="20577"/>
      <pc:docMkLst>
        <pc:docMk/>
      </pc:docMkLst>
      <pc:sldChg chg="modSp mod">
        <pc:chgData name="Rainer Strobel" userId="2f077573-362c-4efe-a658-171d725f9cf0" providerId="ADAL" clId="{E75E1A06-8091-45E4-9B8D-B519290B8420}" dt="2024-11-07T15:29:28.878" v="569" actId="20577"/>
        <pc:sldMkLst>
          <pc:docMk/>
          <pc:sldMk cId="2526486424" sldId="654"/>
        </pc:sldMkLst>
      </pc:sldChg>
      <pc:sldChg chg="addSp delSp modSp mod">
        <pc:chgData name="Rainer Strobel" userId="2f077573-362c-4efe-a658-171d725f9cf0" providerId="ADAL" clId="{E75E1A06-8091-45E4-9B8D-B519290B8420}" dt="2024-11-09T08:33:07.842" v="661" actId="14100"/>
        <pc:sldMkLst>
          <pc:docMk/>
          <pc:sldMk cId="2376043229" sldId="655"/>
        </pc:sldMkLst>
      </pc:sldChg>
      <pc:sldChg chg="addSp delSp modSp mod">
        <pc:chgData name="Rainer Strobel" userId="2f077573-362c-4efe-a658-171d725f9cf0" providerId="ADAL" clId="{E75E1A06-8091-45E4-9B8D-B519290B8420}" dt="2024-11-09T08:34:06.654" v="671" actId="1076"/>
        <pc:sldMkLst>
          <pc:docMk/>
          <pc:sldMk cId="3368097887" sldId="656"/>
        </pc:sldMkLst>
      </pc:sldChg>
      <pc:sldChg chg="modSp mod">
        <pc:chgData name="Rainer Strobel" userId="2f077573-362c-4efe-a658-171d725f9cf0" providerId="ADAL" clId="{E75E1A06-8091-45E4-9B8D-B519290B8420}" dt="2024-11-09T08:36:35.292" v="694" actId="20577"/>
        <pc:sldMkLst>
          <pc:docMk/>
          <pc:sldMk cId="2653388950" sldId="658"/>
        </pc:sldMkLst>
      </pc:sldChg>
      <pc:sldChg chg="modSp mod">
        <pc:chgData name="Rainer Strobel" userId="2f077573-362c-4efe-a658-171d725f9cf0" providerId="ADAL" clId="{E75E1A06-8091-45E4-9B8D-B519290B8420}" dt="2024-11-09T08:56:35.139" v="1217" actId="20577"/>
        <pc:sldMkLst>
          <pc:docMk/>
          <pc:sldMk cId="3207078180" sldId="663"/>
        </pc:sldMkLst>
      </pc:sldChg>
      <pc:sldChg chg="addSp modSp mod">
        <pc:chgData name="Rainer Strobel" userId="2f077573-362c-4efe-a658-171d725f9cf0" providerId="ADAL" clId="{E75E1A06-8091-45E4-9B8D-B519290B8420}" dt="2024-11-08T14:48:24.090" v="611"/>
        <pc:sldMkLst>
          <pc:docMk/>
          <pc:sldMk cId="2278130870" sldId="664"/>
        </pc:sldMkLst>
      </pc:sldChg>
      <pc:sldChg chg="addSp modSp">
        <pc:chgData name="Rainer Strobel" userId="2f077573-362c-4efe-a658-171d725f9cf0" providerId="ADAL" clId="{E75E1A06-8091-45E4-9B8D-B519290B8420}" dt="2024-11-08T14:48:28.907" v="612"/>
        <pc:sldMkLst>
          <pc:docMk/>
          <pc:sldMk cId="3973800585" sldId="665"/>
        </pc:sldMkLst>
      </pc:sldChg>
      <pc:sldChg chg="del">
        <pc:chgData name="Rainer Strobel" userId="2f077573-362c-4efe-a658-171d725f9cf0" providerId="ADAL" clId="{E75E1A06-8091-45E4-9B8D-B519290B8420}" dt="2024-11-07T14:59:03.982" v="1" actId="47"/>
        <pc:sldMkLst>
          <pc:docMk/>
          <pc:sldMk cId="3204140019" sldId="666"/>
        </pc:sldMkLst>
      </pc:sldChg>
      <pc:sldChg chg="addSp delSp modSp mod">
        <pc:chgData name="Rainer Strobel" userId="2f077573-362c-4efe-a658-171d725f9cf0" providerId="ADAL" clId="{E75E1A06-8091-45E4-9B8D-B519290B8420}" dt="2024-11-09T08:44:02.783" v="702" actId="14100"/>
        <pc:sldMkLst>
          <pc:docMk/>
          <pc:sldMk cId="2338102001" sldId="667"/>
        </pc:sldMkLst>
      </pc:sldChg>
      <pc:sldChg chg="add del">
        <pc:chgData name="Rainer Strobel" userId="2f077573-362c-4efe-a658-171d725f9cf0" providerId="ADAL" clId="{E75E1A06-8091-45E4-9B8D-B519290B8420}" dt="2024-11-07T15:00:04.516" v="5" actId="47"/>
        <pc:sldMkLst>
          <pc:docMk/>
          <pc:sldMk cId="3059076938" sldId="669"/>
        </pc:sldMkLst>
      </pc:sldChg>
      <pc:sldChg chg="modSp add mod ord">
        <pc:chgData name="Rainer Strobel" userId="2f077573-362c-4efe-a658-171d725f9cf0" providerId="ADAL" clId="{E75E1A06-8091-45E4-9B8D-B519290B8420}" dt="2024-11-07T15:20:08.880" v="504" actId="20577"/>
        <pc:sldMkLst>
          <pc:docMk/>
          <pc:sldMk cId="2122868928" sldId="670"/>
        </pc:sldMkLst>
      </pc:sldChg>
      <pc:sldChg chg="add">
        <pc:chgData name="Rainer Strobel" userId="2f077573-362c-4efe-a658-171d725f9cf0" providerId="ADAL" clId="{E75E1A06-8091-45E4-9B8D-B519290B8420}" dt="2024-11-07T14:59:35.142" v="2"/>
        <pc:sldMkLst>
          <pc:docMk/>
          <pc:sldMk cId="984995543" sldId="671"/>
        </pc:sldMkLst>
      </pc:sldChg>
    </pc:docChg>
  </pc:docChgLst>
  <pc:docChgLst>
    <pc:chgData name="Rainer Strobel" userId="2f077573-362c-4efe-a658-171d725f9cf0" providerId="ADAL" clId="{F6AA7EA5-49A4-405B-8B4F-97CE7DA8F6EA}"/>
    <pc:docChg chg="custSel delSld modSld">
      <pc:chgData name="Rainer Strobel" userId="2f077573-362c-4efe-a658-171d725f9cf0" providerId="ADAL" clId="{F6AA7EA5-49A4-405B-8B4F-97CE7DA8F6EA}" dt="2024-12-04T09:21:58.013" v="834" actId="20577"/>
      <pc:docMkLst>
        <pc:docMk/>
      </pc:docMkLst>
      <pc:sldChg chg="modSp mod">
        <pc:chgData name="Rainer Strobel" userId="2f077573-362c-4efe-a658-171d725f9cf0" providerId="ADAL" clId="{F6AA7EA5-49A4-405B-8B4F-97CE7DA8F6EA}" dt="2024-12-03T16:54:58.170" v="137" actId="20577"/>
        <pc:sldMkLst>
          <pc:docMk/>
          <pc:sldMk cId="0" sldId="256"/>
        </pc:sldMkLst>
      </pc:sldChg>
      <pc:sldChg chg="modSp mod">
        <pc:chgData name="Rainer Strobel" userId="2f077573-362c-4efe-a658-171d725f9cf0" providerId="ADAL" clId="{F6AA7EA5-49A4-405B-8B4F-97CE7DA8F6EA}" dt="2024-12-03T16:53:27.079" v="108" actId="20577"/>
        <pc:sldMkLst>
          <pc:docMk/>
          <pc:sldMk cId="2123289712" sldId="603"/>
        </pc:sldMkLst>
      </pc:sldChg>
      <pc:sldChg chg="modSp mod">
        <pc:chgData name="Rainer Strobel" userId="2f077573-362c-4efe-a658-171d725f9cf0" providerId="ADAL" clId="{F6AA7EA5-49A4-405B-8B4F-97CE7DA8F6EA}" dt="2024-12-04T09:21:58.013" v="834" actId="20577"/>
        <pc:sldMkLst>
          <pc:docMk/>
          <pc:sldMk cId="2526486424" sldId="654"/>
        </pc:sldMkLst>
      </pc:sldChg>
      <pc:sldChg chg="modSp mod">
        <pc:chgData name="Rainer Strobel" userId="2f077573-362c-4efe-a658-171d725f9cf0" providerId="ADAL" clId="{F6AA7EA5-49A4-405B-8B4F-97CE7DA8F6EA}" dt="2024-12-04T09:19:15.132" v="785" actId="20577"/>
        <pc:sldMkLst>
          <pc:docMk/>
          <pc:sldMk cId="2653388950" sldId="658"/>
        </pc:sldMkLst>
      </pc:sldChg>
      <pc:sldChg chg="del">
        <pc:chgData name="Rainer Strobel" userId="2f077573-362c-4efe-a658-171d725f9cf0" providerId="ADAL" clId="{F6AA7EA5-49A4-405B-8B4F-97CE7DA8F6EA}" dt="2024-12-04T09:16:10.809" v="556" actId="47"/>
        <pc:sldMkLst>
          <pc:docMk/>
          <pc:sldMk cId="2122868928" sldId="670"/>
        </pc:sldMkLst>
      </pc:sldChg>
      <pc:sldChg chg="modSp del mod">
        <pc:chgData name="Rainer Strobel" userId="2f077573-362c-4efe-a658-171d725f9cf0" providerId="ADAL" clId="{F6AA7EA5-49A4-405B-8B4F-97CE7DA8F6EA}" dt="2024-12-04T09:16:11.703" v="557" actId="47"/>
        <pc:sldMkLst>
          <pc:docMk/>
          <pc:sldMk cId="2137200205" sldId="673"/>
        </pc:sldMkLst>
      </pc:sldChg>
      <pc:sldChg chg="del">
        <pc:chgData name="Rainer Strobel" userId="2f077573-362c-4efe-a658-171d725f9cf0" providerId="ADAL" clId="{F6AA7EA5-49A4-405B-8B4F-97CE7DA8F6EA}" dt="2024-12-04T09:16:05.971" v="555" actId="47"/>
        <pc:sldMkLst>
          <pc:docMk/>
          <pc:sldMk cId="3082045343" sldId="674"/>
        </pc:sldMkLst>
      </pc:sldChg>
      <pc:sldChg chg="del">
        <pc:chgData name="Rainer Strobel" userId="2f077573-362c-4efe-a658-171d725f9cf0" providerId="ADAL" clId="{F6AA7EA5-49A4-405B-8B4F-97CE7DA8F6EA}" dt="2024-12-04T09:16:12.599" v="558" actId="47"/>
        <pc:sldMkLst>
          <pc:docMk/>
          <pc:sldMk cId="752624627" sldId="675"/>
        </pc:sldMkLst>
      </pc:sldChg>
      <pc:sldChg chg="del">
        <pc:chgData name="Rainer Strobel" userId="2f077573-362c-4efe-a658-171d725f9cf0" providerId="ADAL" clId="{F6AA7EA5-49A4-405B-8B4F-97CE7DA8F6EA}" dt="2024-12-04T09:16:14.295" v="559" actId="47"/>
        <pc:sldMkLst>
          <pc:docMk/>
          <pc:sldMk cId="3275317221" sldId="676"/>
        </pc:sldMkLst>
      </pc:sldChg>
    </pc:docChg>
  </pc:docChgLst>
  <pc:docChgLst>
    <pc:chgData name="Rainer Strobel" userId="2f077573-362c-4efe-a658-171d725f9cf0" providerId="ADAL" clId="{345FCE91-23EB-45FB-98D0-7FC2B71C9CE8}"/>
    <pc:docChg chg="undo custSel addSld delSld modSld sldOrd">
      <pc:chgData name="Rainer Strobel" userId="2f077573-362c-4efe-a658-171d725f9cf0" providerId="ADAL" clId="{345FCE91-23EB-45FB-98D0-7FC2B71C9CE8}" dt="2025-02-17T12:25:19.065" v="3676" actId="20577"/>
      <pc:docMkLst>
        <pc:docMk/>
      </pc:docMkLst>
      <pc:sldChg chg="modSp mod">
        <pc:chgData name="Rainer Strobel" userId="2f077573-362c-4efe-a658-171d725f9cf0" providerId="ADAL" clId="{345FCE91-23EB-45FB-98D0-7FC2B71C9CE8}" dt="2025-02-14T11:29:01.880" v="14" actId="20577"/>
        <pc:sldMkLst>
          <pc:docMk/>
          <pc:sldMk cId="0" sldId="256"/>
        </pc:sldMkLst>
        <pc:spChg chg="mod">
          <ac:chgData name="Rainer Strobel" userId="2f077573-362c-4efe-a658-171d725f9cf0" providerId="ADAL" clId="{345FCE91-23EB-45FB-98D0-7FC2B71C9CE8}" dt="2025-02-14T11:29:01.880" v="14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 ord">
        <pc:chgData name="Rainer Strobel" userId="2f077573-362c-4efe-a658-171d725f9cf0" providerId="ADAL" clId="{345FCE91-23EB-45FB-98D0-7FC2B71C9CE8}" dt="2025-02-17T12:25:19.065" v="3676" actId="20577"/>
        <pc:sldMkLst>
          <pc:docMk/>
          <pc:sldMk cId="0" sldId="264"/>
        </pc:sldMkLst>
        <pc:spChg chg="mod">
          <ac:chgData name="Rainer Strobel" userId="2f077573-362c-4efe-a658-171d725f9cf0" providerId="ADAL" clId="{345FCE91-23EB-45FB-98D0-7FC2B71C9CE8}" dt="2025-02-17T12:25:19.065" v="3676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Rainer Strobel" userId="2f077573-362c-4efe-a658-171d725f9cf0" providerId="ADAL" clId="{345FCE91-23EB-45FB-98D0-7FC2B71C9CE8}" dt="2025-02-17T11:05:09.977" v="3364" actId="20578"/>
        <pc:sldMkLst>
          <pc:docMk/>
          <pc:sldMk cId="2123289712" sldId="603"/>
        </pc:sldMkLst>
        <pc:spChg chg="mod">
          <ac:chgData name="Rainer Strobel" userId="2f077573-362c-4efe-a658-171d725f9cf0" providerId="ADAL" clId="{345FCE91-23EB-45FB-98D0-7FC2B71C9CE8}" dt="2025-02-17T11:05:09.977" v="3364" actId="20578"/>
          <ac:spMkLst>
            <pc:docMk/>
            <pc:sldMk cId="2123289712" sldId="603"/>
            <ac:spMk id="3" creationId="{ED0F3F4D-C6E4-EE18-51FE-27DD633BA05F}"/>
          </ac:spMkLst>
        </pc:spChg>
      </pc:sldChg>
      <pc:sldChg chg="del">
        <pc:chgData name="Rainer Strobel" userId="2f077573-362c-4efe-a658-171d725f9cf0" providerId="ADAL" clId="{345FCE91-23EB-45FB-98D0-7FC2B71C9CE8}" dt="2025-02-14T16:20:45.665" v="2976" actId="47"/>
        <pc:sldMkLst>
          <pc:docMk/>
          <pc:sldMk cId="2653388950" sldId="658"/>
        </pc:sldMkLst>
      </pc:sldChg>
      <pc:sldChg chg="addSp delSp modSp mod ord">
        <pc:chgData name="Rainer Strobel" userId="2f077573-362c-4efe-a658-171d725f9cf0" providerId="ADAL" clId="{345FCE91-23EB-45FB-98D0-7FC2B71C9CE8}" dt="2025-02-17T12:22:33.778" v="3587" actId="20577"/>
        <pc:sldMkLst>
          <pc:docMk/>
          <pc:sldMk cId="1625595403" sldId="660"/>
        </pc:sldMkLst>
      </pc:sldChg>
      <pc:sldChg chg="del">
        <pc:chgData name="Rainer Strobel" userId="2f077573-362c-4efe-a658-171d725f9cf0" providerId="ADAL" clId="{345FCE91-23EB-45FB-98D0-7FC2B71C9CE8}" dt="2025-02-14T16:20:48.083" v="2977" actId="47"/>
        <pc:sldMkLst>
          <pc:docMk/>
          <pc:sldMk cId="2431320255" sldId="661"/>
        </pc:sldMkLst>
      </pc:sldChg>
      <pc:sldChg chg="ord">
        <pc:chgData name="Rainer Strobel" userId="2f077573-362c-4efe-a658-171d725f9cf0" providerId="ADAL" clId="{345FCE91-23EB-45FB-98D0-7FC2B71C9CE8}" dt="2025-02-17T12:22:57.084" v="3589"/>
        <pc:sldMkLst>
          <pc:docMk/>
          <pc:sldMk cId="3554323714" sldId="662"/>
        </pc:sldMkLst>
      </pc:sldChg>
      <pc:sldChg chg="modSp new mod">
        <pc:chgData name="Rainer Strobel" userId="2f077573-362c-4efe-a658-171d725f9cf0" providerId="ADAL" clId="{345FCE91-23EB-45FB-98D0-7FC2B71C9CE8}" dt="2025-02-17T11:05:18.363" v="3365" actId="20578"/>
        <pc:sldMkLst>
          <pc:docMk/>
          <pc:sldMk cId="1699033331" sldId="663"/>
        </pc:sldMkLst>
        <pc:spChg chg="mod">
          <ac:chgData name="Rainer Strobel" userId="2f077573-362c-4efe-a658-171d725f9cf0" providerId="ADAL" clId="{345FCE91-23EB-45FB-98D0-7FC2B71C9CE8}" dt="2025-02-14T12:27:45.858" v="581" actId="20577"/>
          <ac:spMkLst>
            <pc:docMk/>
            <pc:sldMk cId="1699033331" sldId="663"/>
            <ac:spMk id="2" creationId="{8A332FFB-A73F-8DF7-3296-D2BBBB317A04}"/>
          </ac:spMkLst>
        </pc:spChg>
        <pc:spChg chg="mod">
          <ac:chgData name="Rainer Strobel" userId="2f077573-362c-4efe-a658-171d725f9cf0" providerId="ADAL" clId="{345FCE91-23EB-45FB-98D0-7FC2B71C9CE8}" dt="2025-02-17T11:05:18.363" v="3365" actId="20578"/>
          <ac:spMkLst>
            <pc:docMk/>
            <pc:sldMk cId="1699033331" sldId="663"/>
            <ac:spMk id="3" creationId="{926BE752-49F0-0B17-8FA0-A869A1C77742}"/>
          </ac:spMkLst>
        </pc:spChg>
      </pc:sldChg>
      <pc:sldChg chg="add del">
        <pc:chgData name="Rainer Strobel" userId="2f077573-362c-4efe-a658-171d725f9cf0" providerId="ADAL" clId="{345FCE91-23EB-45FB-98D0-7FC2B71C9CE8}" dt="2025-02-14T12:27:04.149" v="505" actId="47"/>
        <pc:sldMkLst>
          <pc:docMk/>
          <pc:sldMk cId="2936750002" sldId="663"/>
        </pc:sldMkLst>
      </pc:sldChg>
      <pc:sldChg chg="addSp delSp modSp new del mod modClrScheme chgLayout">
        <pc:chgData name="Rainer Strobel" userId="2f077573-362c-4efe-a658-171d725f9cf0" providerId="ADAL" clId="{345FCE91-23EB-45FB-98D0-7FC2B71C9CE8}" dt="2025-02-14T16:20:07.559" v="2904" actId="47"/>
        <pc:sldMkLst>
          <pc:docMk/>
          <pc:sldMk cId="1418791226" sldId="664"/>
        </pc:sldMkLst>
      </pc:sldChg>
      <pc:sldChg chg="modSp new del mod">
        <pc:chgData name="Rainer Strobel" userId="2f077573-362c-4efe-a658-171d725f9cf0" providerId="ADAL" clId="{345FCE91-23EB-45FB-98D0-7FC2B71C9CE8}" dt="2025-02-14T16:21:23.797" v="2978" actId="47"/>
        <pc:sldMkLst>
          <pc:docMk/>
          <pc:sldMk cId="562416416" sldId="665"/>
        </pc:sldMkLst>
      </pc:sldChg>
      <pc:sldChg chg="add">
        <pc:chgData name="Rainer Strobel" userId="2f077573-362c-4efe-a658-171d725f9cf0" providerId="ADAL" clId="{345FCE91-23EB-45FB-98D0-7FC2B71C9CE8}" dt="2025-02-14T16:20:05.589" v="2903"/>
        <pc:sldMkLst>
          <pc:docMk/>
          <pc:sldMk cId="1094729043" sldId="666"/>
        </pc:sldMkLst>
      </pc:sldChg>
      <pc:sldChg chg="modSp new mod">
        <pc:chgData name="Rainer Strobel" userId="2f077573-362c-4efe-a658-171d725f9cf0" providerId="ADAL" clId="{345FCE91-23EB-45FB-98D0-7FC2B71C9CE8}" dt="2025-02-17T12:23:18.496" v="3621" actId="20577"/>
        <pc:sldMkLst>
          <pc:docMk/>
          <pc:sldMk cId="1275969776" sldId="667"/>
        </pc:sldMkLst>
      </pc:sldChg>
    </pc:docChg>
  </pc:docChgLst>
  <pc:docChgLst>
    <pc:chgData name="Rainer Strobel" userId="2f077573-362c-4efe-a658-171d725f9cf0" providerId="ADAL" clId="{24D43B58-A618-44D7-BDC4-10DBA90C3FFD}"/>
    <pc:docChg chg="undo custSel addSld delSld modSld sldOrd modMainMaster">
      <pc:chgData name="Rainer Strobel" userId="2f077573-362c-4efe-a658-171d725f9cf0" providerId="ADAL" clId="{24D43B58-A618-44D7-BDC4-10DBA90C3FFD}" dt="2024-12-16T16:37:16.806" v="2955" actId="20577"/>
      <pc:docMkLst>
        <pc:docMk/>
      </pc:docMkLst>
      <pc:sldChg chg="modSp mod">
        <pc:chgData name="Rainer Strobel" userId="2f077573-362c-4efe-a658-171d725f9cf0" providerId="ADAL" clId="{24D43B58-A618-44D7-BDC4-10DBA90C3FFD}" dt="2024-12-16T16:37:16.806" v="2955" actId="20577"/>
        <pc:sldMkLst>
          <pc:docMk/>
          <pc:sldMk cId="0" sldId="256"/>
        </pc:sldMkLst>
      </pc:sldChg>
      <pc:sldChg chg="modSp mod">
        <pc:chgData name="Rainer Strobel" userId="2f077573-362c-4efe-a658-171d725f9cf0" providerId="ADAL" clId="{24D43B58-A618-44D7-BDC4-10DBA90C3FFD}" dt="2024-12-16T16:37:12.254" v="2945"/>
        <pc:sldMkLst>
          <pc:docMk/>
          <pc:sldMk cId="0" sldId="264"/>
        </pc:sldMkLst>
      </pc:sldChg>
      <pc:sldChg chg="modSp mod">
        <pc:chgData name="Rainer Strobel" userId="2f077573-362c-4efe-a658-171d725f9cf0" providerId="ADAL" clId="{24D43B58-A618-44D7-BDC4-10DBA90C3FFD}" dt="2024-12-16T16:37:00.446" v="2944"/>
        <pc:sldMkLst>
          <pc:docMk/>
          <pc:sldMk cId="2123289712" sldId="603"/>
        </pc:sldMkLst>
      </pc:sldChg>
      <pc:sldChg chg="modSp">
        <pc:chgData name="Rainer Strobel" userId="2f077573-362c-4efe-a658-171d725f9cf0" providerId="ADAL" clId="{24D43B58-A618-44D7-BDC4-10DBA90C3FFD}" dt="2024-12-16T16:37:00.446" v="2944"/>
        <pc:sldMkLst>
          <pc:docMk/>
          <pc:sldMk cId="2109755234" sldId="639"/>
        </pc:sldMkLst>
      </pc:sldChg>
      <pc:sldChg chg="modSp ord">
        <pc:chgData name="Rainer Strobel" userId="2f077573-362c-4efe-a658-171d725f9cf0" providerId="ADAL" clId="{24D43B58-A618-44D7-BDC4-10DBA90C3FFD}" dt="2024-12-16T16:37:00.446" v="2944"/>
        <pc:sldMkLst>
          <pc:docMk/>
          <pc:sldMk cId="279367275" sldId="640"/>
        </pc:sldMkLst>
      </pc:sldChg>
      <pc:sldChg chg="addSp delSp modSp del mod modClrScheme chgLayout">
        <pc:chgData name="Rainer Strobel" userId="2f077573-362c-4efe-a658-171d725f9cf0" providerId="ADAL" clId="{24D43B58-A618-44D7-BDC4-10DBA90C3FFD}" dt="2024-12-16T15:34:59.994" v="2941" actId="47"/>
        <pc:sldMkLst>
          <pc:docMk/>
          <pc:sldMk cId="2526486424" sldId="654"/>
        </pc:sldMkLst>
      </pc:sldChg>
      <pc:sldChg chg="addSp delSp modSp mod">
        <pc:chgData name="Rainer Strobel" userId="2f077573-362c-4efe-a658-171d725f9cf0" providerId="ADAL" clId="{24D43B58-A618-44D7-BDC4-10DBA90C3FFD}" dt="2024-12-16T16:37:00.446" v="2944"/>
        <pc:sldMkLst>
          <pc:docMk/>
          <pc:sldMk cId="2653388950" sldId="658"/>
        </pc:sldMkLst>
      </pc:sldChg>
      <pc:sldChg chg="add del">
        <pc:chgData name="Rainer Strobel" userId="2f077573-362c-4efe-a658-171d725f9cf0" providerId="ADAL" clId="{24D43B58-A618-44D7-BDC4-10DBA90C3FFD}" dt="2024-12-04T12:19:07.430" v="1807" actId="47"/>
        <pc:sldMkLst>
          <pc:docMk/>
          <pc:sldMk cId="584136146" sldId="659"/>
        </pc:sldMkLst>
      </pc:sldChg>
      <pc:sldChg chg="addSp delSp modSp add del mod ord">
        <pc:chgData name="Rainer Strobel" userId="2f077573-362c-4efe-a658-171d725f9cf0" providerId="ADAL" clId="{24D43B58-A618-44D7-BDC4-10DBA90C3FFD}" dt="2024-12-16T15:34:58.806" v="2940" actId="47"/>
        <pc:sldMkLst>
          <pc:docMk/>
          <pc:sldMk cId="1226288298" sldId="659"/>
        </pc:sldMkLst>
      </pc:sldChg>
      <pc:sldChg chg="addSp delSp modSp add mod ord">
        <pc:chgData name="Rainer Strobel" userId="2f077573-362c-4efe-a658-171d725f9cf0" providerId="ADAL" clId="{24D43B58-A618-44D7-BDC4-10DBA90C3FFD}" dt="2024-12-16T16:37:00.446" v="2944"/>
        <pc:sldMkLst>
          <pc:docMk/>
          <pc:sldMk cId="1625595403" sldId="660"/>
        </pc:sldMkLst>
      </pc:sldChg>
      <pc:sldChg chg="modSp ord">
        <pc:chgData name="Rainer Strobel" userId="2f077573-362c-4efe-a658-171d725f9cf0" providerId="ADAL" clId="{24D43B58-A618-44D7-BDC4-10DBA90C3FFD}" dt="2024-12-16T16:37:00.446" v="2944"/>
        <pc:sldMkLst>
          <pc:docMk/>
          <pc:sldMk cId="2431320255" sldId="661"/>
        </pc:sldMkLst>
      </pc:sldChg>
      <pc:sldChg chg="modSp ord">
        <pc:chgData name="Rainer Strobel" userId="2f077573-362c-4efe-a658-171d725f9cf0" providerId="ADAL" clId="{24D43B58-A618-44D7-BDC4-10DBA90C3FFD}" dt="2024-12-16T16:37:00.446" v="2944"/>
        <pc:sldMkLst>
          <pc:docMk/>
          <pc:sldMk cId="3554323714" sldId="662"/>
        </pc:sldMkLst>
      </pc:sldChg>
      <pc:sldMasterChg chg="modSp modSldLayout">
        <pc:chgData name="Rainer Strobel" userId="2f077573-362c-4efe-a658-171d725f9cf0" providerId="ADAL" clId="{24D43B58-A618-44D7-BDC4-10DBA90C3FFD}" dt="2024-12-16T16:37:12.254" v="2945"/>
        <pc:sldMasterMkLst>
          <pc:docMk/>
          <pc:sldMasterMk cId="0" sldId="2147483648"/>
        </pc:sldMasterMkLst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Rainer Strobel" userId="2f077573-362c-4efe-a658-171d725f9cf0" providerId="ADAL" clId="{24D43B58-A618-44D7-BDC4-10DBA90C3FFD}" dt="2024-12-16T16:37:00.446" v="294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Rainer Strobel" userId="2f077573-362c-4efe-a658-171d725f9cf0" providerId="ADAL" clId="{7DBDFD37-D132-4C6C-B217-57FF3A97E68A}"/>
    <pc:docChg chg="undo custSel addSld delSld modSld sldOrd modMainMaster modNotesMaster">
      <pc:chgData name="Rainer Strobel" userId="2f077573-362c-4efe-a658-171d725f9cf0" providerId="ADAL" clId="{7DBDFD37-D132-4C6C-B217-57FF3A97E68A}" dt="2024-12-03T14:14:27.468" v="2333" actId="20577"/>
      <pc:docMkLst>
        <pc:docMk/>
      </pc:docMkLst>
      <pc:sldChg chg="modNotes">
        <pc:chgData name="Rainer Strobel" userId="2f077573-362c-4efe-a658-171d725f9cf0" providerId="ADAL" clId="{7DBDFD37-D132-4C6C-B217-57FF3A97E68A}" dt="2024-12-02T11:02:02.745" v="839"/>
        <pc:sldMkLst>
          <pc:docMk/>
          <pc:sldMk cId="0" sldId="256"/>
        </pc:sldMkLst>
      </pc:sldChg>
      <pc:sldChg chg="modNotes">
        <pc:chgData name="Rainer Strobel" userId="2f077573-362c-4efe-a658-171d725f9cf0" providerId="ADAL" clId="{7DBDFD37-D132-4C6C-B217-57FF3A97E68A}" dt="2024-12-02T11:02:02.745" v="839"/>
        <pc:sldMkLst>
          <pc:docMk/>
          <pc:sldMk cId="0" sldId="264"/>
        </pc:sldMkLst>
      </pc:sldChg>
      <pc:sldChg chg="modSp mod">
        <pc:chgData name="Rainer Strobel" userId="2f077573-362c-4efe-a658-171d725f9cf0" providerId="ADAL" clId="{7DBDFD37-D132-4C6C-B217-57FF3A97E68A}" dt="2024-12-02T14:28:12.082" v="2167" actId="20577"/>
        <pc:sldMkLst>
          <pc:docMk/>
          <pc:sldMk cId="2123289712" sldId="603"/>
        </pc:sldMkLst>
      </pc:sldChg>
      <pc:sldChg chg="delSp modSp del mod">
        <pc:chgData name="Rainer Strobel" userId="2f077573-362c-4efe-a658-171d725f9cf0" providerId="ADAL" clId="{7DBDFD37-D132-4C6C-B217-57FF3A97E68A}" dt="2024-12-02T12:48:57.150" v="1163" actId="47"/>
        <pc:sldMkLst>
          <pc:docMk/>
          <pc:sldMk cId="2376043229" sldId="655"/>
        </pc:sldMkLst>
      </pc:sldChg>
      <pc:sldChg chg="modSp del mod">
        <pc:chgData name="Rainer Strobel" userId="2f077573-362c-4efe-a658-171d725f9cf0" providerId="ADAL" clId="{7DBDFD37-D132-4C6C-B217-57FF3A97E68A}" dt="2024-12-02T13:31:18.339" v="1983" actId="47"/>
        <pc:sldMkLst>
          <pc:docMk/>
          <pc:sldMk cId="3368097887" sldId="656"/>
        </pc:sldMkLst>
      </pc:sldChg>
      <pc:sldChg chg="modSp mod">
        <pc:chgData name="Rainer Strobel" userId="2f077573-362c-4efe-a658-171d725f9cf0" providerId="ADAL" clId="{7DBDFD37-D132-4C6C-B217-57FF3A97E68A}" dt="2024-12-03T14:13:06.829" v="2320" actId="20577"/>
        <pc:sldMkLst>
          <pc:docMk/>
          <pc:sldMk cId="2653388950" sldId="658"/>
        </pc:sldMkLst>
      </pc:sldChg>
      <pc:sldChg chg="del">
        <pc:chgData name="Rainer Strobel" userId="2f077573-362c-4efe-a658-171d725f9cf0" providerId="ADAL" clId="{7DBDFD37-D132-4C6C-B217-57FF3A97E68A}" dt="2024-12-02T13:31:27.436" v="1987" actId="47"/>
        <pc:sldMkLst>
          <pc:docMk/>
          <pc:sldMk cId="4162237829" sldId="660"/>
        </pc:sldMkLst>
      </pc:sldChg>
      <pc:sldChg chg="del">
        <pc:chgData name="Rainer Strobel" userId="2f077573-362c-4efe-a658-171d725f9cf0" providerId="ADAL" clId="{7DBDFD37-D132-4C6C-B217-57FF3A97E68A}" dt="2024-12-02T13:31:29.753" v="1988" actId="47"/>
        <pc:sldMkLst>
          <pc:docMk/>
          <pc:sldMk cId="3207078180" sldId="663"/>
        </pc:sldMkLst>
      </pc:sldChg>
      <pc:sldChg chg="del">
        <pc:chgData name="Rainer Strobel" userId="2f077573-362c-4efe-a658-171d725f9cf0" providerId="ADAL" clId="{7DBDFD37-D132-4C6C-B217-57FF3A97E68A}" dt="2024-12-02T12:47:31.641" v="1111" actId="47"/>
        <pc:sldMkLst>
          <pc:docMk/>
          <pc:sldMk cId="2278130870" sldId="664"/>
        </pc:sldMkLst>
      </pc:sldChg>
      <pc:sldChg chg="del">
        <pc:chgData name="Rainer Strobel" userId="2f077573-362c-4efe-a658-171d725f9cf0" providerId="ADAL" clId="{7DBDFD37-D132-4C6C-B217-57FF3A97E68A}" dt="2024-12-02T12:47:32.713" v="1112" actId="47"/>
        <pc:sldMkLst>
          <pc:docMk/>
          <pc:sldMk cId="3973800585" sldId="665"/>
        </pc:sldMkLst>
      </pc:sldChg>
      <pc:sldChg chg="del">
        <pc:chgData name="Rainer Strobel" userId="2f077573-362c-4efe-a658-171d725f9cf0" providerId="ADAL" clId="{7DBDFD37-D132-4C6C-B217-57FF3A97E68A}" dt="2024-12-02T13:31:19.519" v="1984" actId="47"/>
        <pc:sldMkLst>
          <pc:docMk/>
          <pc:sldMk cId="2338102001" sldId="667"/>
        </pc:sldMkLst>
      </pc:sldChg>
      <pc:sldChg chg="del">
        <pc:chgData name="Rainer Strobel" userId="2f077573-362c-4efe-a658-171d725f9cf0" providerId="ADAL" clId="{7DBDFD37-D132-4C6C-B217-57FF3A97E68A}" dt="2024-12-02T13:31:20.585" v="1985" actId="47"/>
        <pc:sldMkLst>
          <pc:docMk/>
          <pc:sldMk cId="3997165475" sldId="668"/>
        </pc:sldMkLst>
      </pc:sldChg>
      <pc:sldChg chg="ord">
        <pc:chgData name="Rainer Strobel" userId="2f077573-362c-4efe-a658-171d725f9cf0" providerId="ADAL" clId="{7DBDFD37-D132-4C6C-B217-57FF3A97E68A}" dt="2024-12-02T13:19:16.162" v="1378"/>
        <pc:sldMkLst>
          <pc:docMk/>
          <pc:sldMk cId="2122868928" sldId="670"/>
        </pc:sldMkLst>
      </pc:sldChg>
      <pc:sldChg chg="del">
        <pc:chgData name="Rainer Strobel" userId="2f077573-362c-4efe-a658-171d725f9cf0" providerId="ADAL" clId="{7DBDFD37-D132-4C6C-B217-57FF3A97E68A}" dt="2024-12-02T13:31:26.391" v="1986" actId="47"/>
        <pc:sldMkLst>
          <pc:docMk/>
          <pc:sldMk cId="984995543" sldId="671"/>
        </pc:sldMkLst>
      </pc:sldChg>
      <pc:sldChg chg="modSp new del mod">
        <pc:chgData name="Rainer Strobel" userId="2f077573-362c-4efe-a658-171d725f9cf0" providerId="ADAL" clId="{7DBDFD37-D132-4C6C-B217-57FF3A97E68A}" dt="2024-12-02T13:25:42.541" v="1551" actId="47"/>
        <pc:sldMkLst>
          <pc:docMk/>
          <pc:sldMk cId="397732053" sldId="672"/>
        </pc:sldMkLst>
      </pc:sldChg>
      <pc:sldChg chg="modSp add mod">
        <pc:chgData name="Rainer Strobel" userId="2f077573-362c-4efe-a658-171d725f9cf0" providerId="ADAL" clId="{7DBDFD37-D132-4C6C-B217-57FF3A97E68A}" dt="2024-12-03T14:14:27.468" v="2333" actId="20577"/>
        <pc:sldMkLst>
          <pc:docMk/>
          <pc:sldMk cId="2137200205" sldId="673"/>
        </pc:sldMkLst>
      </pc:sldChg>
      <pc:sldChg chg="modSp add mod">
        <pc:chgData name="Rainer Strobel" userId="2f077573-362c-4efe-a658-171d725f9cf0" providerId="ADAL" clId="{7DBDFD37-D132-4C6C-B217-57FF3A97E68A}" dt="2024-12-02T13:24:59.388" v="1550" actId="20577"/>
        <pc:sldMkLst>
          <pc:docMk/>
          <pc:sldMk cId="3082045343" sldId="674"/>
        </pc:sldMkLst>
      </pc:sldChg>
      <pc:sldChg chg="addSp delSp modSp new mod modClrScheme chgLayout">
        <pc:chgData name="Rainer Strobel" userId="2f077573-362c-4efe-a658-171d725f9cf0" providerId="ADAL" clId="{7DBDFD37-D132-4C6C-B217-57FF3A97E68A}" dt="2024-12-02T13:30:36.420" v="1982" actId="20577"/>
        <pc:sldMkLst>
          <pc:docMk/>
          <pc:sldMk cId="752624627" sldId="675"/>
        </pc:sldMkLst>
      </pc:sldChg>
      <pc:sldChg chg="addSp delSp modSp new mod modClrScheme chgLayout">
        <pc:chgData name="Rainer Strobel" userId="2f077573-362c-4efe-a658-171d725f9cf0" providerId="ADAL" clId="{7DBDFD37-D132-4C6C-B217-57FF3A97E68A}" dt="2024-12-02T14:30:38.131" v="2307" actId="20577"/>
        <pc:sldMkLst>
          <pc:docMk/>
          <pc:sldMk cId="3275317221" sldId="676"/>
        </pc:sldMkLst>
      </pc:sldChg>
      <pc:sldMasterChg chg="modSp">
        <pc:chgData name="Rainer Strobel" userId="2f077573-362c-4efe-a658-171d725f9cf0" providerId="ADAL" clId="{7DBDFD37-D132-4C6C-B217-57FF3A97E68A}" dt="2024-12-02T11:02:02.745" v="839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802.11-yy/0793r0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802.11-yy/0793r0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802.11-yy/0793r0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Spatial Re-Use and Spatial Nulling</a:t>
            </a:r>
            <a:br>
              <a:rPr lang="en-GB" dirty="0"/>
            </a:br>
            <a:r>
              <a:rPr lang="en-GB" dirty="0"/>
              <a:t>Interference Cancellation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05-May-25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6569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progress on </a:t>
            </a:r>
            <a:r>
              <a:rPr lang="en-US" dirty="0" err="1"/>
              <a:t>CoBF</a:t>
            </a:r>
            <a:r>
              <a:rPr lang="en-US" dirty="0"/>
              <a:t> sounding [1], clock synchronization and data frame format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Little progress and </a:t>
            </a:r>
            <a:r>
              <a:rPr lang="en-US" dirty="0" err="1"/>
              <a:t>CoSR</a:t>
            </a:r>
            <a:r>
              <a:rPr lang="en-US" dirty="0"/>
              <a:t> and the relation between </a:t>
            </a:r>
            <a:r>
              <a:rPr lang="en-US" dirty="0" err="1"/>
              <a:t>CoBF</a:t>
            </a:r>
            <a:r>
              <a:rPr lang="en-US" dirty="0"/>
              <a:t> and </a:t>
            </a:r>
            <a:r>
              <a:rPr lang="en-US" dirty="0" err="1"/>
              <a:t>CoSR</a:t>
            </a:r>
            <a:endParaRPr lang="en-US" dirty="0"/>
          </a:p>
          <a:p>
            <a:pPr marL="0" indent="0"/>
            <a:r>
              <a:rPr lang="en-US" dirty="0"/>
              <a:t>This contribution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understanding of </a:t>
            </a:r>
            <a:r>
              <a:rPr lang="en-US" dirty="0" err="1"/>
              <a:t>CoBF</a:t>
            </a:r>
            <a:r>
              <a:rPr lang="en-US" dirty="0"/>
              <a:t> and </a:t>
            </a:r>
            <a:r>
              <a:rPr lang="en-US" dirty="0" err="1"/>
              <a:t>CoSR</a:t>
            </a:r>
            <a:r>
              <a:rPr lang="en-US" dirty="0"/>
              <a:t> vs. the frame format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Partial nulling and the need for clarification of the interference cancellation depth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related to CID 369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2FFB-A73F-8DF7-3296-D2BBBB31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Coordinated Spatial Re-Use vs Coordinated Beamforming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BE752-49F0-0B17-8FA0-A869A1C77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Coordinated spatial re-use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Initially [3, 4, 5], referred to OBSS interference mitigation by transmit power control.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Mostly for one STA per AP, but not limited to that (e.g., [5, 7])</a:t>
            </a:r>
          </a:p>
          <a:p>
            <a:pPr marL="0" indent="0"/>
            <a:r>
              <a:rPr lang="de-DE" dirty="0"/>
              <a:t>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Initially referred to the use of spatial nulling to mitigate OBSS interference (e.g. [6, 7])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Considered for 1 STA per AP [6], but also for multiple STAs [7]</a:t>
            </a:r>
          </a:p>
          <a:p>
            <a:pPr marL="57150" indent="0"/>
            <a:r>
              <a:rPr lang="de-DE" dirty="0"/>
              <a:t>Current motions [8] and draft text [9]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dirty="0"/>
              <a:t>Motion 206 [8]: CoBF for MU-MIMO transmission, CoSR for SU transmission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de-DE" dirty="0"/>
              <a:t>CoBF and CoSR are used in downlink, only</a:t>
            </a:r>
          </a:p>
          <a:p>
            <a:pPr marL="114300" indent="0"/>
            <a:r>
              <a:rPr lang="de-DE" sz="2200" dirty="0">
                <a:sym typeface="Wingdings" panose="05000000000000000000" pitchFamily="2" charset="2"/>
              </a:rPr>
              <a:t> There is no requirement for interference control (a CoSR transmission may use spatial nulling and a CoBF transmission may use power control, only)</a:t>
            </a:r>
            <a:endParaRPr lang="de-DE" sz="22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E6BEB-5A6F-402D-1A5A-479CFF0282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4E97-5464-6512-98F1-38D56556A5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04BFE2-5FBC-7FE0-2C08-BBC85D0826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03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18DAE-7B86-7523-21D8-770AD5936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B3A8E-28AE-224D-CA2B-0717A574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 spatial nulling in a CoBF frame mandatory?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6B57F6-2FB1-DBC8-4A31-0A654F56723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de-DE" sz="2400" dirty="0"/>
                  <a:t>CoBF frame without spatial nulling</a:t>
                </a:r>
                <a:endParaRPr lang="en-US" sz="2400" dirty="0"/>
              </a:p>
              <a:p>
                <a:pPr marL="447675" lvl="1" indent="-273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spatial nulling, the number of TX antennas of each participating AP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smtClean="0">
                            <a:latin typeface="Cambria Math" panose="02040503050406030204" pitchFamily="18" charset="0"/>
                          </a:rPr>
                          <m:t>ant</m:t>
                        </m:r>
                        <m:r>
                          <a:rPr lang="de-DE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>
                            <a:latin typeface="Cambria Math" panose="02040503050406030204" pitchFamily="18" charset="0"/>
                          </a:rPr>
                          <m:t>ant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must be less than or equal to the sum of spatial streams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 b="0" i="0" smtClean="0">
                            <a:latin typeface="Cambria Math" panose="02040503050406030204" pitchFamily="18" charset="0"/>
                          </a:rPr>
                          <m:t>ss</m:t>
                        </m:r>
                        <m:r>
                          <a:rPr lang="de-DE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>
                            <a:latin typeface="Cambria Math" panose="02040503050406030204" pitchFamily="18" charset="0"/>
                          </a:rPr>
                          <m:t>ss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de-DE" sz="2000" b="0" dirty="0"/>
              </a:p>
              <a:p>
                <a:pPr marL="447675" lvl="1" indent="-27305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2000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2000">
                                      <a:latin typeface="Cambria Math" panose="02040503050406030204" pitchFamily="18" charset="0"/>
                                    </a:rPr>
                                    <m:t>ant</m:t>
                                  </m:r>
                                  <m:r>
                                    <a:rPr lang="de-DE" sz="20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2000">
                                      <a:latin typeface="Cambria Math" panose="02040503050406030204" pitchFamily="18" charset="0"/>
                                    </a:rPr>
                                    <m:t>ant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2000">
                              <a:latin typeface="Cambria Math" panose="02040503050406030204" pitchFamily="18" charset="0"/>
                            </a:rPr>
                            <m:t>ss</m:t>
                          </m:r>
                          <m:r>
                            <a:rPr lang="de-DE" sz="200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2000">
                              <a:latin typeface="Cambria Math" panose="02040503050406030204" pitchFamily="18" charset="0"/>
                            </a:rPr>
                            <m:t>ss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pPr marL="447675" lvl="1" indent="-273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 is no such requirement (but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>
                            <a:latin typeface="Cambria Math" panose="02040503050406030204" pitchFamily="18" charset="0"/>
                          </a:rPr>
                          <m:t>ss</m:t>
                        </m:r>
                        <m:r>
                          <a:rPr lang="de-DE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>
                            <a:latin typeface="Cambria Math" panose="02040503050406030204" pitchFamily="18" charset="0"/>
                          </a:rPr>
                          <m:t>ss</m:t>
                        </m:r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000" dirty="0"/>
                  <a:t> is required)</a:t>
                </a:r>
              </a:p>
              <a:p>
                <a:pPr marL="447675" lvl="1" indent="-2730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 are cases where partial nulling is beneficial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6B57F6-2FB1-DBC8-4A31-0A654F5672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01" t="-1185" r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80B427-1553-11FA-7DB5-2A776DDC80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F3E4D-9F64-F8B4-F996-F042697BF8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B49CC-2BE2-8073-EDC4-69A79F0A4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06AFFD-E89D-0601-A523-3881F788164F}"/>
              </a:ext>
            </a:extLst>
          </p:cNvPr>
          <p:cNvGrpSpPr/>
          <p:nvPr/>
        </p:nvGrpSpPr>
        <p:grpSpPr>
          <a:xfrm>
            <a:off x="5943600" y="2200730"/>
            <a:ext cx="5745253" cy="4084184"/>
            <a:chOff x="6294033" y="2060743"/>
            <a:chExt cx="5745253" cy="4084184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5799467B-75BE-A443-19DC-3734DBE991EB}"/>
                </a:ext>
              </a:extLst>
            </p:cNvPr>
            <p:cNvSpPr/>
            <p:nvPr/>
          </p:nvSpPr>
          <p:spPr bwMode="auto">
            <a:xfrm>
              <a:off x="8514810" y="3697033"/>
              <a:ext cx="131839" cy="1224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AA59D6D-0A2F-FAB6-9083-F4BF3EA8DEF5}"/>
                </a:ext>
              </a:extLst>
            </p:cNvPr>
            <p:cNvGrpSpPr/>
            <p:nvPr/>
          </p:nvGrpSpPr>
          <p:grpSpPr>
            <a:xfrm>
              <a:off x="10835917" y="3189818"/>
              <a:ext cx="371853" cy="338554"/>
              <a:chOff x="7496738" y="2200582"/>
              <a:chExt cx="263524" cy="314326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2E1A0582-C8E7-4488-3B4C-94EFE6AFFEB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96481DCA-BF06-2830-49EB-2DBBB4AE6752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69" name="Graphic 168" descr="Smart Phone outline">
                  <a:extLst>
                    <a:ext uri="{FF2B5EF4-FFF2-40B4-BE49-F238E27FC236}">
                      <a16:creationId xmlns:a16="http://schemas.microsoft.com/office/drawing/2014/main" id="{A53D54DE-9C4F-274F-7D67-F25081F181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70" name="Arc 169">
                  <a:extLst>
                    <a:ext uri="{FF2B5EF4-FFF2-40B4-BE49-F238E27FC236}">
                      <a16:creationId xmlns:a16="http://schemas.microsoft.com/office/drawing/2014/main" id="{4870F0B1-F70D-E94A-5011-6158363052B0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Arc 170">
                  <a:extLst>
                    <a:ext uri="{FF2B5EF4-FFF2-40B4-BE49-F238E27FC236}">
                      <a16:creationId xmlns:a16="http://schemas.microsoft.com/office/drawing/2014/main" id="{5608AB52-2DFC-5186-1DDF-F877048CF99F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Arc 171">
                  <a:extLst>
                    <a:ext uri="{FF2B5EF4-FFF2-40B4-BE49-F238E27FC236}">
                      <a16:creationId xmlns:a16="http://schemas.microsoft.com/office/drawing/2014/main" id="{86097B3F-51D0-C9BA-B291-AD780CE07B34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FE7D1543-C99B-D644-B8C2-80CA8A799F06}"/>
                </a:ext>
              </a:extLst>
            </p:cNvPr>
            <p:cNvGrpSpPr/>
            <p:nvPr/>
          </p:nvGrpSpPr>
          <p:grpSpPr>
            <a:xfrm>
              <a:off x="6701716" y="2874382"/>
              <a:ext cx="345403" cy="338554"/>
              <a:chOff x="7496738" y="2200582"/>
              <a:chExt cx="263524" cy="314326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5106FDE3-C4AE-B9B9-2A67-72A8FFB64FEE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D8DDE742-0552-BA81-07C8-824E0248078F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63" name="Graphic 162" descr="Smart Phone outline">
                  <a:extLst>
                    <a:ext uri="{FF2B5EF4-FFF2-40B4-BE49-F238E27FC236}">
                      <a16:creationId xmlns:a16="http://schemas.microsoft.com/office/drawing/2014/main" id="{AB9F6DE9-F140-6CC0-D771-33E68E9830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64" name="Arc 163">
                  <a:extLst>
                    <a:ext uri="{FF2B5EF4-FFF2-40B4-BE49-F238E27FC236}">
                      <a16:creationId xmlns:a16="http://schemas.microsoft.com/office/drawing/2014/main" id="{A753592E-6D7B-0B2E-5794-FA66268081F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Arc 164">
                  <a:extLst>
                    <a:ext uri="{FF2B5EF4-FFF2-40B4-BE49-F238E27FC236}">
                      <a16:creationId xmlns:a16="http://schemas.microsoft.com/office/drawing/2014/main" id="{0B5E39AF-0819-4143-F89C-19FC72DE75D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Arc 165">
                  <a:extLst>
                    <a:ext uri="{FF2B5EF4-FFF2-40B4-BE49-F238E27FC236}">
                      <a16:creationId xmlns:a16="http://schemas.microsoft.com/office/drawing/2014/main" id="{06235463-1429-DEED-04AA-7256F4FCEE2B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66AD8408-77FA-F8A1-11DD-CA0678C8075A}"/>
                </a:ext>
              </a:extLst>
            </p:cNvPr>
            <p:cNvGrpSpPr/>
            <p:nvPr/>
          </p:nvGrpSpPr>
          <p:grpSpPr>
            <a:xfrm>
              <a:off x="10165396" y="2266055"/>
              <a:ext cx="304800" cy="337796"/>
              <a:chOff x="7496738" y="2200582"/>
              <a:chExt cx="263524" cy="314326"/>
            </a:xfrm>
          </p:grpSpPr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C1DE270F-49F9-7C72-AB43-6FB4BFBD7D3F}"/>
                  </a:ext>
                </a:extLst>
              </p:cNvPr>
              <p:cNvSpPr/>
              <p:nvPr/>
            </p:nvSpPr>
            <p:spPr bwMode="auto">
              <a:xfrm>
                <a:off x="7543802" y="2250285"/>
                <a:ext cx="153316" cy="25112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F8E98DE9-DE28-300E-8CAF-F3BE0F5895EC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57" name="Graphic 156" descr="Smart Phone outline">
                  <a:extLst>
                    <a:ext uri="{FF2B5EF4-FFF2-40B4-BE49-F238E27FC236}">
                      <a16:creationId xmlns:a16="http://schemas.microsoft.com/office/drawing/2014/main" id="{0B7CC7BF-7021-62B8-1C0A-FB1EB7807C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58" name="Arc 157">
                  <a:extLst>
                    <a:ext uri="{FF2B5EF4-FFF2-40B4-BE49-F238E27FC236}">
                      <a16:creationId xmlns:a16="http://schemas.microsoft.com/office/drawing/2014/main" id="{66B7EC0F-39BD-0764-50DE-3300E7DFF96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Arc 158">
                  <a:extLst>
                    <a:ext uri="{FF2B5EF4-FFF2-40B4-BE49-F238E27FC236}">
                      <a16:creationId xmlns:a16="http://schemas.microsoft.com/office/drawing/2014/main" id="{07B5C1A7-843D-A343-3875-CC4B285232B2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Arc 159">
                  <a:extLst>
                    <a:ext uri="{FF2B5EF4-FFF2-40B4-BE49-F238E27FC236}">
                      <a16:creationId xmlns:a16="http://schemas.microsoft.com/office/drawing/2014/main" id="{EB1C9104-1D78-474E-60D0-3900836012B2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1190F4D-F8EC-7573-33DA-61047DADB526}"/>
                </a:ext>
              </a:extLst>
            </p:cNvPr>
            <p:cNvGrpSpPr/>
            <p:nvPr/>
          </p:nvGrpSpPr>
          <p:grpSpPr>
            <a:xfrm>
              <a:off x="6965079" y="2127761"/>
              <a:ext cx="371853" cy="367356"/>
              <a:chOff x="7496738" y="2200582"/>
              <a:chExt cx="263524" cy="314326"/>
            </a:xfrm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85C5767A-8962-720F-0C85-4B2249CC7EF5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084C0551-ACB2-E78E-7736-744CCA6968D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51" name="Graphic 150" descr="Smart Phone outline">
                  <a:extLst>
                    <a:ext uri="{FF2B5EF4-FFF2-40B4-BE49-F238E27FC236}">
                      <a16:creationId xmlns:a16="http://schemas.microsoft.com/office/drawing/2014/main" id="{16B09097-C2B8-12C9-0890-A14DCC021F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52" name="Arc 151">
                  <a:extLst>
                    <a:ext uri="{FF2B5EF4-FFF2-40B4-BE49-F238E27FC236}">
                      <a16:creationId xmlns:a16="http://schemas.microsoft.com/office/drawing/2014/main" id="{1B92D35E-00B9-6FB5-496D-EF0C7852C3D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Arc 152">
                  <a:extLst>
                    <a:ext uri="{FF2B5EF4-FFF2-40B4-BE49-F238E27FC236}">
                      <a16:creationId xmlns:a16="http://schemas.microsoft.com/office/drawing/2014/main" id="{4731A113-B51A-5A75-9349-6F5C5549DE5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Arc 153">
                  <a:extLst>
                    <a:ext uri="{FF2B5EF4-FFF2-40B4-BE49-F238E27FC236}">
                      <a16:creationId xmlns:a16="http://schemas.microsoft.com/office/drawing/2014/main" id="{11D98FDA-5A33-A76F-8C87-DB561A92389F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A15C596-E9D4-9D43-F56E-AAD44B6CDD07}"/>
                </a:ext>
              </a:extLst>
            </p:cNvPr>
            <p:cNvSpPr/>
            <p:nvPr/>
          </p:nvSpPr>
          <p:spPr bwMode="auto">
            <a:xfrm>
              <a:off x="8414168" y="3032456"/>
              <a:ext cx="100642" cy="1127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04DC6CD8-EFE2-F741-6B79-686B3D52CDA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282550" y="2522760"/>
              <a:ext cx="505839" cy="473022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32AF3C29-5DF7-43B3-B039-EBADF8F8CCB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120148" y="2679346"/>
              <a:ext cx="133383" cy="320673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D7CA1013-A000-A9F2-E666-C262ED304E9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559024" y="2495117"/>
              <a:ext cx="2150164" cy="43279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AE342C0-1EE4-8324-AE95-E8463ED7345E}"/>
                </a:ext>
              </a:extLst>
            </p:cNvPr>
            <p:cNvSpPr txBox="1"/>
            <p:nvPr/>
          </p:nvSpPr>
          <p:spPr>
            <a:xfrm>
              <a:off x="7905094" y="2060743"/>
              <a:ext cx="17250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C00000"/>
                  </a:solidFill>
                </a:rPr>
                <a:t>Low interference,</a:t>
              </a:r>
            </a:p>
            <a:p>
              <a:r>
                <a:rPr lang="de-DE" sz="1600" b="1" dirty="0">
                  <a:solidFill>
                    <a:srgbClr val="C00000"/>
                  </a:solidFill>
                </a:rPr>
                <a:t>Reduce power</a:t>
              </a:r>
              <a:endParaRPr lang="en-US" sz="1600" b="1" dirty="0">
                <a:solidFill>
                  <a:srgbClr val="C00000"/>
                </a:solidFill>
              </a:endParaRPr>
            </a:p>
          </p:txBody>
        </p:sp>
        <p:pic>
          <p:nvPicPr>
            <p:cNvPr id="103" name="Graphic 102">
              <a:extLst>
                <a:ext uri="{FF2B5EF4-FFF2-40B4-BE49-F238E27FC236}">
                  <a16:creationId xmlns:a16="http://schemas.microsoft.com/office/drawing/2014/main" id="{A6A290B2-78F7-E4B4-AF6A-0D7C2BAC9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565348" y="3059661"/>
              <a:ext cx="609600" cy="561975"/>
            </a:xfrm>
            <a:prstGeom prst="rect">
              <a:avLst/>
            </a:prstGeom>
          </p:spPr>
        </p:pic>
        <p:pic>
          <p:nvPicPr>
            <p:cNvPr id="104" name="Graphic 103">
              <a:extLst>
                <a:ext uri="{FF2B5EF4-FFF2-40B4-BE49-F238E27FC236}">
                  <a16:creationId xmlns:a16="http://schemas.microsoft.com/office/drawing/2014/main" id="{692A2DA3-C33C-523C-2D20-8FB874154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86163" y="2867025"/>
              <a:ext cx="609600" cy="561975"/>
            </a:xfrm>
            <a:prstGeom prst="rect">
              <a:avLst/>
            </a:prstGeom>
          </p:spPr>
        </p:pic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A9A6E64F-61A6-DE28-6B7E-50DED070ED8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272548" y="3152419"/>
              <a:ext cx="505259" cy="122893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85D1D51B-8523-2530-3F38-93BFB785CF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091157" y="3212936"/>
              <a:ext cx="467867" cy="14075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85D77D4-7F63-804C-43AF-46738B191A24}"/>
                </a:ext>
              </a:extLst>
            </p:cNvPr>
            <p:cNvSpPr/>
            <p:nvPr/>
          </p:nvSpPr>
          <p:spPr bwMode="auto">
            <a:xfrm>
              <a:off x="8561192" y="6022458"/>
              <a:ext cx="131839" cy="1224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57B0E621-2970-89FC-762D-6FC2310D522B}"/>
                </a:ext>
              </a:extLst>
            </p:cNvPr>
            <p:cNvGrpSpPr/>
            <p:nvPr/>
          </p:nvGrpSpPr>
          <p:grpSpPr>
            <a:xfrm>
              <a:off x="11667433" y="5470621"/>
              <a:ext cx="371853" cy="338554"/>
              <a:chOff x="7496738" y="2200582"/>
              <a:chExt cx="263524" cy="314326"/>
            </a:xfrm>
          </p:grpSpPr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31340365-BF20-2DB0-D938-5A93A5F32942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775410EC-BB09-154D-624E-8C228C548164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45" name="Graphic 144" descr="Smart Phone outline">
                  <a:extLst>
                    <a:ext uri="{FF2B5EF4-FFF2-40B4-BE49-F238E27FC236}">
                      <a16:creationId xmlns:a16="http://schemas.microsoft.com/office/drawing/2014/main" id="{185EE09D-8429-30CA-D9DD-D956F4ED37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46" name="Arc 145">
                  <a:extLst>
                    <a:ext uri="{FF2B5EF4-FFF2-40B4-BE49-F238E27FC236}">
                      <a16:creationId xmlns:a16="http://schemas.microsoft.com/office/drawing/2014/main" id="{71B8AFCD-C314-62CA-BB9B-F7DFCFC82B92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Arc 146">
                  <a:extLst>
                    <a:ext uri="{FF2B5EF4-FFF2-40B4-BE49-F238E27FC236}">
                      <a16:creationId xmlns:a16="http://schemas.microsoft.com/office/drawing/2014/main" id="{E61E4F81-1C08-A19A-FCA5-83BB09F43DB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Arc 147">
                  <a:extLst>
                    <a:ext uri="{FF2B5EF4-FFF2-40B4-BE49-F238E27FC236}">
                      <a16:creationId xmlns:a16="http://schemas.microsoft.com/office/drawing/2014/main" id="{5340A287-90C9-5063-39C9-CA9639E7C8FA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9B23D6F0-EA62-6B19-0D19-FCCDC852354E}"/>
                </a:ext>
              </a:extLst>
            </p:cNvPr>
            <p:cNvGrpSpPr/>
            <p:nvPr/>
          </p:nvGrpSpPr>
          <p:grpSpPr>
            <a:xfrm>
              <a:off x="6748098" y="5199807"/>
              <a:ext cx="345403" cy="338554"/>
              <a:chOff x="7496738" y="2200582"/>
              <a:chExt cx="263524" cy="314326"/>
            </a:xfrm>
          </p:grpSpPr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D5831F34-B056-BF09-AE2B-86E2B45C027C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DF547D62-560C-1D02-5F95-E3D8A157399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39" name="Graphic 138" descr="Smart Phone outline">
                  <a:extLst>
                    <a:ext uri="{FF2B5EF4-FFF2-40B4-BE49-F238E27FC236}">
                      <a16:creationId xmlns:a16="http://schemas.microsoft.com/office/drawing/2014/main" id="{D664A8DC-B748-7C93-945F-5524CDAC59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40" name="Arc 139">
                  <a:extLst>
                    <a:ext uri="{FF2B5EF4-FFF2-40B4-BE49-F238E27FC236}">
                      <a16:creationId xmlns:a16="http://schemas.microsoft.com/office/drawing/2014/main" id="{226A73C7-596E-05E8-03BC-916E2A8FF354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Arc 140">
                  <a:extLst>
                    <a:ext uri="{FF2B5EF4-FFF2-40B4-BE49-F238E27FC236}">
                      <a16:creationId xmlns:a16="http://schemas.microsoft.com/office/drawing/2014/main" id="{2527BB1E-0809-6043-47A9-4D55111627FA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Arc 141">
                  <a:extLst>
                    <a:ext uri="{FF2B5EF4-FFF2-40B4-BE49-F238E27FC236}">
                      <a16:creationId xmlns:a16="http://schemas.microsoft.com/office/drawing/2014/main" id="{3804FB70-A62B-9181-671A-610F2B2E9A71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FD55712A-455A-7B83-3238-E29EE6A214FD}"/>
                </a:ext>
              </a:extLst>
            </p:cNvPr>
            <p:cNvGrpSpPr/>
            <p:nvPr/>
          </p:nvGrpSpPr>
          <p:grpSpPr>
            <a:xfrm>
              <a:off x="10211778" y="4591480"/>
              <a:ext cx="304800" cy="337796"/>
              <a:chOff x="7496738" y="2200582"/>
              <a:chExt cx="263524" cy="314326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2437C7C-90AF-E0CF-8D36-807B50DEEB5D}"/>
                  </a:ext>
                </a:extLst>
              </p:cNvPr>
              <p:cNvSpPr/>
              <p:nvPr/>
            </p:nvSpPr>
            <p:spPr bwMode="auto">
              <a:xfrm>
                <a:off x="7543802" y="2250285"/>
                <a:ext cx="153316" cy="25112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8F0ED04F-7008-DC01-CBC4-D614368696C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33" name="Graphic 132" descr="Smart Phone outline">
                  <a:extLst>
                    <a:ext uri="{FF2B5EF4-FFF2-40B4-BE49-F238E27FC236}">
                      <a16:creationId xmlns:a16="http://schemas.microsoft.com/office/drawing/2014/main" id="{CB1AD7A5-2D94-C2DA-EC48-CE8EF6AC21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34" name="Arc 133">
                  <a:extLst>
                    <a:ext uri="{FF2B5EF4-FFF2-40B4-BE49-F238E27FC236}">
                      <a16:creationId xmlns:a16="http://schemas.microsoft.com/office/drawing/2014/main" id="{ED9C17C8-2B30-57E9-9A33-03F5A2217E58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Arc 134">
                  <a:extLst>
                    <a:ext uri="{FF2B5EF4-FFF2-40B4-BE49-F238E27FC236}">
                      <a16:creationId xmlns:a16="http://schemas.microsoft.com/office/drawing/2014/main" id="{72775FD2-D030-18EF-233B-7EFCA10A8ED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" name="Arc 135">
                  <a:extLst>
                    <a:ext uri="{FF2B5EF4-FFF2-40B4-BE49-F238E27FC236}">
                      <a16:creationId xmlns:a16="http://schemas.microsoft.com/office/drawing/2014/main" id="{150E652F-1D1D-A876-BE5D-4EFDF03B68AE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435F4628-147D-5C13-7A82-18155E35468B}"/>
                </a:ext>
              </a:extLst>
            </p:cNvPr>
            <p:cNvGrpSpPr/>
            <p:nvPr/>
          </p:nvGrpSpPr>
          <p:grpSpPr>
            <a:xfrm>
              <a:off x="8646649" y="4646988"/>
              <a:ext cx="371853" cy="367356"/>
              <a:chOff x="7496738" y="2200582"/>
              <a:chExt cx="263524" cy="314326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0BEAF940-FF82-6FF5-4939-4470D37DEA8D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ECCFDB29-DC16-7856-CB28-D2DE893D42A5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27" name="Graphic 126" descr="Smart Phone outline">
                  <a:extLst>
                    <a:ext uri="{FF2B5EF4-FFF2-40B4-BE49-F238E27FC236}">
                      <a16:creationId xmlns:a16="http://schemas.microsoft.com/office/drawing/2014/main" id="{5434368D-F680-D82F-F46A-9DACB75D40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28" name="Arc 127">
                  <a:extLst>
                    <a:ext uri="{FF2B5EF4-FFF2-40B4-BE49-F238E27FC236}">
                      <a16:creationId xmlns:a16="http://schemas.microsoft.com/office/drawing/2014/main" id="{29F47BFF-7692-7E6E-F508-3BC8592646B5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Arc 128">
                  <a:extLst>
                    <a:ext uri="{FF2B5EF4-FFF2-40B4-BE49-F238E27FC236}">
                      <a16:creationId xmlns:a16="http://schemas.microsoft.com/office/drawing/2014/main" id="{08617E48-84EB-3ABB-7D88-57B694CF520B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Arc 129">
                  <a:extLst>
                    <a:ext uri="{FF2B5EF4-FFF2-40B4-BE49-F238E27FC236}">
                      <a16:creationId xmlns:a16="http://schemas.microsoft.com/office/drawing/2014/main" id="{6B48989B-B17F-56A3-3E2F-F870BFC02939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F6D90998-0CAE-2CB8-0CA3-BF8EEFED7315}"/>
                </a:ext>
              </a:extLst>
            </p:cNvPr>
            <p:cNvSpPr/>
            <p:nvPr/>
          </p:nvSpPr>
          <p:spPr bwMode="auto">
            <a:xfrm>
              <a:off x="8460550" y="5357881"/>
              <a:ext cx="100642" cy="1127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D2BB281D-3F1C-A94A-022C-23339025A561}"/>
                </a:ext>
              </a:extLst>
            </p:cNvPr>
            <p:cNvCxnSpPr>
              <a:cxnSpLocks/>
              <a:endCxn id="127" idx="1"/>
            </p:cNvCxnSpPr>
            <p:nvPr/>
          </p:nvCxnSpPr>
          <p:spPr bwMode="auto">
            <a:xfrm flipV="1">
              <a:off x="8065454" y="4882616"/>
              <a:ext cx="581195" cy="438591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A83EF940-A100-CBE4-E108-554F5ACE935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166530" y="5004771"/>
              <a:ext cx="133383" cy="320673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062B8BB7-E095-0CC7-67DB-9383A3A5AFA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960490" y="4981919"/>
              <a:ext cx="795080" cy="27142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AEB1E11B-9F94-FF7C-506D-E3752CF5475C}"/>
                </a:ext>
              </a:extLst>
            </p:cNvPr>
            <p:cNvSpPr txBox="1"/>
            <p:nvPr/>
          </p:nvSpPr>
          <p:spPr>
            <a:xfrm>
              <a:off x="7933395" y="4096827"/>
              <a:ext cx="19689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>
                  <a:solidFill>
                    <a:srgbClr val="C00000"/>
                  </a:solidFill>
                </a:rPr>
                <a:t>High interference,</a:t>
              </a:r>
              <a:r>
                <a:rPr lang="en-US" sz="1600" b="1" dirty="0">
                  <a:solidFill>
                    <a:srgbClr val="C00000"/>
                  </a:solidFill>
                </a:rPr>
                <a:t> spatial null</a:t>
              </a:r>
              <a:endParaRPr lang="de-DE" sz="1600" b="1" dirty="0">
                <a:solidFill>
                  <a:srgbClr val="C00000"/>
                </a:solidFill>
              </a:endParaRPr>
            </a:p>
          </p:txBody>
        </p:sp>
        <p:pic>
          <p:nvPicPr>
            <p:cNvPr id="119" name="Graphic 118">
              <a:extLst>
                <a:ext uri="{FF2B5EF4-FFF2-40B4-BE49-F238E27FC236}">
                  <a16:creationId xmlns:a16="http://schemas.microsoft.com/office/drawing/2014/main" id="{E31EFB5D-AEBA-A230-ADB3-E8D95DF8A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611730" y="5385086"/>
              <a:ext cx="609600" cy="561975"/>
            </a:xfrm>
            <a:prstGeom prst="rect">
              <a:avLst/>
            </a:prstGeom>
          </p:spPr>
        </p:pic>
        <p:pic>
          <p:nvPicPr>
            <p:cNvPr id="120" name="Graphic 119">
              <a:extLst>
                <a:ext uri="{FF2B5EF4-FFF2-40B4-BE49-F238E27FC236}">
                  <a16:creationId xmlns:a16="http://schemas.microsoft.com/office/drawing/2014/main" id="{29CC4CE3-8C1A-3FA6-E5F1-09B50557D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732545" y="5192450"/>
              <a:ext cx="609600" cy="561975"/>
            </a:xfrm>
            <a:prstGeom prst="rect">
              <a:avLst/>
            </a:prstGeom>
          </p:spPr>
        </p:pic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277DE4CA-F6A7-4AC2-E62F-971EC1FFBB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318930" y="5477844"/>
              <a:ext cx="1240919" cy="172421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47ADB3F9-3CEF-2EE7-2A5F-BBECCB4C67E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147845" y="5416642"/>
              <a:ext cx="467867" cy="14075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7B4B457-2930-153D-0C77-9396801215A7}"/>
                </a:ext>
              </a:extLst>
            </p:cNvPr>
            <p:cNvCxnSpPr/>
            <p:nvPr/>
          </p:nvCxnSpPr>
          <p:spPr bwMode="auto">
            <a:xfrm flipH="1">
              <a:off x="6294033" y="3886200"/>
              <a:ext cx="558548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9472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2D05D-4B7E-724D-F9EB-98B820755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B891-1DCB-546F-0AAC-AA1E1CA7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 spatial nulling in a CoSR frame possible?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342D7-DB78-8370-E886-6DDD94E5D5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2400" dirty="0"/>
              <a:t>CoSR frame with spatial nulling</a:t>
            </a:r>
          </a:p>
          <a:p>
            <a:pPr marL="447675" lvl="1" indent="-273050">
              <a:buFont typeface="Arial" panose="020B0604020202020204" pitchFamily="34" charset="0"/>
              <a:buChar char="•"/>
            </a:pPr>
            <a:r>
              <a:rPr lang="en-US" sz="2000" dirty="0"/>
              <a:t>An AP may create spatial nulls for a </a:t>
            </a:r>
            <a:r>
              <a:rPr lang="en-US" sz="2000" dirty="0" err="1"/>
              <a:t>CoSR</a:t>
            </a:r>
            <a:r>
              <a:rPr lang="en-US" sz="2000" dirty="0"/>
              <a:t> frame, if the sounding feedback is available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2CDA49-1E1C-55FD-D2E8-CF75DD6E11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DF631-5503-A6E7-D2A6-757B5E8E5B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E49EB-C05D-474A-69FC-A90784495E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CBBB962-03F3-F734-3208-9D6955CB79FA}"/>
              </a:ext>
            </a:extLst>
          </p:cNvPr>
          <p:cNvSpPr/>
          <p:nvPr/>
        </p:nvSpPr>
        <p:spPr bwMode="auto">
          <a:xfrm>
            <a:off x="8210759" y="6162445"/>
            <a:ext cx="131839" cy="12246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76DB82BD-3741-70B4-469B-307229B24B0A}"/>
              </a:ext>
            </a:extLst>
          </p:cNvPr>
          <p:cNvGrpSpPr/>
          <p:nvPr/>
        </p:nvGrpSpPr>
        <p:grpSpPr>
          <a:xfrm>
            <a:off x="9637649" y="2355675"/>
            <a:ext cx="304800" cy="337796"/>
            <a:chOff x="7496738" y="2200582"/>
            <a:chExt cx="263524" cy="314326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A51F098-4D05-F656-62AD-2A20677F1D78}"/>
                </a:ext>
              </a:extLst>
            </p:cNvPr>
            <p:cNvSpPr/>
            <p:nvPr/>
          </p:nvSpPr>
          <p:spPr bwMode="auto">
            <a:xfrm>
              <a:off x="7543802" y="2250285"/>
              <a:ext cx="153316" cy="2511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AA964705-5303-B8C7-2C58-130BDFEFEB42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133" name="Graphic 132" descr="Smart Phone outline">
                <a:extLst>
                  <a:ext uri="{FF2B5EF4-FFF2-40B4-BE49-F238E27FC236}">
                    <a16:creationId xmlns:a16="http://schemas.microsoft.com/office/drawing/2014/main" id="{55DA6835-93A0-9243-F1C6-CEA9E9DFFB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134" name="Arc 133">
                <a:extLst>
                  <a:ext uri="{FF2B5EF4-FFF2-40B4-BE49-F238E27FC236}">
                    <a16:creationId xmlns:a16="http://schemas.microsoft.com/office/drawing/2014/main" id="{C6AD3AF1-8AA6-C245-41B1-F546562DF7E8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Arc 134">
                <a:extLst>
                  <a:ext uri="{FF2B5EF4-FFF2-40B4-BE49-F238E27FC236}">
                    <a16:creationId xmlns:a16="http://schemas.microsoft.com/office/drawing/2014/main" id="{7E3F2E6F-1D71-7584-DCA7-E8CC3DD2657D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Arc 135">
                <a:extLst>
                  <a:ext uri="{FF2B5EF4-FFF2-40B4-BE49-F238E27FC236}">
                    <a16:creationId xmlns:a16="http://schemas.microsoft.com/office/drawing/2014/main" id="{22A283AB-62DF-D940-B221-D9918A1D7DE6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EC3B9140-560C-2D50-C06D-08B8EC148F82}"/>
              </a:ext>
            </a:extLst>
          </p:cNvPr>
          <p:cNvGrpSpPr/>
          <p:nvPr/>
        </p:nvGrpSpPr>
        <p:grpSpPr>
          <a:xfrm>
            <a:off x="7716517" y="2288945"/>
            <a:ext cx="371853" cy="367356"/>
            <a:chOff x="7496738" y="2200582"/>
            <a:chExt cx="263524" cy="314326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1FD5CB4-483D-D9D5-A902-FEAF7423F6E5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73FB76A0-D33F-D96B-9160-4D52287FEAE7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127" name="Graphic 126" descr="Smart Phone outline">
                <a:extLst>
                  <a:ext uri="{FF2B5EF4-FFF2-40B4-BE49-F238E27FC236}">
                    <a16:creationId xmlns:a16="http://schemas.microsoft.com/office/drawing/2014/main" id="{F37BBAA7-FC48-1FC5-2AAD-814F30C01C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128" name="Arc 127">
                <a:extLst>
                  <a:ext uri="{FF2B5EF4-FFF2-40B4-BE49-F238E27FC236}">
                    <a16:creationId xmlns:a16="http://schemas.microsoft.com/office/drawing/2014/main" id="{F43B6780-1CED-B93F-3A01-BD6A8F8531B0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Arc 128">
                <a:extLst>
                  <a:ext uri="{FF2B5EF4-FFF2-40B4-BE49-F238E27FC236}">
                    <a16:creationId xmlns:a16="http://schemas.microsoft.com/office/drawing/2014/main" id="{B1107AE2-7025-BCA1-59B5-327DAAD0063C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Arc 129">
                <a:extLst>
                  <a:ext uri="{FF2B5EF4-FFF2-40B4-BE49-F238E27FC236}">
                    <a16:creationId xmlns:a16="http://schemas.microsoft.com/office/drawing/2014/main" id="{5E9DA54C-67A6-5F81-342B-D4CEFB63B5BD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FFD1835-8A7B-8BED-0CC1-DD12B0DA1ABF}"/>
              </a:ext>
            </a:extLst>
          </p:cNvPr>
          <p:cNvSpPr/>
          <p:nvPr/>
        </p:nvSpPr>
        <p:spPr bwMode="auto">
          <a:xfrm>
            <a:off x="8299555" y="3394654"/>
            <a:ext cx="100642" cy="1127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7739075-A7E1-36CD-5A9C-4ED80B91444C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6760" y="2831029"/>
            <a:ext cx="62324" cy="44356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1E5EEB02-6D1B-FCBF-76DB-7F58B0E2BD8F}"/>
              </a:ext>
            </a:extLst>
          </p:cNvPr>
          <p:cNvSpPr txBox="1"/>
          <p:nvPr/>
        </p:nvSpPr>
        <p:spPr>
          <a:xfrm>
            <a:off x="6773883" y="292105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data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62FA460-25F9-8BAC-EF58-8EE69BEFE4DA}"/>
              </a:ext>
            </a:extLst>
          </p:cNvPr>
          <p:cNvCxnSpPr>
            <a:cxnSpLocks/>
          </p:cNvCxnSpPr>
          <p:nvPr/>
        </p:nvCxnSpPr>
        <p:spPr bwMode="auto">
          <a:xfrm flipV="1">
            <a:off x="9787295" y="2764620"/>
            <a:ext cx="24787" cy="5335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49431280-9734-E1C3-BBF6-8ED3AA53F7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76678" y="2693471"/>
            <a:ext cx="1082823" cy="4736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DB7FD4CA-5E07-30B3-22B7-D3FFE82B9CC4}"/>
              </a:ext>
            </a:extLst>
          </p:cNvPr>
          <p:cNvSpPr txBox="1"/>
          <p:nvPr/>
        </p:nvSpPr>
        <p:spPr>
          <a:xfrm>
            <a:off x="10056427" y="2921055"/>
            <a:ext cx="971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</a:rPr>
              <a:t>data</a:t>
            </a:r>
            <a:endParaRPr lang="en-US" sz="1600" dirty="0">
              <a:solidFill>
                <a:srgbClr val="00B050"/>
              </a:solidFill>
            </a:endParaRPr>
          </a:p>
        </p:txBody>
      </p:sp>
      <p:pic>
        <p:nvPicPr>
          <p:cNvPr id="119" name="Graphic 118">
            <a:extLst>
              <a:ext uri="{FF2B5EF4-FFF2-40B4-BE49-F238E27FC236}">
                <a16:creationId xmlns:a16="http://schemas.microsoft.com/office/drawing/2014/main" id="{340C701C-506E-6133-CA6D-C1D4A1DF3E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50735" y="3421859"/>
            <a:ext cx="609600" cy="561975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B2DE31AC-5821-B4C1-26DB-42CE81D13E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82495" y="3421859"/>
            <a:ext cx="609600" cy="56197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7B5DC55-F716-9F51-B1EB-A7ACDA0FEE0F}"/>
              </a:ext>
            </a:extLst>
          </p:cNvPr>
          <p:cNvCxnSpPr>
            <a:cxnSpLocks/>
          </p:cNvCxnSpPr>
          <p:nvPr/>
        </p:nvCxnSpPr>
        <p:spPr bwMode="auto">
          <a:xfrm flipV="1">
            <a:off x="8218277" y="2764620"/>
            <a:ext cx="1048493" cy="454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B1FF2C6-32A3-917B-BFE4-098FDE788B76}"/>
              </a:ext>
            </a:extLst>
          </p:cNvPr>
          <p:cNvSpPr txBox="1"/>
          <p:nvPr/>
        </p:nvSpPr>
        <p:spPr>
          <a:xfrm>
            <a:off x="8379528" y="3177658"/>
            <a:ext cx="971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spatial</a:t>
            </a:r>
          </a:p>
          <a:p>
            <a:r>
              <a:rPr lang="de-DE" sz="1600" dirty="0">
                <a:solidFill>
                  <a:schemeClr val="accent1">
                    <a:lumMod val="75000"/>
                  </a:schemeClr>
                </a:solidFill>
              </a:rPr>
              <a:t>nulling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6CC54-F428-0492-A0A8-7D7804C3D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5589-3908-5A6C-763A-F5AA5E777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 a specific level of interference reduction required?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97BA-73F0-19D4-BFD2-D74E94C61D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150452" cy="4113213"/>
          </a:xfrm>
        </p:spPr>
        <p:txBody>
          <a:bodyPr/>
          <a:lstStyle/>
          <a:p>
            <a:r>
              <a:rPr lang="de-DE" sz="2400" dirty="0"/>
              <a:t>The level of OBSS interference can be controlled</a:t>
            </a:r>
            <a:endParaRPr lang="en-US" sz="2400" dirty="0"/>
          </a:p>
          <a:p>
            <a:pPr marL="447675" lvl="1" indent="-268288">
              <a:buFont typeface="Arial" panose="020B0604020202020204" pitchFamily="34" charset="0"/>
              <a:buChar char="•"/>
            </a:pPr>
            <a:r>
              <a:rPr lang="en-US" sz="2000" dirty="0"/>
              <a:t>The current spec doesn’t mandate a certain level of interference suppression</a:t>
            </a:r>
          </a:p>
          <a:p>
            <a:pPr marL="447675" lvl="1" indent="-268288">
              <a:buFont typeface="Arial" panose="020B0604020202020204" pitchFamily="34" charset="0"/>
              <a:buChar char="•"/>
            </a:pPr>
            <a:r>
              <a:rPr lang="en-US" sz="2000" dirty="0"/>
              <a:t>Perfect nulling is not the optimal case (see figure)</a:t>
            </a:r>
          </a:p>
          <a:p>
            <a:pPr marL="447675" lvl="1" indent="-268288">
              <a:buFont typeface="Arial" panose="020B0604020202020204" pitchFamily="34" charset="0"/>
              <a:buChar char="•"/>
            </a:pPr>
            <a:r>
              <a:rPr lang="en-US" sz="2000" dirty="0"/>
              <a:t>With knowledge about the acceptable OBSS interference level, spatial nulling can be improved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C01A9-0678-694E-685C-1E6680FB23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CA36-2585-586F-3248-BBFBDA784D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513B9-49D9-A0B6-3A32-C5D612AA7D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4D2226C-4966-45DD-9AE7-B9EB1D57BE6F}"/>
              </a:ext>
            </a:extLst>
          </p:cNvPr>
          <p:cNvGrpSpPr/>
          <p:nvPr/>
        </p:nvGrpSpPr>
        <p:grpSpPr>
          <a:xfrm>
            <a:off x="7686401" y="3997831"/>
            <a:ext cx="3819799" cy="2197996"/>
            <a:chOff x="7686401" y="3997831"/>
            <a:chExt cx="2894231" cy="175082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6215EC-5167-E34E-45B9-E35D3CD3C7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633" t="4286" r="7953"/>
            <a:stretch/>
          </p:blipFill>
          <p:spPr>
            <a:xfrm>
              <a:off x="7686401" y="3997831"/>
              <a:ext cx="2752542" cy="1750825"/>
            </a:xfrm>
            <a:prstGeom prst="rect">
              <a:avLst/>
            </a:prstGeom>
          </p:spPr>
        </p:pic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93AD429-EF85-282C-7622-15747F39ABB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03259" y="5270364"/>
              <a:ext cx="26953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2FFF522-F621-116A-A802-ABB242B77F57}"/>
                </a:ext>
              </a:extLst>
            </p:cNvPr>
            <p:cNvSpPr txBox="1"/>
            <p:nvPr/>
          </p:nvSpPr>
          <p:spPr>
            <a:xfrm>
              <a:off x="7968335" y="4706969"/>
              <a:ext cx="912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Perfect nulling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3A34370-E0CC-5E65-EC5C-4890FE8ED4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91176" y="4968579"/>
              <a:ext cx="28730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77ECF48-9B44-0FEC-3BE1-16DA0B9ED4CA}"/>
                </a:ext>
              </a:extLst>
            </p:cNvPr>
            <p:cNvSpPr txBox="1"/>
            <p:nvPr/>
          </p:nvSpPr>
          <p:spPr>
            <a:xfrm>
              <a:off x="9668491" y="5008754"/>
              <a:ext cx="9121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No nulling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E2A7A7B-E28C-2B96-8A63-8284BFB54F2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511050" y="4109049"/>
              <a:ext cx="0" cy="1792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E78AC3-D7FC-68B0-0E81-C62459B81275}"/>
                </a:ext>
              </a:extLst>
            </p:cNvPr>
            <p:cNvSpPr txBox="1"/>
            <p:nvPr/>
          </p:nvSpPr>
          <p:spPr>
            <a:xfrm>
              <a:off x="9231680" y="4233624"/>
              <a:ext cx="78227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Partial nulling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8D9DAE3-54E7-53F4-9E4E-7A51F1C7C510}"/>
              </a:ext>
            </a:extLst>
          </p:cNvPr>
          <p:cNvGrpSpPr/>
          <p:nvPr/>
        </p:nvGrpSpPr>
        <p:grpSpPr>
          <a:xfrm>
            <a:off x="7694399" y="1600200"/>
            <a:ext cx="3429000" cy="2196204"/>
            <a:chOff x="5801763" y="1722823"/>
            <a:chExt cx="3113180" cy="2129095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0495852-387B-C419-F426-4BE4702DB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52379" y="2168143"/>
              <a:ext cx="457934" cy="478726"/>
            </a:xfrm>
            <a:prstGeom prst="rect">
              <a:avLst/>
            </a:prstGeom>
          </p:spPr>
        </p:pic>
        <p:pic>
          <p:nvPicPr>
            <p:cNvPr id="18" name="Graphic 17" descr="Smart Phone outline">
              <a:extLst>
                <a:ext uri="{FF2B5EF4-FFF2-40B4-BE49-F238E27FC236}">
                  <a16:creationId xmlns:a16="http://schemas.microsoft.com/office/drawing/2014/main" id="{6FD8690A-F452-7EB7-E1F8-E0E16DE67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637033" y="3343749"/>
              <a:ext cx="223529" cy="217746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A7253E56-C736-7C8F-81E3-A11569AD1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238208" y="2116993"/>
              <a:ext cx="457934" cy="478726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F2E0820-CD89-744F-5FAB-DAA63A27871D}"/>
                </a:ext>
              </a:extLst>
            </p:cNvPr>
            <p:cNvSpPr txBox="1"/>
            <p:nvPr/>
          </p:nvSpPr>
          <p:spPr>
            <a:xfrm>
              <a:off x="5801763" y="1805689"/>
              <a:ext cx="6774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C75B8D-4C99-876E-0D97-E1593D55C1C6}"/>
                </a:ext>
              </a:extLst>
            </p:cNvPr>
            <p:cNvSpPr txBox="1"/>
            <p:nvPr/>
          </p:nvSpPr>
          <p:spPr>
            <a:xfrm>
              <a:off x="8237446" y="1722823"/>
              <a:ext cx="6774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 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579390-05B4-9FA0-DCAA-D59C173ACA34}"/>
                </a:ext>
              </a:extLst>
            </p:cNvPr>
            <p:cNvSpPr txBox="1"/>
            <p:nvPr/>
          </p:nvSpPr>
          <p:spPr>
            <a:xfrm>
              <a:off x="6511009" y="353970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1</a:t>
              </a:r>
            </a:p>
          </p:txBody>
        </p:sp>
        <p:pic>
          <p:nvPicPr>
            <p:cNvPr id="23" name="Graphic 22" descr="Smart Phone outline">
              <a:extLst>
                <a:ext uri="{FF2B5EF4-FFF2-40B4-BE49-F238E27FC236}">
                  <a16:creationId xmlns:a16="http://schemas.microsoft.com/office/drawing/2014/main" id="{71D23382-0A8C-E084-2E76-8C95A295F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75286" y="3343749"/>
              <a:ext cx="223529" cy="217746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216772A-EF9B-0511-9417-561B59977583}"/>
                </a:ext>
              </a:extLst>
            </p:cNvPr>
            <p:cNvSpPr txBox="1"/>
            <p:nvPr/>
          </p:nvSpPr>
          <p:spPr>
            <a:xfrm>
              <a:off x="7760068" y="3544141"/>
              <a:ext cx="677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 2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AB605F5-E16C-D061-D5D4-96C45FD77FF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72167" y="2741631"/>
              <a:ext cx="233633" cy="50408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D6364DA-E8C2-B837-CA3A-CB33BD8DF74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950078" y="2609935"/>
              <a:ext cx="1195692" cy="5879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554B63F-8A45-2292-E6BC-3A953E1E21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79259" y="2586979"/>
              <a:ext cx="1280809" cy="65379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3879928-58E9-00DE-1B36-C0A07366CA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7970" y="2837348"/>
              <a:ext cx="399242" cy="4443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7A51C74-3DF8-B79E-A5C3-687C9F563B03}"/>
                </a:ext>
              </a:extLst>
            </p:cNvPr>
            <p:cNvSpPr txBox="1"/>
            <p:nvPr/>
          </p:nvSpPr>
          <p:spPr>
            <a:xfrm>
              <a:off x="6012295" y="2970990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2A3618-FE9E-DD4D-244E-D78F764A9036}"/>
                </a:ext>
              </a:extLst>
            </p:cNvPr>
            <p:cNvSpPr txBox="1"/>
            <p:nvPr/>
          </p:nvSpPr>
          <p:spPr>
            <a:xfrm>
              <a:off x="8166039" y="2894144"/>
              <a:ext cx="543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FFED556-5DBB-BDE4-502C-5246A4C64EA5}"/>
                </a:ext>
              </a:extLst>
            </p:cNvPr>
            <p:cNvSpPr txBox="1"/>
            <p:nvPr/>
          </p:nvSpPr>
          <p:spPr>
            <a:xfrm>
              <a:off x="6598785" y="2433854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ABBA84C-4844-F55A-7751-38AD8734E6FE}"/>
                </a:ext>
              </a:extLst>
            </p:cNvPr>
            <p:cNvSpPr txBox="1"/>
            <p:nvPr/>
          </p:nvSpPr>
          <p:spPr>
            <a:xfrm>
              <a:off x="7381117" y="2562056"/>
              <a:ext cx="4689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00000"/>
                  </a:solidFill>
                </a:rPr>
                <a:t>null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11AEADCD-6422-9114-62E2-CF8B72E17EA6}"/>
              </a:ext>
            </a:extLst>
          </p:cNvPr>
          <p:cNvSpPr txBox="1"/>
          <p:nvPr/>
        </p:nvSpPr>
        <p:spPr>
          <a:xfrm>
            <a:off x="8706757" y="6089014"/>
            <a:ext cx="2892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Interference cancellation depth parameter</a:t>
            </a:r>
          </a:p>
        </p:txBody>
      </p:sp>
    </p:spTree>
    <p:extLst>
      <p:ext uri="{BB962C8B-B14F-4D97-AF65-F5344CB8AC3E}">
        <p14:creationId xmlns:p14="http://schemas.microsoft.com/office/powerpoint/2010/main" val="320436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2B990-2F19-D215-A188-0A2386375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2636E-6125-573E-AA54-558DFF85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BDF74-BBBC-8A83-3C36-ACB0DBBF8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4" cy="4113213"/>
          </a:xfrm>
        </p:spPr>
        <p:txBody>
          <a:bodyPr/>
          <a:lstStyle/>
          <a:p>
            <a:r>
              <a:rPr lang="de-DE" sz="2400" dirty="0"/>
              <a:t>The current CoBF and CoSR agreements, provide flexibility in the use of spatial nulling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sz="2000" dirty="0">
                <a:sym typeface="Wingdings" panose="05000000000000000000" pitchFamily="2" charset="2"/>
              </a:rPr>
              <a:t> This flexibility is beneficial and allows for partial nulling</a:t>
            </a:r>
          </a:p>
          <a:p>
            <a:pPr marL="0" indent="0"/>
            <a:r>
              <a:rPr lang="de-DE" sz="2400" dirty="0">
                <a:sym typeface="Wingdings" panose="05000000000000000000" pitchFamily="2" charset="2"/>
              </a:rPr>
              <a:t>There are no requirements on the interference cancellation depth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sz="2000" dirty="0">
                <a:sym typeface="Wingdings" panose="05000000000000000000" pitchFamily="2" charset="2"/>
              </a:rPr>
              <a:t>Without knowledge about the acceptable interference in the other BSS, the behavior of CoBF and CoSR is unclear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sz="2000" dirty="0">
                <a:sym typeface="Wingdings" panose="05000000000000000000" pitchFamily="2" charset="2"/>
              </a:rPr>
              <a:t>An agreement on the acceptable level of interference will provide more reliable and more efficient CoBF/CoSR operation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r>
              <a:rPr lang="de-DE" sz="2000" dirty="0">
                <a:sym typeface="Wingdings" panose="05000000000000000000" pitchFamily="2" charset="2"/>
              </a:rPr>
              <a:t>There are different possible ways to specify the allowed OBSS interference</a:t>
            </a:r>
          </a:p>
          <a:p>
            <a:pPr lvl="2" indent="-342900">
              <a:buFont typeface="Wingdings" panose="05000000000000000000" pitchFamily="2" charset="2"/>
              <a:buChar char="è"/>
            </a:pPr>
            <a:r>
              <a:rPr lang="de-DE" sz="1600" dirty="0">
                <a:sym typeface="Wingdings" panose="05000000000000000000" pitchFamily="2" charset="2"/>
              </a:rPr>
              <a:t>Fix a value in the specification</a:t>
            </a:r>
          </a:p>
          <a:p>
            <a:pPr lvl="2" indent="-342900">
              <a:buFont typeface="Wingdings" panose="05000000000000000000" pitchFamily="2" charset="2"/>
              <a:buChar char="è"/>
            </a:pPr>
            <a:r>
              <a:rPr lang="de-DE" sz="1600" dirty="0">
                <a:sym typeface="Wingdings" panose="05000000000000000000" pitchFamily="2" charset="2"/>
              </a:rPr>
              <a:t>Exchange the requirements during the CoBF/CoSR setup</a:t>
            </a:r>
          </a:p>
          <a:p>
            <a:pPr lvl="1" indent="-342900">
              <a:buFont typeface="Wingdings" panose="05000000000000000000" pitchFamily="2" charset="2"/>
              <a:buChar char="è"/>
            </a:pPr>
            <a:endParaRPr lang="de-DE" sz="20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en-US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08F2A7-7F4D-EB63-9042-4415903096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A3DA4-73C2-CCB7-EE8D-8C729807C1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44380-9401-6639-8A7A-583B9F093F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54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[1] Sameer Vermani et.al., “Sounding Schemes for Coordinated Beamforming”, IEEE 802.11-24/1542 September 2024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[2] Sameer Vermani et.al., “COBF Design for UHR”, IEEE 802.11-24/1822r1, November 2024</a:t>
            </a:r>
          </a:p>
          <a:p>
            <a:pPr marL="0" indent="0"/>
            <a:r>
              <a:rPr lang="en-US" altLang="ko-KR" sz="1800" b="0" dirty="0"/>
              <a:t>[3] </a:t>
            </a:r>
            <a:r>
              <a:rPr lang="en-US" altLang="ko-KR" sz="1800" b="0" dirty="0" err="1"/>
              <a:t>Kanke</a:t>
            </a:r>
            <a:r>
              <a:rPr lang="en-US" altLang="ko-KR" sz="1800" b="0" dirty="0"/>
              <a:t> Wu et.al.,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>
                <a:ea typeface="Malgun Gothic" panose="020B0503020000020004" pitchFamily="34" charset="-127"/>
              </a:rPr>
              <a:t>Performance of Coordinated Spatial Reuse</a:t>
            </a:r>
            <a:r>
              <a:rPr lang="en-GB" sz="1800" b="0" dirty="0">
                <a:ea typeface="Malgun Gothic" panose="020B0503020000020004" pitchFamily="34" charset="-127"/>
              </a:rPr>
              <a:t>”, IEEE 802.11-23/1037r0, June 2023</a:t>
            </a:r>
            <a:endParaRPr lang="en-GB" sz="1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ko-KR" sz="1800" b="0" dirty="0"/>
              <a:t>[4] Kosuke Aio et.al., 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>
                <a:ea typeface="Malgun Gothic" panose="020B0503020000020004" pitchFamily="34" charset="-127"/>
              </a:rPr>
              <a:t>Evaluation of Coordinated Spatial Reuse - Follow Up</a:t>
            </a:r>
            <a:r>
              <a:rPr lang="en-GB" sz="1800" b="0" dirty="0">
                <a:ea typeface="Malgun Gothic" panose="020B0503020000020004" pitchFamily="34" charset="-127"/>
              </a:rPr>
              <a:t>”, IEEE 802.11-23/1972r0, November 2023</a:t>
            </a:r>
          </a:p>
          <a:p>
            <a:pPr marL="0" indent="0"/>
            <a:r>
              <a:rPr lang="en-US" altLang="ko-KR" sz="1800" b="0" dirty="0"/>
              <a:t>[5] Rainer Strobel et.al.,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/>
              <a:t>Coordinated spatial re-use for UHR</a:t>
            </a:r>
            <a:r>
              <a:rPr lang="en-GB" sz="1800" b="0" dirty="0">
                <a:ea typeface="Malgun Gothic" panose="020B0503020000020004" pitchFamily="34" charset="-127"/>
              </a:rPr>
              <a:t>”, IEEE 802.11-23/1975r0, November 2023</a:t>
            </a:r>
          </a:p>
          <a:p>
            <a:pPr marL="0" indent="0"/>
            <a:r>
              <a:rPr lang="en-US" altLang="ko-KR" sz="1800" b="0" dirty="0"/>
              <a:t>[6] Kosuke Aio et.al.,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>
                <a:solidFill>
                  <a:schemeClr val="tx1"/>
                </a:solidFill>
              </a:rPr>
              <a:t>System Level Simulation of Co-BF and Joint Tx</a:t>
            </a:r>
            <a:r>
              <a:rPr lang="en-GB" sz="1800" b="0" dirty="0">
                <a:ea typeface="Malgun Gothic" panose="020B0503020000020004" pitchFamily="34" charset="-127"/>
              </a:rPr>
              <a:t>”, IEEE 802.11-22/1821r0, November 2022</a:t>
            </a:r>
          </a:p>
          <a:p>
            <a:pPr marL="0" indent="0"/>
            <a:r>
              <a:rPr lang="en-US" altLang="ko-KR" sz="1800" b="0" dirty="0"/>
              <a:t>[7] Ron Porat et.al.,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>
                <a:solidFill>
                  <a:schemeClr val="tx1"/>
                </a:solidFill>
              </a:rPr>
              <a:t>Performance of C-BF and C-SR</a:t>
            </a:r>
            <a:r>
              <a:rPr lang="en-GB" sz="1800" b="0" dirty="0">
                <a:ea typeface="Malgun Gothic" panose="020B0503020000020004" pitchFamily="34" charset="-127"/>
              </a:rPr>
              <a:t>”, IEEE 802.11-23/776r1, June 2023</a:t>
            </a:r>
          </a:p>
          <a:p>
            <a:pPr marL="0" indent="0"/>
            <a:r>
              <a:rPr lang="en-US" altLang="ko-KR" sz="1800" b="0" dirty="0"/>
              <a:t>[8] Alfred Asterjadhi ,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 err="1">
                <a:solidFill>
                  <a:schemeClr val="tx1"/>
                </a:solidFill>
              </a:rPr>
              <a:t>TGbn</a:t>
            </a:r>
            <a:r>
              <a:rPr lang="en-US" sz="1800" b="0" dirty="0">
                <a:solidFill>
                  <a:schemeClr val="tx1"/>
                </a:solidFill>
              </a:rPr>
              <a:t> Motions List – Part 2</a:t>
            </a:r>
            <a:r>
              <a:rPr lang="en-GB" sz="1800" b="0" dirty="0">
                <a:ea typeface="Malgun Gothic" panose="020B0503020000020004" pitchFamily="34" charset="-127"/>
              </a:rPr>
              <a:t>”, IEEE 802.11-25/14r8, February 2025</a:t>
            </a:r>
          </a:p>
          <a:p>
            <a:pPr marL="0" indent="0"/>
            <a:r>
              <a:rPr lang="en-US" altLang="ko-KR" sz="1800" b="0" dirty="0"/>
              <a:t>[9] IEEE ,</a:t>
            </a:r>
            <a:r>
              <a:rPr lang="en-GB" sz="1800" b="0" dirty="0">
                <a:ea typeface="Malgun Gothic" panose="020B0503020000020004" pitchFamily="34" charset="-127"/>
              </a:rPr>
              <a:t>“</a:t>
            </a:r>
            <a:r>
              <a:rPr lang="en-US" sz="1800" b="0" dirty="0">
                <a:solidFill>
                  <a:schemeClr val="tx1"/>
                </a:solidFill>
              </a:rPr>
              <a:t>IEEE P802.11bn</a:t>
            </a:r>
            <a:r>
              <a:rPr lang="en-US" sz="1800" b="0" baseline="30000" dirty="0">
                <a:solidFill>
                  <a:schemeClr val="tx1"/>
                </a:solidFill>
              </a:rPr>
              <a:t>TM</a:t>
            </a:r>
            <a:r>
              <a:rPr lang="en-US" sz="1800" b="0" dirty="0">
                <a:solidFill>
                  <a:schemeClr val="tx1"/>
                </a:solidFill>
              </a:rPr>
              <a:t>/D0.2”</a:t>
            </a:r>
            <a:r>
              <a:rPr lang="en-GB" sz="1800" b="0" dirty="0">
                <a:ea typeface="Malgun Gothic" panose="020B0503020000020004" pitchFamily="34" charset="-127"/>
              </a:rPr>
              <a:t>, IEEE, March 2025</a:t>
            </a:r>
          </a:p>
          <a:p>
            <a:pPr marL="0" indent="0"/>
            <a:r>
              <a:rPr lang="en-GB" sz="1800" b="0" dirty="0">
                <a:solidFill>
                  <a:schemeClr val="tx1"/>
                </a:solidFill>
              </a:rPr>
              <a:t>[3] Rainer Strobel et.al, “</a:t>
            </a:r>
            <a:r>
              <a:rPr lang="en-US" sz="1800" b="0" dirty="0">
                <a:solidFill>
                  <a:schemeClr val="tx1"/>
                </a:solidFill>
              </a:rPr>
              <a:t>Coordinated Spatial Re-Use and Coordinated Spatial Nulling Follow-Up”, </a:t>
            </a:r>
            <a:r>
              <a:rPr lang="en-US" altLang="ko-KR" sz="1800" b="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IEEE 802.11-25/0635r0 March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6b22517d-d879-4a65-9734-496d2dd5d1e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bfd848a-1557-471e-aab3-1b6857636095"/>
  </ds:schemaRefs>
</ds:datastoreItem>
</file>

<file path=customXml/itemProps2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BD307-E7FC-4D5D-8A41-5D61369A2D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19019</TotalTime>
  <Words>824</Words>
  <Application>Microsoft Office PowerPoint</Application>
  <PresentationFormat>Widescreen</PresentationFormat>
  <Paragraphs>106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Malgun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Spatial Re-Use and Spatial Nulling Interference Cancellation Requirements</vt:lpstr>
      <vt:lpstr>Introduction</vt:lpstr>
      <vt:lpstr>Coordinated Spatial Re-Use vs Coordinated Beamforming</vt:lpstr>
      <vt:lpstr>Is spatial nulling in a CoBF frame mandatory?</vt:lpstr>
      <vt:lpstr>Is spatial nulling in a CoSR frame possible?</vt:lpstr>
      <vt:lpstr>Is a specific level of interference reduction required?</vt:lpstr>
      <vt:lpstr>Discussion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11</cp:revision>
  <cp:lastPrinted>1601-01-01T00:00:00Z</cp:lastPrinted>
  <dcterms:created xsi:type="dcterms:W3CDTF">2023-12-07T08:56:55Z</dcterms:created>
  <dcterms:modified xsi:type="dcterms:W3CDTF">2025-05-06T15:04:33Z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