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5" r:id="rId4"/>
    <p:sldId id="290" r:id="rId5"/>
    <p:sldId id="286" r:id="rId6"/>
    <p:sldId id="291" r:id="rId7"/>
    <p:sldId id="292" r:id="rId8"/>
    <p:sldId id="293" r:id="rId9"/>
    <p:sldId id="295" r:id="rId10"/>
    <p:sldId id="296" r:id="rId11"/>
    <p:sldId id="29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4370C8-EA7B-B605-533C-32F6FD93AA63}" name="Sebastian Max" initials="SM" userId="S::sebastian.max@ericsson.com::be0f25e6-48a2-4e87-b5b5-cf865e859a8b" providerId="AD"/>
  <p188:author id="{01E82DE9-9B0C-9DB0-2479-57D8EF8A3081}" name="Charlie Pettersson" initials="CP" userId="S::charlie.pettersson@ericsson.com::d12b89ca-3998-45f3-8d31-e36f3230f1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C4D452-93BA-3F4C-9C6F-C6DBF8CE7492}" v="2596" dt="2025-05-07T13:47:50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ie Pettersson" userId="d12b89ca-3998-45f3-8d31-e36f3230f1c4" providerId="ADAL" clId="{CF71B30B-11A9-FB46-AB95-0EE9123E055A}"/>
    <pc:docChg chg="modSld">
      <pc:chgData name="Charlie Pettersson" userId="d12b89ca-3998-45f3-8d31-e36f3230f1c4" providerId="ADAL" clId="{CF71B30B-11A9-FB46-AB95-0EE9123E055A}" dt="2025-05-06T09:24:41.463" v="0" actId="13926"/>
      <pc:docMkLst>
        <pc:docMk/>
      </pc:docMkLst>
      <pc:sldChg chg="modSp mod">
        <pc:chgData name="Charlie Pettersson" userId="d12b89ca-3998-45f3-8d31-e36f3230f1c4" providerId="ADAL" clId="{CF71B30B-11A9-FB46-AB95-0EE9123E055A}" dt="2025-05-06T09:24:41.463" v="0" actId="13926"/>
        <pc:sldMkLst>
          <pc:docMk/>
          <pc:sldMk cId="1759660054" sldId="291"/>
        </pc:sldMkLst>
        <pc:spChg chg="mod">
          <ac:chgData name="Charlie Pettersson" userId="d12b89ca-3998-45f3-8d31-e36f3230f1c4" providerId="ADAL" clId="{CF71B30B-11A9-FB46-AB95-0EE9123E055A}" dt="2025-05-06T09:24:41.463" v="0" actId="13926"/>
          <ac:spMkLst>
            <pc:docMk/>
            <pc:sldMk cId="1759660054" sldId="291"/>
            <ac:spMk id="3" creationId="{F5F51EB5-591A-D27E-A7DE-462D4FCBECE9}"/>
          </ac:spMkLst>
        </pc:spChg>
      </pc:sldChg>
    </pc:docChg>
  </pc:docChgLst>
  <pc:docChgLst>
    <pc:chgData name="Sebastian Max" userId="be0f25e6-48a2-4e87-b5b5-cf865e859a8b" providerId="ADAL" clId="{65C4D452-93BA-3F4C-9C6F-C6DBF8CE7492}"/>
    <pc:docChg chg="undo custSel addSld delSld modSld modMainMaster modNotesMaster">
      <pc:chgData name="Sebastian Max" userId="be0f25e6-48a2-4e87-b5b5-cf865e859a8b" providerId="ADAL" clId="{65C4D452-93BA-3F4C-9C6F-C6DBF8CE7492}" dt="2025-05-07T13:47:50.111" v="8447" actId="20577"/>
      <pc:docMkLst>
        <pc:docMk/>
      </pc:docMkLst>
      <pc:sldChg chg="modSp mod modNotes">
        <pc:chgData name="Sebastian Max" userId="be0f25e6-48a2-4e87-b5b5-cf865e859a8b" providerId="ADAL" clId="{65C4D452-93BA-3F4C-9C6F-C6DBF8CE7492}" dt="2025-05-07T08:08:33.756" v="8346" actId="20577"/>
        <pc:sldMkLst>
          <pc:docMk/>
          <pc:sldMk cId="0" sldId="256"/>
        </pc:sldMkLst>
        <pc:spChg chg="mod">
          <ac:chgData name="Sebastian Max" userId="be0f25e6-48a2-4e87-b5b5-cf865e859a8b" providerId="ADAL" clId="{65C4D452-93BA-3F4C-9C6F-C6DBF8CE7492}" dt="2025-05-06T07:08:47.887" v="3896"/>
          <ac:spMkLst>
            <pc:docMk/>
            <pc:sldMk cId="0" sldId="256"/>
            <ac:spMk id="6" creationId="{00000000-0000-0000-0000-000000000000}"/>
          </ac:spMkLst>
        </pc:spChg>
        <pc:spChg chg="mod">
          <ac:chgData name="Sebastian Max" userId="be0f25e6-48a2-4e87-b5b5-cf865e859a8b" providerId="ADAL" clId="{65C4D452-93BA-3F4C-9C6F-C6DBF8CE7492}" dt="2025-05-06T08:54:29.533" v="542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bastian Max" userId="be0f25e6-48a2-4e87-b5b5-cf865e859a8b" providerId="ADAL" clId="{65C4D452-93BA-3F4C-9C6F-C6DBF8CE7492}" dt="2025-05-07T08:08:33.756" v="834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modNotes">
        <pc:chgData name="Sebastian Max" userId="be0f25e6-48a2-4e87-b5b5-cf865e859a8b" providerId="ADAL" clId="{65C4D452-93BA-3F4C-9C6F-C6DBF8CE7492}" dt="2025-05-07T06:24:18.715" v="8265" actId="20577"/>
        <pc:sldMkLst>
          <pc:docMk/>
          <pc:sldMk cId="0" sldId="257"/>
        </pc:sldMkLst>
        <pc:spChg chg="mod">
          <ac:chgData name="Sebastian Max" userId="be0f25e6-48a2-4e87-b5b5-cf865e859a8b" providerId="ADAL" clId="{65C4D452-93BA-3F4C-9C6F-C6DBF8CE7492}" dt="2025-05-06T07:08:47.887" v="3896"/>
          <ac:spMkLst>
            <pc:docMk/>
            <pc:sldMk cId="0" sldId="257"/>
            <ac:spMk id="4" creationId="{00000000-0000-0000-0000-000000000000}"/>
          </ac:spMkLst>
        </pc:spChg>
        <pc:spChg chg="mod">
          <ac:chgData name="Sebastian Max" userId="be0f25e6-48a2-4e87-b5b5-cf865e859a8b" providerId="ADAL" clId="{65C4D452-93BA-3F4C-9C6F-C6DBF8CE7492}" dt="2025-05-07T06:24:18.715" v="826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Sebastian Max" userId="be0f25e6-48a2-4e87-b5b5-cf865e859a8b" providerId="ADAL" clId="{65C4D452-93BA-3F4C-9C6F-C6DBF8CE7492}" dt="2025-05-05T14:01:16.674" v="3134" actId="2696"/>
        <pc:sldMkLst>
          <pc:docMk/>
          <pc:sldMk cId="1751462771" sldId="274"/>
        </pc:sldMkLst>
      </pc:sldChg>
      <pc:sldChg chg="del">
        <pc:chgData name="Sebastian Max" userId="be0f25e6-48a2-4e87-b5b5-cf865e859a8b" providerId="ADAL" clId="{65C4D452-93BA-3F4C-9C6F-C6DBF8CE7492}" dt="2025-05-05T14:01:16.627" v="3130" actId="2696"/>
        <pc:sldMkLst>
          <pc:docMk/>
          <pc:sldMk cId="4294011202" sldId="279"/>
        </pc:sldMkLst>
      </pc:sldChg>
      <pc:sldChg chg="del">
        <pc:chgData name="Sebastian Max" userId="be0f25e6-48a2-4e87-b5b5-cf865e859a8b" providerId="ADAL" clId="{65C4D452-93BA-3F4C-9C6F-C6DBF8CE7492}" dt="2025-05-05T14:01:37.272" v="3135" actId="2696"/>
        <pc:sldMkLst>
          <pc:docMk/>
          <pc:sldMk cId="3281419434" sldId="281"/>
        </pc:sldMkLst>
      </pc:sldChg>
      <pc:sldChg chg="del">
        <pc:chgData name="Sebastian Max" userId="be0f25e6-48a2-4e87-b5b5-cf865e859a8b" providerId="ADAL" clId="{65C4D452-93BA-3F4C-9C6F-C6DBF8CE7492}" dt="2025-05-05T14:01:16.640" v="3131" actId="2696"/>
        <pc:sldMkLst>
          <pc:docMk/>
          <pc:sldMk cId="303209526" sldId="282"/>
        </pc:sldMkLst>
      </pc:sldChg>
      <pc:sldChg chg="del">
        <pc:chgData name="Sebastian Max" userId="be0f25e6-48a2-4e87-b5b5-cf865e859a8b" providerId="ADAL" clId="{65C4D452-93BA-3F4C-9C6F-C6DBF8CE7492}" dt="2025-05-05T14:01:16.659" v="3133" actId="2696"/>
        <pc:sldMkLst>
          <pc:docMk/>
          <pc:sldMk cId="1400936874" sldId="283"/>
        </pc:sldMkLst>
      </pc:sldChg>
      <pc:sldChg chg="del">
        <pc:chgData name="Sebastian Max" userId="be0f25e6-48a2-4e87-b5b5-cf865e859a8b" providerId="ADAL" clId="{65C4D452-93BA-3F4C-9C6F-C6DBF8CE7492}" dt="2025-05-05T14:01:16.651" v="3132" actId="2696"/>
        <pc:sldMkLst>
          <pc:docMk/>
          <pc:sldMk cId="3135687530" sldId="284"/>
        </pc:sldMkLst>
      </pc:sldChg>
      <pc:sldChg chg="addSp delSp modSp new mod">
        <pc:chgData name="Sebastian Max" userId="be0f25e6-48a2-4e87-b5b5-cf865e859a8b" providerId="ADAL" clId="{65C4D452-93BA-3F4C-9C6F-C6DBF8CE7492}" dt="2025-05-06T07:28:09.841" v="4035" actId="20577"/>
        <pc:sldMkLst>
          <pc:docMk/>
          <pc:sldMk cId="260642529" sldId="285"/>
        </pc:sldMkLst>
        <pc:spChg chg="mod">
          <ac:chgData name="Sebastian Max" userId="be0f25e6-48a2-4e87-b5b5-cf865e859a8b" providerId="ADAL" clId="{65C4D452-93BA-3F4C-9C6F-C6DBF8CE7492}" dt="2025-05-02T09:25:44.520" v="95" actId="20577"/>
          <ac:spMkLst>
            <pc:docMk/>
            <pc:sldMk cId="260642529" sldId="285"/>
            <ac:spMk id="2" creationId="{B5519789-3195-F7F0-1A73-1F67CD44DB77}"/>
          </ac:spMkLst>
        </pc:spChg>
        <pc:spChg chg="mod">
          <ac:chgData name="Sebastian Max" userId="be0f25e6-48a2-4e87-b5b5-cf865e859a8b" providerId="ADAL" clId="{65C4D452-93BA-3F4C-9C6F-C6DBF8CE7492}" dt="2025-05-06T07:28:09.841" v="4035" actId="20577"/>
          <ac:spMkLst>
            <pc:docMk/>
            <pc:sldMk cId="260642529" sldId="285"/>
            <ac:spMk id="3" creationId="{17547577-418B-5891-47ED-D8AC5970B32B}"/>
          </ac:spMkLst>
        </pc:spChg>
        <pc:spChg chg="mod">
          <ac:chgData name="Sebastian Max" userId="be0f25e6-48a2-4e87-b5b5-cf865e859a8b" providerId="ADAL" clId="{65C4D452-93BA-3F4C-9C6F-C6DBF8CE7492}" dt="2025-05-06T07:08:47.887" v="3896"/>
          <ac:spMkLst>
            <pc:docMk/>
            <pc:sldMk cId="260642529" sldId="285"/>
            <ac:spMk id="6" creationId="{C7090EF9-322A-8322-49E3-A732CC3329A1}"/>
          </ac:spMkLst>
        </pc:spChg>
        <pc:picChg chg="add del mod">
          <ac:chgData name="Sebastian Max" userId="be0f25e6-48a2-4e87-b5b5-cf865e859a8b" providerId="ADAL" clId="{65C4D452-93BA-3F4C-9C6F-C6DBF8CE7492}" dt="2025-05-06T07:10:33.728" v="3898" actId="478"/>
          <ac:picMkLst>
            <pc:docMk/>
            <pc:sldMk cId="260642529" sldId="285"/>
            <ac:picMk id="7" creationId="{CF8C6BBE-B1AF-27C9-4117-0BB10044A262}"/>
          </ac:picMkLst>
        </pc:picChg>
        <pc:picChg chg="add mod">
          <ac:chgData name="Sebastian Max" userId="be0f25e6-48a2-4e87-b5b5-cf865e859a8b" providerId="ADAL" clId="{65C4D452-93BA-3F4C-9C6F-C6DBF8CE7492}" dt="2025-05-06T07:11:27.330" v="3902" actId="14100"/>
          <ac:picMkLst>
            <pc:docMk/>
            <pc:sldMk cId="260642529" sldId="285"/>
            <ac:picMk id="8" creationId="{BD8E188A-6D67-C4CF-05AA-790B30BC1EEA}"/>
          </ac:picMkLst>
        </pc:picChg>
      </pc:sldChg>
      <pc:sldChg chg="addSp delSp modSp new mod">
        <pc:chgData name="Sebastian Max" userId="be0f25e6-48a2-4e87-b5b5-cf865e859a8b" providerId="ADAL" clId="{65C4D452-93BA-3F4C-9C6F-C6DBF8CE7492}" dt="2025-05-06T14:57:25.895" v="7901" actId="20577"/>
        <pc:sldMkLst>
          <pc:docMk/>
          <pc:sldMk cId="511558280" sldId="286"/>
        </pc:sldMkLst>
        <pc:spChg chg="mod">
          <ac:chgData name="Sebastian Max" userId="be0f25e6-48a2-4e87-b5b5-cf865e859a8b" providerId="ADAL" clId="{65C4D452-93BA-3F4C-9C6F-C6DBF8CE7492}" dt="2025-05-06T08:42:17.939" v="4898" actId="20577"/>
          <ac:spMkLst>
            <pc:docMk/>
            <pc:sldMk cId="511558280" sldId="286"/>
            <ac:spMk id="2" creationId="{83201B22-287F-7FAA-F697-4DD246CF5E1E}"/>
          </ac:spMkLst>
        </pc:spChg>
        <pc:spChg chg="mod">
          <ac:chgData name="Sebastian Max" userId="be0f25e6-48a2-4e87-b5b5-cf865e859a8b" providerId="ADAL" clId="{65C4D452-93BA-3F4C-9C6F-C6DBF8CE7492}" dt="2025-05-06T14:57:25.895" v="7901" actId="20577"/>
          <ac:spMkLst>
            <pc:docMk/>
            <pc:sldMk cId="511558280" sldId="286"/>
            <ac:spMk id="3" creationId="{B0D7FA00-A261-CAB3-BB21-EB757B6CBAAE}"/>
          </ac:spMkLst>
        </pc:spChg>
        <pc:spChg chg="mod">
          <ac:chgData name="Sebastian Max" userId="be0f25e6-48a2-4e87-b5b5-cf865e859a8b" providerId="ADAL" clId="{65C4D452-93BA-3F4C-9C6F-C6DBF8CE7492}" dt="2025-05-06T07:08:47.887" v="3896"/>
          <ac:spMkLst>
            <pc:docMk/>
            <pc:sldMk cId="511558280" sldId="286"/>
            <ac:spMk id="6" creationId="{008F775F-C910-AA65-5A52-D4BAADA6250C}"/>
          </ac:spMkLst>
        </pc:spChg>
        <pc:picChg chg="add mod">
          <ac:chgData name="Sebastian Max" userId="be0f25e6-48a2-4e87-b5b5-cf865e859a8b" providerId="ADAL" clId="{65C4D452-93BA-3F4C-9C6F-C6DBF8CE7492}" dt="2025-05-05T13:00:04.831" v="1675" actId="14826"/>
          <ac:picMkLst>
            <pc:docMk/>
            <pc:sldMk cId="511558280" sldId="286"/>
            <ac:picMk id="8" creationId="{885FAAD5-1B62-606A-5760-001BA05BE730}"/>
          </ac:picMkLst>
        </pc:picChg>
        <pc:cxnChg chg="add mod">
          <ac:chgData name="Sebastian Max" userId="be0f25e6-48a2-4e87-b5b5-cf865e859a8b" providerId="ADAL" clId="{65C4D452-93BA-3F4C-9C6F-C6DBF8CE7492}" dt="2025-05-06T08:43:11.682" v="4908" actId="14100"/>
          <ac:cxnSpMkLst>
            <pc:docMk/>
            <pc:sldMk cId="511558280" sldId="286"/>
            <ac:cxnSpMk id="10" creationId="{CCB1F0E2-5522-88B5-6DFD-79D29B5E904F}"/>
          </ac:cxnSpMkLst>
        </pc:cxnChg>
      </pc:sldChg>
      <pc:sldChg chg="addSp modSp new del mod">
        <pc:chgData name="Sebastian Max" userId="be0f25e6-48a2-4e87-b5b5-cf865e859a8b" providerId="ADAL" clId="{65C4D452-93BA-3F4C-9C6F-C6DBF8CE7492}" dt="2025-05-05T13:58:27.803" v="3128" actId="2696"/>
        <pc:sldMkLst>
          <pc:docMk/>
          <pc:sldMk cId="2807152599" sldId="287"/>
        </pc:sldMkLst>
      </pc:sldChg>
      <pc:sldChg chg="addSp delSp modSp new del mod">
        <pc:chgData name="Sebastian Max" userId="be0f25e6-48a2-4e87-b5b5-cf865e859a8b" providerId="ADAL" clId="{65C4D452-93BA-3F4C-9C6F-C6DBF8CE7492}" dt="2025-05-05T14:31:57.076" v="3867" actId="2696"/>
        <pc:sldMkLst>
          <pc:docMk/>
          <pc:sldMk cId="3020239058" sldId="288"/>
        </pc:sldMkLst>
      </pc:sldChg>
      <pc:sldChg chg="addSp delSp modSp new del mod modClrScheme chgLayout">
        <pc:chgData name="Sebastian Max" userId="be0f25e6-48a2-4e87-b5b5-cf865e859a8b" providerId="ADAL" clId="{65C4D452-93BA-3F4C-9C6F-C6DBF8CE7492}" dt="2025-05-05T13:58:59.495" v="3129" actId="2696"/>
        <pc:sldMkLst>
          <pc:docMk/>
          <pc:sldMk cId="1035772122" sldId="289"/>
        </pc:sldMkLst>
      </pc:sldChg>
      <pc:sldChg chg="addSp delSp modSp new mod modClrScheme chgLayout">
        <pc:chgData name="Sebastian Max" userId="be0f25e6-48a2-4e87-b5b5-cf865e859a8b" providerId="ADAL" clId="{65C4D452-93BA-3F4C-9C6F-C6DBF8CE7492}" dt="2025-05-06T11:05:14.780" v="6404" actId="14100"/>
        <pc:sldMkLst>
          <pc:docMk/>
          <pc:sldMk cId="195333452" sldId="290"/>
        </pc:sldMkLst>
        <pc:spChg chg="mod ord">
          <ac:chgData name="Sebastian Max" userId="be0f25e6-48a2-4e87-b5b5-cf865e859a8b" providerId="ADAL" clId="{65C4D452-93BA-3F4C-9C6F-C6DBF8CE7492}" dt="2025-05-06T07:08:47.887" v="3896"/>
          <ac:spMkLst>
            <pc:docMk/>
            <pc:sldMk cId="195333452" sldId="290"/>
            <ac:spMk id="7" creationId="{D82F7CC0-279E-BFD1-3AA7-0685B77918D3}"/>
          </ac:spMkLst>
        </pc:spChg>
        <pc:spChg chg="mod ord">
          <ac:chgData name="Sebastian Max" userId="be0f25e6-48a2-4e87-b5b5-cf865e859a8b" providerId="ADAL" clId="{65C4D452-93BA-3F4C-9C6F-C6DBF8CE7492}" dt="2025-05-05T09:11:12.691" v="742" actId="700"/>
          <ac:spMkLst>
            <pc:docMk/>
            <pc:sldMk cId="195333452" sldId="290"/>
            <ac:spMk id="8" creationId="{3F1C9205-9F37-655E-49D3-9CCFD81536CD}"/>
          </ac:spMkLst>
        </pc:spChg>
        <pc:spChg chg="mod ord">
          <ac:chgData name="Sebastian Max" userId="be0f25e6-48a2-4e87-b5b5-cf865e859a8b" providerId="ADAL" clId="{65C4D452-93BA-3F4C-9C6F-C6DBF8CE7492}" dt="2025-05-05T09:11:12.691" v="742" actId="700"/>
          <ac:spMkLst>
            <pc:docMk/>
            <pc:sldMk cId="195333452" sldId="290"/>
            <ac:spMk id="9" creationId="{128423CE-9158-BC4A-08A1-778400C11B3B}"/>
          </ac:spMkLst>
        </pc:spChg>
        <pc:spChg chg="add mod ord">
          <ac:chgData name="Sebastian Max" userId="be0f25e6-48a2-4e87-b5b5-cf865e859a8b" providerId="ADAL" clId="{65C4D452-93BA-3F4C-9C6F-C6DBF8CE7492}" dt="2025-05-06T08:42:14.127" v="4896" actId="20577"/>
          <ac:spMkLst>
            <pc:docMk/>
            <pc:sldMk cId="195333452" sldId="290"/>
            <ac:spMk id="10" creationId="{FEE7AE19-037D-03E1-6484-E20B4D8557AB}"/>
          </ac:spMkLst>
        </pc:spChg>
        <pc:spChg chg="add mod ord">
          <ac:chgData name="Sebastian Max" userId="be0f25e6-48a2-4e87-b5b5-cf865e859a8b" providerId="ADAL" clId="{65C4D452-93BA-3F4C-9C6F-C6DBF8CE7492}" dt="2025-05-06T08:41:18.779" v="4894" actId="57"/>
          <ac:spMkLst>
            <pc:docMk/>
            <pc:sldMk cId="195333452" sldId="290"/>
            <ac:spMk id="11" creationId="{2BDD7C26-38C3-001A-143E-886C7D25D634}"/>
          </ac:spMkLst>
        </pc:spChg>
        <pc:spChg chg="add mod">
          <ac:chgData name="Sebastian Max" userId="be0f25e6-48a2-4e87-b5b5-cf865e859a8b" providerId="ADAL" clId="{65C4D452-93BA-3F4C-9C6F-C6DBF8CE7492}" dt="2025-05-05T09:13:40.118" v="814" actId="404"/>
          <ac:spMkLst>
            <pc:docMk/>
            <pc:sldMk cId="195333452" sldId="290"/>
            <ac:spMk id="14" creationId="{1ECE82D4-2649-54F3-8788-EE87809BB598}"/>
          </ac:spMkLst>
        </pc:spChg>
        <pc:spChg chg="add mod">
          <ac:chgData name="Sebastian Max" userId="be0f25e6-48a2-4e87-b5b5-cf865e859a8b" providerId="ADAL" clId="{65C4D452-93BA-3F4C-9C6F-C6DBF8CE7492}" dt="2025-05-05T09:13:34.469" v="810" actId="1076"/>
          <ac:spMkLst>
            <pc:docMk/>
            <pc:sldMk cId="195333452" sldId="290"/>
            <ac:spMk id="18" creationId="{6C0A279A-B152-D66F-3FA4-83EC75CB6EA3}"/>
          </ac:spMkLst>
        </pc:spChg>
        <pc:spChg chg="add mod">
          <ac:chgData name="Sebastian Max" userId="be0f25e6-48a2-4e87-b5b5-cf865e859a8b" providerId="ADAL" clId="{65C4D452-93BA-3F4C-9C6F-C6DBF8CE7492}" dt="2025-05-05T09:34:33.209" v="1113" actId="1076"/>
          <ac:spMkLst>
            <pc:docMk/>
            <pc:sldMk cId="195333452" sldId="290"/>
            <ac:spMk id="72" creationId="{C80E8CFF-E2E1-3FA7-568B-F421AE66E8A6}"/>
          </ac:spMkLst>
        </pc:spChg>
        <pc:spChg chg="add mod">
          <ac:chgData name="Sebastian Max" userId="be0f25e6-48a2-4e87-b5b5-cf865e859a8b" providerId="ADAL" clId="{65C4D452-93BA-3F4C-9C6F-C6DBF8CE7492}" dt="2025-05-05T09:34:43.247" v="1120" actId="20577"/>
          <ac:spMkLst>
            <pc:docMk/>
            <pc:sldMk cId="195333452" sldId="290"/>
            <ac:spMk id="73" creationId="{8BDC4531-4612-5E96-47D3-A2DE1767DF9E}"/>
          </ac:spMkLst>
        </pc:spChg>
        <pc:spChg chg="add mod">
          <ac:chgData name="Sebastian Max" userId="be0f25e6-48a2-4e87-b5b5-cf865e859a8b" providerId="ADAL" clId="{65C4D452-93BA-3F4C-9C6F-C6DBF8CE7492}" dt="2025-05-05T14:03:55.844" v="3137" actId="208"/>
          <ac:spMkLst>
            <pc:docMk/>
            <pc:sldMk cId="195333452" sldId="290"/>
            <ac:spMk id="74" creationId="{903102C9-DF42-98BB-FC6A-A6D443AEE15F}"/>
          </ac:spMkLst>
        </pc:spChg>
        <pc:spChg chg="add mod">
          <ac:chgData name="Sebastian Max" userId="be0f25e6-48a2-4e87-b5b5-cf865e859a8b" providerId="ADAL" clId="{65C4D452-93BA-3F4C-9C6F-C6DBF8CE7492}" dt="2025-05-05T14:03:55.844" v="3137" actId="208"/>
          <ac:spMkLst>
            <pc:docMk/>
            <pc:sldMk cId="195333452" sldId="290"/>
            <ac:spMk id="75" creationId="{D35CE8FA-EFEF-5F95-8FC0-5C4378AD97FC}"/>
          </ac:spMkLst>
        </pc:spChg>
        <pc:spChg chg="add mod">
          <ac:chgData name="Sebastian Max" userId="be0f25e6-48a2-4e87-b5b5-cf865e859a8b" providerId="ADAL" clId="{65C4D452-93BA-3F4C-9C6F-C6DBF8CE7492}" dt="2025-05-05T14:03:55.844" v="3137" actId="208"/>
          <ac:spMkLst>
            <pc:docMk/>
            <pc:sldMk cId="195333452" sldId="290"/>
            <ac:spMk id="76" creationId="{5FF76CCA-0104-24C1-086D-BF07B7C3F4AB}"/>
          </ac:spMkLst>
        </pc:spChg>
        <pc:spChg chg="add mod">
          <ac:chgData name="Sebastian Max" userId="be0f25e6-48a2-4e87-b5b5-cf865e859a8b" providerId="ADAL" clId="{65C4D452-93BA-3F4C-9C6F-C6DBF8CE7492}" dt="2025-05-05T14:03:55.844" v="3137" actId="208"/>
          <ac:spMkLst>
            <pc:docMk/>
            <pc:sldMk cId="195333452" sldId="290"/>
            <ac:spMk id="77" creationId="{409FC1A6-B43B-DCD3-8921-22AA28D08B4F}"/>
          </ac:spMkLst>
        </pc:spChg>
        <pc:spChg chg="add mod">
          <ac:chgData name="Sebastian Max" userId="be0f25e6-48a2-4e87-b5b5-cf865e859a8b" providerId="ADAL" clId="{65C4D452-93BA-3F4C-9C6F-C6DBF8CE7492}" dt="2025-05-05T14:03:55.844" v="3137" actId="208"/>
          <ac:spMkLst>
            <pc:docMk/>
            <pc:sldMk cId="195333452" sldId="290"/>
            <ac:spMk id="78" creationId="{8998AC77-5AF6-9AE0-27E8-44AD070EFF34}"/>
          </ac:spMkLst>
        </pc:spChg>
        <pc:spChg chg="add mod">
          <ac:chgData name="Sebastian Max" userId="be0f25e6-48a2-4e87-b5b5-cf865e859a8b" providerId="ADAL" clId="{65C4D452-93BA-3F4C-9C6F-C6DBF8CE7492}" dt="2025-05-05T12:36:53.526" v="1463" actId="1076"/>
          <ac:spMkLst>
            <pc:docMk/>
            <pc:sldMk cId="195333452" sldId="290"/>
            <ac:spMk id="79" creationId="{9B4544F0-926A-A205-61B4-7555EED72B59}"/>
          </ac:spMkLst>
        </pc:spChg>
        <pc:spChg chg="add mod">
          <ac:chgData name="Sebastian Max" userId="be0f25e6-48a2-4e87-b5b5-cf865e859a8b" providerId="ADAL" clId="{65C4D452-93BA-3F4C-9C6F-C6DBF8CE7492}" dt="2025-05-05T14:03:55.844" v="3137" actId="208"/>
          <ac:spMkLst>
            <pc:docMk/>
            <pc:sldMk cId="195333452" sldId="290"/>
            <ac:spMk id="80" creationId="{60295C54-7C72-E566-FF11-1CE29074D0AA}"/>
          </ac:spMkLst>
        </pc:spChg>
        <pc:spChg chg="add mod">
          <ac:chgData name="Sebastian Max" userId="be0f25e6-48a2-4e87-b5b5-cf865e859a8b" providerId="ADAL" clId="{65C4D452-93BA-3F4C-9C6F-C6DBF8CE7492}" dt="2025-05-05T14:03:55.844" v="3137" actId="208"/>
          <ac:spMkLst>
            <pc:docMk/>
            <pc:sldMk cId="195333452" sldId="290"/>
            <ac:spMk id="81" creationId="{8345D97C-EA49-CAED-B7F6-376297A1A41B}"/>
          </ac:spMkLst>
        </pc:spChg>
        <pc:spChg chg="add mod">
          <ac:chgData name="Sebastian Max" userId="be0f25e6-48a2-4e87-b5b5-cf865e859a8b" providerId="ADAL" clId="{65C4D452-93BA-3F4C-9C6F-C6DBF8CE7492}" dt="2025-05-05T14:03:55.844" v="3137" actId="208"/>
          <ac:spMkLst>
            <pc:docMk/>
            <pc:sldMk cId="195333452" sldId="290"/>
            <ac:spMk id="82" creationId="{74C452FE-6C00-610F-A2B6-C723BEB353D3}"/>
          </ac:spMkLst>
        </pc:spChg>
        <pc:spChg chg="add mod">
          <ac:chgData name="Sebastian Max" userId="be0f25e6-48a2-4e87-b5b5-cf865e859a8b" providerId="ADAL" clId="{65C4D452-93BA-3F4C-9C6F-C6DBF8CE7492}" dt="2025-05-05T14:03:55.844" v="3137" actId="208"/>
          <ac:spMkLst>
            <pc:docMk/>
            <pc:sldMk cId="195333452" sldId="290"/>
            <ac:spMk id="85" creationId="{439585B6-D8DA-9029-E40D-259BDEA65679}"/>
          </ac:spMkLst>
        </pc:spChg>
        <pc:spChg chg="add mod">
          <ac:chgData name="Sebastian Max" userId="be0f25e6-48a2-4e87-b5b5-cf865e859a8b" providerId="ADAL" clId="{65C4D452-93BA-3F4C-9C6F-C6DBF8CE7492}" dt="2025-05-06T11:04:53.281" v="6397" actId="1076"/>
          <ac:spMkLst>
            <pc:docMk/>
            <pc:sldMk cId="195333452" sldId="290"/>
            <ac:spMk id="86" creationId="{8D418B82-9F27-71A6-EB1E-9CE1C1CBFCD0}"/>
          </ac:spMkLst>
        </pc:spChg>
        <pc:spChg chg="add mod">
          <ac:chgData name="Sebastian Max" userId="be0f25e6-48a2-4e87-b5b5-cf865e859a8b" providerId="ADAL" clId="{65C4D452-93BA-3F4C-9C6F-C6DBF8CE7492}" dt="2025-05-06T11:02:37.602" v="6379" actId="1076"/>
          <ac:spMkLst>
            <pc:docMk/>
            <pc:sldMk cId="195333452" sldId="290"/>
            <ac:spMk id="88" creationId="{3D7314DD-8BD2-158B-2F5D-E246199979E7}"/>
          </ac:spMkLst>
        </pc:spChg>
        <pc:spChg chg="add del">
          <ac:chgData name="Sebastian Max" userId="be0f25e6-48a2-4e87-b5b5-cf865e859a8b" providerId="ADAL" clId="{65C4D452-93BA-3F4C-9C6F-C6DBF8CE7492}" dt="2025-05-06T11:03:43.785" v="6390" actId="478"/>
          <ac:spMkLst>
            <pc:docMk/>
            <pc:sldMk cId="195333452" sldId="290"/>
            <ac:spMk id="89" creationId="{1961084B-A8B8-816B-FBE7-31CD9AF34F8C}"/>
          </ac:spMkLst>
        </pc:spChg>
        <pc:spChg chg="add mod">
          <ac:chgData name="Sebastian Max" userId="be0f25e6-48a2-4e87-b5b5-cf865e859a8b" providerId="ADAL" clId="{65C4D452-93BA-3F4C-9C6F-C6DBF8CE7492}" dt="2025-05-06T11:03:18.788" v="6385" actId="1035"/>
          <ac:spMkLst>
            <pc:docMk/>
            <pc:sldMk cId="195333452" sldId="290"/>
            <ac:spMk id="90" creationId="{855496A8-63AF-CC95-84F0-EF1A4316DC23}"/>
          </ac:spMkLst>
        </pc:spChg>
        <pc:spChg chg="add mod">
          <ac:chgData name="Sebastian Max" userId="be0f25e6-48a2-4e87-b5b5-cf865e859a8b" providerId="ADAL" clId="{65C4D452-93BA-3F4C-9C6F-C6DBF8CE7492}" dt="2025-05-06T11:04:25.709" v="6393" actId="555"/>
          <ac:spMkLst>
            <pc:docMk/>
            <pc:sldMk cId="195333452" sldId="290"/>
            <ac:spMk id="91" creationId="{FE0F8BD7-F0A1-F61B-D2EF-4ADE7F4F450C}"/>
          </ac:spMkLst>
        </pc:spChg>
        <pc:spChg chg="add mod">
          <ac:chgData name="Sebastian Max" userId="be0f25e6-48a2-4e87-b5b5-cf865e859a8b" providerId="ADAL" clId="{65C4D452-93BA-3F4C-9C6F-C6DBF8CE7492}" dt="2025-05-06T11:04:25.709" v="6393" actId="555"/>
          <ac:spMkLst>
            <pc:docMk/>
            <pc:sldMk cId="195333452" sldId="290"/>
            <ac:spMk id="92" creationId="{BA340AA0-189D-97F9-0DED-E8BC9467082E}"/>
          </ac:spMkLst>
        </pc:spChg>
        <pc:spChg chg="add mod">
          <ac:chgData name="Sebastian Max" userId="be0f25e6-48a2-4e87-b5b5-cf865e859a8b" providerId="ADAL" clId="{65C4D452-93BA-3F4C-9C6F-C6DBF8CE7492}" dt="2025-05-06T11:04:25.709" v="6393" actId="555"/>
          <ac:spMkLst>
            <pc:docMk/>
            <pc:sldMk cId="195333452" sldId="290"/>
            <ac:spMk id="93" creationId="{884DA8EA-4345-DD24-4A7F-0CC63CFBD5E3}"/>
          </ac:spMkLst>
        </pc:spChg>
        <pc:spChg chg="add mod">
          <ac:chgData name="Sebastian Max" userId="be0f25e6-48a2-4e87-b5b5-cf865e859a8b" providerId="ADAL" clId="{65C4D452-93BA-3F4C-9C6F-C6DBF8CE7492}" dt="2025-05-06T11:04:25.709" v="6393" actId="555"/>
          <ac:spMkLst>
            <pc:docMk/>
            <pc:sldMk cId="195333452" sldId="290"/>
            <ac:spMk id="94" creationId="{517E89D3-EB16-6E67-8DA1-435B2F2C2460}"/>
          </ac:spMkLst>
        </pc:spChg>
        <pc:spChg chg="add mod">
          <ac:chgData name="Sebastian Max" userId="be0f25e6-48a2-4e87-b5b5-cf865e859a8b" providerId="ADAL" clId="{65C4D452-93BA-3F4C-9C6F-C6DBF8CE7492}" dt="2025-05-06T11:04:25.709" v="6393" actId="555"/>
          <ac:spMkLst>
            <pc:docMk/>
            <pc:sldMk cId="195333452" sldId="290"/>
            <ac:spMk id="95" creationId="{FDC14F19-075E-8364-D36E-78A4D30B4CAD}"/>
          </ac:spMkLst>
        </pc:spChg>
        <pc:spChg chg="add mod">
          <ac:chgData name="Sebastian Max" userId="be0f25e6-48a2-4e87-b5b5-cf865e859a8b" providerId="ADAL" clId="{65C4D452-93BA-3F4C-9C6F-C6DBF8CE7492}" dt="2025-05-06T11:04:25.709" v="6393" actId="555"/>
          <ac:spMkLst>
            <pc:docMk/>
            <pc:sldMk cId="195333452" sldId="290"/>
            <ac:spMk id="96" creationId="{856D0F4E-EA23-16AF-9E3B-67345283527F}"/>
          </ac:spMkLst>
        </pc:spChg>
        <pc:spChg chg="add mod">
          <ac:chgData name="Sebastian Max" userId="be0f25e6-48a2-4e87-b5b5-cf865e859a8b" providerId="ADAL" clId="{65C4D452-93BA-3F4C-9C6F-C6DBF8CE7492}" dt="2025-05-06T11:04:25.709" v="6393" actId="555"/>
          <ac:spMkLst>
            <pc:docMk/>
            <pc:sldMk cId="195333452" sldId="290"/>
            <ac:spMk id="97" creationId="{80CCA790-1D79-4C95-5C85-5600E36B083F}"/>
          </ac:spMkLst>
        </pc:spChg>
        <pc:spChg chg="add mod">
          <ac:chgData name="Sebastian Max" userId="be0f25e6-48a2-4e87-b5b5-cf865e859a8b" providerId="ADAL" clId="{65C4D452-93BA-3F4C-9C6F-C6DBF8CE7492}" dt="2025-05-06T11:04:25.709" v="6393" actId="555"/>
          <ac:spMkLst>
            <pc:docMk/>
            <pc:sldMk cId="195333452" sldId="290"/>
            <ac:spMk id="98" creationId="{FE51170C-6851-B2AF-CD03-BE1C426902F2}"/>
          </ac:spMkLst>
        </pc:spChg>
        <pc:spChg chg="add mod">
          <ac:chgData name="Sebastian Max" userId="be0f25e6-48a2-4e87-b5b5-cf865e859a8b" providerId="ADAL" clId="{65C4D452-93BA-3F4C-9C6F-C6DBF8CE7492}" dt="2025-05-06T11:04:25.709" v="6393" actId="555"/>
          <ac:spMkLst>
            <pc:docMk/>
            <pc:sldMk cId="195333452" sldId="290"/>
            <ac:spMk id="99" creationId="{FA6AE150-18B0-DF87-B5B0-57BC4E15CEBB}"/>
          </ac:spMkLst>
        </pc:spChg>
        <pc:spChg chg="add mod">
          <ac:chgData name="Sebastian Max" userId="be0f25e6-48a2-4e87-b5b5-cf865e859a8b" providerId="ADAL" clId="{65C4D452-93BA-3F4C-9C6F-C6DBF8CE7492}" dt="2025-05-06T11:04:25.709" v="6393" actId="555"/>
          <ac:spMkLst>
            <pc:docMk/>
            <pc:sldMk cId="195333452" sldId="290"/>
            <ac:spMk id="100" creationId="{2E78B09A-8606-EBCD-2029-663B6FA183CD}"/>
          </ac:spMkLst>
        </pc:spChg>
        <pc:spChg chg="add mod">
          <ac:chgData name="Sebastian Max" userId="be0f25e6-48a2-4e87-b5b5-cf865e859a8b" providerId="ADAL" clId="{65C4D452-93BA-3F4C-9C6F-C6DBF8CE7492}" dt="2025-05-06T11:04:41.207" v="6395" actId="1076"/>
          <ac:spMkLst>
            <pc:docMk/>
            <pc:sldMk cId="195333452" sldId="290"/>
            <ac:spMk id="101" creationId="{E9D7A149-4D97-38F3-8948-FF400EC38C93}"/>
          </ac:spMkLst>
        </pc:spChg>
        <pc:spChg chg="add mod">
          <ac:chgData name="Sebastian Max" userId="be0f25e6-48a2-4e87-b5b5-cf865e859a8b" providerId="ADAL" clId="{65C4D452-93BA-3F4C-9C6F-C6DBF8CE7492}" dt="2025-05-06T11:04:41.207" v="6395" actId="1076"/>
          <ac:spMkLst>
            <pc:docMk/>
            <pc:sldMk cId="195333452" sldId="290"/>
            <ac:spMk id="102" creationId="{9A74DCF3-2B2B-2013-2DB5-DBDDF1BFA337}"/>
          </ac:spMkLst>
        </pc:spChg>
        <pc:spChg chg="add mod">
          <ac:chgData name="Sebastian Max" userId="be0f25e6-48a2-4e87-b5b5-cf865e859a8b" providerId="ADAL" clId="{65C4D452-93BA-3F4C-9C6F-C6DBF8CE7492}" dt="2025-05-06T11:04:41.207" v="6395" actId="1076"/>
          <ac:spMkLst>
            <pc:docMk/>
            <pc:sldMk cId="195333452" sldId="290"/>
            <ac:spMk id="103" creationId="{DDF016DC-86D8-5266-DF34-390A79F68CB6}"/>
          </ac:spMkLst>
        </pc:spChg>
        <pc:spChg chg="add mod">
          <ac:chgData name="Sebastian Max" userId="be0f25e6-48a2-4e87-b5b5-cf865e859a8b" providerId="ADAL" clId="{65C4D452-93BA-3F4C-9C6F-C6DBF8CE7492}" dt="2025-05-06T11:05:06.347" v="6401" actId="1076"/>
          <ac:spMkLst>
            <pc:docMk/>
            <pc:sldMk cId="195333452" sldId="290"/>
            <ac:spMk id="106" creationId="{9B1AD809-62F2-61D2-4E62-8D755EB0F46D}"/>
          </ac:spMkLst>
        </pc:spChg>
        <pc:cxnChg chg="add mod">
          <ac:chgData name="Sebastian Max" userId="be0f25e6-48a2-4e87-b5b5-cf865e859a8b" providerId="ADAL" clId="{65C4D452-93BA-3F4C-9C6F-C6DBF8CE7492}" dt="2025-05-05T09:12:36.631" v="785" actId="692"/>
          <ac:cxnSpMkLst>
            <pc:docMk/>
            <pc:sldMk cId="195333452" sldId="290"/>
            <ac:cxnSpMk id="13" creationId="{C8215C62-AE06-1C4F-8787-2567B1426C91}"/>
          </ac:cxnSpMkLst>
        </pc:cxnChg>
        <pc:cxnChg chg="add mod">
          <ac:chgData name="Sebastian Max" userId="be0f25e6-48a2-4e87-b5b5-cf865e859a8b" providerId="ADAL" clId="{65C4D452-93BA-3F4C-9C6F-C6DBF8CE7492}" dt="2025-05-06T08:41:03.243" v="4893" actId="14100"/>
          <ac:cxnSpMkLst>
            <pc:docMk/>
            <pc:sldMk cId="195333452" sldId="290"/>
            <ac:cxnSpMk id="16" creationId="{993955DF-241E-50D3-14B8-E36D62FEA5A4}"/>
          </ac:cxnSpMkLst>
        </pc:cxnChg>
        <pc:cxnChg chg="add mod">
          <ac:chgData name="Sebastian Max" userId="be0f25e6-48a2-4e87-b5b5-cf865e859a8b" providerId="ADAL" clId="{65C4D452-93BA-3F4C-9C6F-C6DBF8CE7492}" dt="2025-05-06T07:07:49.827" v="3895" actId="692"/>
          <ac:cxnSpMkLst>
            <pc:docMk/>
            <pc:sldMk cId="195333452" sldId="290"/>
            <ac:cxnSpMk id="20" creationId="{21FE7611-C7F9-DCC8-087D-5967D67970E9}"/>
          </ac:cxnSpMkLst>
        </pc:cxnChg>
        <pc:cxnChg chg="add mod">
          <ac:chgData name="Sebastian Max" userId="be0f25e6-48a2-4e87-b5b5-cf865e859a8b" providerId="ADAL" clId="{65C4D452-93BA-3F4C-9C6F-C6DBF8CE7492}" dt="2025-05-05T09:14:14.810" v="821" actId="692"/>
          <ac:cxnSpMkLst>
            <pc:docMk/>
            <pc:sldMk cId="195333452" sldId="290"/>
            <ac:cxnSpMk id="22" creationId="{7D499D71-4A9B-DA83-C773-80DC77839211}"/>
          </ac:cxnSpMkLst>
        </pc:cxnChg>
        <pc:cxnChg chg="add mod">
          <ac:chgData name="Sebastian Max" userId="be0f25e6-48a2-4e87-b5b5-cf865e859a8b" providerId="ADAL" clId="{65C4D452-93BA-3F4C-9C6F-C6DBF8CE7492}" dt="2025-05-05T09:32:58.904" v="1087" actId="14100"/>
          <ac:cxnSpMkLst>
            <pc:docMk/>
            <pc:sldMk cId="195333452" sldId="290"/>
            <ac:cxnSpMk id="24" creationId="{0A2F4D90-CDE4-588C-6957-124C94EF7C7E}"/>
          </ac:cxnSpMkLst>
        </pc:cxnChg>
        <pc:cxnChg chg="add mod">
          <ac:chgData name="Sebastian Max" userId="be0f25e6-48a2-4e87-b5b5-cf865e859a8b" providerId="ADAL" clId="{65C4D452-93BA-3F4C-9C6F-C6DBF8CE7492}" dt="2025-05-05T09:14:39.691" v="827" actId="1076"/>
          <ac:cxnSpMkLst>
            <pc:docMk/>
            <pc:sldMk cId="195333452" sldId="290"/>
            <ac:cxnSpMk id="27" creationId="{49D6199B-C539-8A31-9D9E-57C60F2D106E}"/>
          </ac:cxnSpMkLst>
        </pc:cxnChg>
        <pc:cxnChg chg="add mod">
          <ac:chgData name="Sebastian Max" userId="be0f25e6-48a2-4e87-b5b5-cf865e859a8b" providerId="ADAL" clId="{65C4D452-93BA-3F4C-9C6F-C6DBF8CE7492}" dt="2025-05-06T07:07:49.827" v="3895" actId="692"/>
          <ac:cxnSpMkLst>
            <pc:docMk/>
            <pc:sldMk cId="195333452" sldId="290"/>
            <ac:cxnSpMk id="28" creationId="{93EE8524-78D7-E438-0935-709CE4F1A66F}"/>
          </ac:cxnSpMkLst>
        </pc:cxnChg>
        <pc:cxnChg chg="add mod">
          <ac:chgData name="Sebastian Max" userId="be0f25e6-48a2-4e87-b5b5-cf865e859a8b" providerId="ADAL" clId="{65C4D452-93BA-3F4C-9C6F-C6DBF8CE7492}" dt="2025-05-05T09:33:29.173" v="1097" actId="14100"/>
          <ac:cxnSpMkLst>
            <pc:docMk/>
            <pc:sldMk cId="195333452" sldId="290"/>
            <ac:cxnSpMk id="32" creationId="{911C3F09-B5F4-3BD5-2BC7-28144FA77277}"/>
          </ac:cxnSpMkLst>
        </pc:cxnChg>
        <pc:cxnChg chg="add mod">
          <ac:chgData name="Sebastian Max" userId="be0f25e6-48a2-4e87-b5b5-cf865e859a8b" providerId="ADAL" clId="{65C4D452-93BA-3F4C-9C6F-C6DBF8CE7492}" dt="2025-05-06T07:07:49.827" v="3895" actId="692"/>
          <ac:cxnSpMkLst>
            <pc:docMk/>
            <pc:sldMk cId="195333452" sldId="290"/>
            <ac:cxnSpMk id="33" creationId="{1EFEC82D-D330-132B-2C33-360088A32737}"/>
          </ac:cxnSpMkLst>
        </pc:cxnChg>
        <pc:cxnChg chg="add mod">
          <ac:chgData name="Sebastian Max" userId="be0f25e6-48a2-4e87-b5b5-cf865e859a8b" providerId="ADAL" clId="{65C4D452-93BA-3F4C-9C6F-C6DBF8CE7492}" dt="2025-05-05T09:33:54.254" v="1102" actId="14100"/>
          <ac:cxnSpMkLst>
            <pc:docMk/>
            <pc:sldMk cId="195333452" sldId="290"/>
            <ac:cxnSpMk id="35" creationId="{DDC3446D-A4A5-D37D-73B1-5C86A1B4F105}"/>
          </ac:cxnSpMkLst>
        </pc:cxnChg>
        <pc:cxnChg chg="add mod">
          <ac:chgData name="Sebastian Max" userId="be0f25e6-48a2-4e87-b5b5-cf865e859a8b" providerId="ADAL" clId="{65C4D452-93BA-3F4C-9C6F-C6DBF8CE7492}" dt="2025-05-06T07:07:49.827" v="3895" actId="692"/>
          <ac:cxnSpMkLst>
            <pc:docMk/>
            <pc:sldMk cId="195333452" sldId="290"/>
            <ac:cxnSpMk id="36" creationId="{72239C7B-1DA9-A5B3-2675-D6402B06C242}"/>
          </ac:cxnSpMkLst>
        </pc:cxnChg>
        <pc:cxnChg chg="add mod">
          <ac:chgData name="Sebastian Max" userId="be0f25e6-48a2-4e87-b5b5-cf865e859a8b" providerId="ADAL" clId="{65C4D452-93BA-3F4C-9C6F-C6DBF8CE7492}" dt="2025-05-05T09:33:08.394" v="1091" actId="1035"/>
          <ac:cxnSpMkLst>
            <pc:docMk/>
            <pc:sldMk cId="195333452" sldId="290"/>
            <ac:cxnSpMk id="59" creationId="{76589A3B-E79F-D53F-F616-E01E9998EA56}"/>
          </ac:cxnSpMkLst>
        </pc:cxnChg>
        <pc:cxnChg chg="add mod">
          <ac:chgData name="Sebastian Max" userId="be0f25e6-48a2-4e87-b5b5-cf865e859a8b" providerId="ADAL" clId="{65C4D452-93BA-3F4C-9C6F-C6DBF8CE7492}" dt="2025-05-05T09:33:26.422" v="1096" actId="14100"/>
          <ac:cxnSpMkLst>
            <pc:docMk/>
            <pc:sldMk cId="195333452" sldId="290"/>
            <ac:cxnSpMk id="63" creationId="{F6B2FE50-EB78-7CE6-6939-DDC99DB115B2}"/>
          </ac:cxnSpMkLst>
        </pc:cxnChg>
        <pc:cxnChg chg="add mod">
          <ac:chgData name="Sebastian Max" userId="be0f25e6-48a2-4e87-b5b5-cf865e859a8b" providerId="ADAL" clId="{65C4D452-93BA-3F4C-9C6F-C6DBF8CE7492}" dt="2025-05-05T09:33:49.524" v="1100" actId="14100"/>
          <ac:cxnSpMkLst>
            <pc:docMk/>
            <pc:sldMk cId="195333452" sldId="290"/>
            <ac:cxnSpMk id="67" creationId="{501D6D2F-96D8-AE69-7D89-2E5044CF010B}"/>
          </ac:cxnSpMkLst>
        </pc:cxnChg>
        <pc:cxnChg chg="add mod">
          <ac:chgData name="Sebastian Max" userId="be0f25e6-48a2-4e87-b5b5-cf865e859a8b" providerId="ADAL" clId="{65C4D452-93BA-3F4C-9C6F-C6DBF8CE7492}" dt="2025-05-06T11:04:48.060" v="6396" actId="14100"/>
          <ac:cxnSpMkLst>
            <pc:docMk/>
            <pc:sldMk cId="195333452" sldId="290"/>
            <ac:cxnSpMk id="83" creationId="{4C38BEC5-2D9C-575D-840B-23CF9E811ABE}"/>
          </ac:cxnSpMkLst>
        </pc:cxnChg>
        <pc:cxnChg chg="add mod">
          <ac:chgData name="Sebastian Max" userId="be0f25e6-48a2-4e87-b5b5-cf865e859a8b" providerId="ADAL" clId="{65C4D452-93BA-3F4C-9C6F-C6DBF8CE7492}" dt="2025-05-06T11:05:00.506" v="6399" actId="1076"/>
          <ac:cxnSpMkLst>
            <pc:docMk/>
            <pc:sldMk cId="195333452" sldId="290"/>
            <ac:cxnSpMk id="105" creationId="{5A5A1A6F-205B-8080-212D-BB25649F9855}"/>
          </ac:cxnSpMkLst>
        </pc:cxnChg>
        <pc:cxnChg chg="add mod">
          <ac:chgData name="Sebastian Max" userId="be0f25e6-48a2-4e87-b5b5-cf865e859a8b" providerId="ADAL" clId="{65C4D452-93BA-3F4C-9C6F-C6DBF8CE7492}" dt="2025-05-06T11:05:14.780" v="6404" actId="14100"/>
          <ac:cxnSpMkLst>
            <pc:docMk/>
            <pc:sldMk cId="195333452" sldId="290"/>
            <ac:cxnSpMk id="107" creationId="{75CF09FE-A56D-F96C-AD80-4115D4B14B1B}"/>
          </ac:cxnSpMkLst>
        </pc:cxnChg>
      </pc:sldChg>
      <pc:sldChg chg="addSp delSp modSp new mod">
        <pc:chgData name="Sebastian Max" userId="be0f25e6-48a2-4e87-b5b5-cf865e859a8b" providerId="ADAL" clId="{65C4D452-93BA-3F4C-9C6F-C6DBF8CE7492}" dt="2025-05-06T11:15:08.282" v="6475" actId="478"/>
        <pc:sldMkLst>
          <pc:docMk/>
          <pc:sldMk cId="1759660054" sldId="291"/>
        </pc:sldMkLst>
        <pc:spChg chg="mod">
          <ac:chgData name="Sebastian Max" userId="be0f25e6-48a2-4e87-b5b5-cf865e859a8b" providerId="ADAL" clId="{65C4D452-93BA-3F4C-9C6F-C6DBF8CE7492}" dt="2025-05-05T14:04:17.181" v="3154"/>
          <ac:spMkLst>
            <pc:docMk/>
            <pc:sldMk cId="1759660054" sldId="291"/>
            <ac:spMk id="2" creationId="{00F4C7FA-7F8D-E1A8-21D3-F6BF9DF0DCDF}"/>
          </ac:spMkLst>
        </pc:spChg>
        <pc:spChg chg="mod">
          <ac:chgData name="Sebastian Max" userId="be0f25e6-48a2-4e87-b5b5-cf865e859a8b" providerId="ADAL" clId="{65C4D452-93BA-3F4C-9C6F-C6DBF8CE7492}" dt="2025-05-06T11:11:14.511" v="6411" actId="14100"/>
          <ac:spMkLst>
            <pc:docMk/>
            <pc:sldMk cId="1759660054" sldId="291"/>
            <ac:spMk id="3" creationId="{F5F51EB5-591A-D27E-A7DE-462D4FCBECE9}"/>
          </ac:spMkLst>
        </pc:spChg>
        <pc:spChg chg="mod">
          <ac:chgData name="Sebastian Max" userId="be0f25e6-48a2-4e87-b5b5-cf865e859a8b" providerId="ADAL" clId="{65C4D452-93BA-3F4C-9C6F-C6DBF8CE7492}" dt="2025-05-06T07:08:47.887" v="3896"/>
          <ac:spMkLst>
            <pc:docMk/>
            <pc:sldMk cId="1759660054" sldId="291"/>
            <ac:spMk id="6" creationId="{4474F887-4A64-B217-B91E-D6F4049E27B3}"/>
          </ac:spMkLst>
        </pc:spChg>
        <pc:spChg chg="add mod">
          <ac:chgData name="Sebastian Max" userId="be0f25e6-48a2-4e87-b5b5-cf865e859a8b" providerId="ADAL" clId="{65C4D452-93BA-3F4C-9C6F-C6DBF8CE7492}" dt="2025-05-06T11:10:55.615" v="6406"/>
          <ac:spMkLst>
            <pc:docMk/>
            <pc:sldMk cId="1759660054" sldId="291"/>
            <ac:spMk id="8" creationId="{517545AB-A6A4-D5E2-91CF-CE89CA0D810B}"/>
          </ac:spMkLst>
        </pc:spChg>
        <pc:spChg chg="add mod">
          <ac:chgData name="Sebastian Max" userId="be0f25e6-48a2-4e87-b5b5-cf865e859a8b" providerId="ADAL" clId="{65C4D452-93BA-3F4C-9C6F-C6DBF8CE7492}" dt="2025-05-06T11:10:55.615" v="6406"/>
          <ac:spMkLst>
            <pc:docMk/>
            <pc:sldMk cId="1759660054" sldId="291"/>
            <ac:spMk id="10" creationId="{8F346797-2199-E60F-CBA7-FA5CF13A5856}"/>
          </ac:spMkLst>
        </pc:spChg>
        <pc:spChg chg="add mod">
          <ac:chgData name="Sebastian Max" userId="be0f25e6-48a2-4e87-b5b5-cf865e859a8b" providerId="ADAL" clId="{65C4D452-93BA-3F4C-9C6F-C6DBF8CE7492}" dt="2025-05-06T11:12:40.916" v="6432" actId="1076"/>
          <ac:spMkLst>
            <pc:docMk/>
            <pc:sldMk cId="1759660054" sldId="291"/>
            <ac:spMk id="25" creationId="{9911CA33-E1A2-1A2D-637A-880A7890D7E7}"/>
          </ac:spMkLst>
        </pc:spChg>
        <pc:spChg chg="del">
          <ac:chgData name="Sebastian Max" userId="be0f25e6-48a2-4e87-b5b5-cf865e859a8b" providerId="ADAL" clId="{65C4D452-93BA-3F4C-9C6F-C6DBF8CE7492}" dt="2025-05-06T11:11:29.029" v="6413" actId="478"/>
          <ac:spMkLst>
            <pc:docMk/>
            <pc:sldMk cId="1759660054" sldId="291"/>
            <ac:spMk id="26" creationId="{99B5F97C-35D9-DF50-D4F3-5F7615E0AB66}"/>
          </ac:spMkLst>
        </pc:spChg>
        <pc:spChg chg="del mod">
          <ac:chgData name="Sebastian Max" userId="be0f25e6-48a2-4e87-b5b5-cf865e859a8b" providerId="ADAL" clId="{65C4D452-93BA-3F4C-9C6F-C6DBF8CE7492}" dt="2025-05-06T11:11:31.099" v="6415" actId="478"/>
          <ac:spMkLst>
            <pc:docMk/>
            <pc:sldMk cId="1759660054" sldId="291"/>
            <ac:spMk id="27" creationId="{7660A8A7-2EBB-5F33-6B0A-D69CD617EBFF}"/>
          </ac:spMkLst>
        </pc:spChg>
        <pc:spChg chg="mod">
          <ac:chgData name="Sebastian Max" userId="be0f25e6-48a2-4e87-b5b5-cf865e859a8b" providerId="ADAL" clId="{65C4D452-93BA-3F4C-9C6F-C6DBF8CE7492}" dt="2025-05-06T11:12:44.099" v="6433" actId="1076"/>
          <ac:spMkLst>
            <pc:docMk/>
            <pc:sldMk cId="1759660054" sldId="291"/>
            <ac:spMk id="28" creationId="{1A7808E8-29C8-6264-D518-0EBB4DB4FA41}"/>
          </ac:spMkLst>
        </pc:spChg>
        <pc:spChg chg="add del mod">
          <ac:chgData name="Sebastian Max" userId="be0f25e6-48a2-4e87-b5b5-cf865e859a8b" providerId="ADAL" clId="{65C4D452-93BA-3F4C-9C6F-C6DBF8CE7492}" dt="2025-05-06T11:12:47.744" v="6435" actId="478"/>
          <ac:spMkLst>
            <pc:docMk/>
            <pc:sldMk cId="1759660054" sldId="291"/>
            <ac:spMk id="29" creationId="{2B17BF9D-E56E-17BD-71D6-3830608AEABF}"/>
          </ac:spMkLst>
        </pc:spChg>
        <pc:spChg chg="del mod">
          <ac:chgData name="Sebastian Max" userId="be0f25e6-48a2-4e87-b5b5-cf865e859a8b" providerId="ADAL" clId="{65C4D452-93BA-3F4C-9C6F-C6DBF8CE7492}" dt="2025-05-06T11:12:46.881" v="6434" actId="478"/>
          <ac:spMkLst>
            <pc:docMk/>
            <pc:sldMk cId="1759660054" sldId="291"/>
            <ac:spMk id="30" creationId="{9067665A-B71A-8786-F7E5-67F44B021A15}"/>
          </ac:spMkLst>
        </pc:spChg>
        <pc:spChg chg="mod">
          <ac:chgData name="Sebastian Max" userId="be0f25e6-48a2-4e87-b5b5-cf865e859a8b" providerId="ADAL" clId="{65C4D452-93BA-3F4C-9C6F-C6DBF8CE7492}" dt="2025-05-06T11:14:10.138" v="6453" actId="1076"/>
          <ac:spMkLst>
            <pc:docMk/>
            <pc:sldMk cId="1759660054" sldId="291"/>
            <ac:spMk id="31" creationId="{462D2A76-A2B5-5540-17D2-954476D2F923}"/>
          </ac:spMkLst>
        </pc:spChg>
        <pc:spChg chg="mod">
          <ac:chgData name="Sebastian Max" userId="be0f25e6-48a2-4e87-b5b5-cf865e859a8b" providerId="ADAL" clId="{65C4D452-93BA-3F4C-9C6F-C6DBF8CE7492}" dt="2025-05-06T11:13:54.308" v="6449" actId="1076"/>
          <ac:spMkLst>
            <pc:docMk/>
            <pc:sldMk cId="1759660054" sldId="291"/>
            <ac:spMk id="32" creationId="{6C6E2683-4601-60B5-95BA-AD12AA653C8C}"/>
          </ac:spMkLst>
        </pc:spChg>
        <pc:spChg chg="mod">
          <ac:chgData name="Sebastian Max" userId="be0f25e6-48a2-4e87-b5b5-cf865e859a8b" providerId="ADAL" clId="{65C4D452-93BA-3F4C-9C6F-C6DBF8CE7492}" dt="2025-05-06T11:14:51.404" v="6465" actId="1076"/>
          <ac:spMkLst>
            <pc:docMk/>
            <pc:sldMk cId="1759660054" sldId="291"/>
            <ac:spMk id="33" creationId="{FFBB8FA4-798A-B08B-AF82-59844B47D30E}"/>
          </ac:spMkLst>
        </pc:spChg>
        <pc:spChg chg="del">
          <ac:chgData name="Sebastian Max" userId="be0f25e6-48a2-4e87-b5b5-cf865e859a8b" providerId="ADAL" clId="{65C4D452-93BA-3F4C-9C6F-C6DBF8CE7492}" dt="2025-05-06T11:14:02.986" v="6451" actId="478"/>
          <ac:spMkLst>
            <pc:docMk/>
            <pc:sldMk cId="1759660054" sldId="291"/>
            <ac:spMk id="35" creationId="{979BCE59-8842-1A41-230B-18B9ED2266E8}"/>
          </ac:spMkLst>
        </pc:spChg>
        <pc:spChg chg="mod">
          <ac:chgData name="Sebastian Max" userId="be0f25e6-48a2-4e87-b5b5-cf865e859a8b" providerId="ADAL" clId="{65C4D452-93BA-3F4C-9C6F-C6DBF8CE7492}" dt="2025-05-06T11:14:41.897" v="6463" actId="1076"/>
          <ac:spMkLst>
            <pc:docMk/>
            <pc:sldMk cId="1759660054" sldId="291"/>
            <ac:spMk id="36" creationId="{1E869C83-133E-F187-FD85-3E9824A6A9D8}"/>
          </ac:spMkLst>
        </pc:spChg>
        <pc:spChg chg="add mod">
          <ac:chgData name="Sebastian Max" userId="be0f25e6-48a2-4e87-b5b5-cf865e859a8b" providerId="ADAL" clId="{65C4D452-93BA-3F4C-9C6F-C6DBF8CE7492}" dt="2025-05-06T11:10:55.615" v="6406"/>
          <ac:spMkLst>
            <pc:docMk/>
            <pc:sldMk cId="1759660054" sldId="291"/>
            <ac:spMk id="37" creationId="{953BA2A4-2B93-21DC-E133-E9B0FAC2F1BD}"/>
          </ac:spMkLst>
        </pc:spChg>
        <pc:spChg chg="add mod">
          <ac:chgData name="Sebastian Max" userId="be0f25e6-48a2-4e87-b5b5-cf865e859a8b" providerId="ADAL" clId="{65C4D452-93BA-3F4C-9C6F-C6DBF8CE7492}" dt="2025-05-06T11:12:28.835" v="6429" actId="1076"/>
          <ac:spMkLst>
            <pc:docMk/>
            <pc:sldMk cId="1759660054" sldId="291"/>
            <ac:spMk id="38" creationId="{07E2BF40-1568-231D-1746-83316E1DB8DC}"/>
          </ac:spMkLst>
        </pc:spChg>
        <pc:spChg chg="add del mod">
          <ac:chgData name="Sebastian Max" userId="be0f25e6-48a2-4e87-b5b5-cf865e859a8b" providerId="ADAL" clId="{65C4D452-93BA-3F4C-9C6F-C6DBF8CE7492}" dt="2025-05-06T11:15:01.711" v="6469" actId="478"/>
          <ac:spMkLst>
            <pc:docMk/>
            <pc:sldMk cId="1759660054" sldId="291"/>
            <ac:spMk id="39" creationId="{B799C795-6FBF-FDA6-E9C4-9DAA6195059D}"/>
          </ac:spMkLst>
        </pc:spChg>
        <pc:spChg chg="del">
          <ac:chgData name="Sebastian Max" userId="be0f25e6-48a2-4e87-b5b5-cf865e859a8b" providerId="ADAL" clId="{65C4D452-93BA-3F4C-9C6F-C6DBF8CE7492}" dt="2025-05-06T11:12:22.274" v="6428" actId="478"/>
          <ac:spMkLst>
            <pc:docMk/>
            <pc:sldMk cId="1759660054" sldId="291"/>
            <ac:spMk id="40" creationId="{6D165BB7-FD5D-B015-272F-3B81BD7D1B4F}"/>
          </ac:spMkLst>
        </pc:spChg>
        <pc:spChg chg="del">
          <ac:chgData name="Sebastian Max" userId="be0f25e6-48a2-4e87-b5b5-cf865e859a8b" providerId="ADAL" clId="{65C4D452-93BA-3F4C-9C6F-C6DBF8CE7492}" dt="2025-05-06T11:15:00.589" v="6468" actId="478"/>
          <ac:spMkLst>
            <pc:docMk/>
            <pc:sldMk cId="1759660054" sldId="291"/>
            <ac:spMk id="41" creationId="{279B98F5-02B0-0628-4119-94EE0B1EEEEA}"/>
          </ac:spMkLst>
        </pc:spChg>
        <pc:spChg chg="del">
          <ac:chgData name="Sebastian Max" userId="be0f25e6-48a2-4e87-b5b5-cf865e859a8b" providerId="ADAL" clId="{65C4D452-93BA-3F4C-9C6F-C6DBF8CE7492}" dt="2025-05-06T11:12:20.530" v="6426" actId="478"/>
          <ac:spMkLst>
            <pc:docMk/>
            <pc:sldMk cId="1759660054" sldId="291"/>
            <ac:spMk id="42" creationId="{02CCB687-D657-8381-B350-EEBB9CA2DCDB}"/>
          </ac:spMkLst>
        </pc:spChg>
        <pc:spChg chg="del">
          <ac:chgData name="Sebastian Max" userId="be0f25e6-48a2-4e87-b5b5-cf865e859a8b" providerId="ADAL" clId="{65C4D452-93BA-3F4C-9C6F-C6DBF8CE7492}" dt="2025-05-06T11:12:19.761" v="6425" actId="478"/>
          <ac:spMkLst>
            <pc:docMk/>
            <pc:sldMk cId="1759660054" sldId="291"/>
            <ac:spMk id="43" creationId="{43D3053F-9F6A-784A-EFF9-A0DA1F87A126}"/>
          </ac:spMkLst>
        </pc:spChg>
        <pc:spChg chg="del">
          <ac:chgData name="Sebastian Max" userId="be0f25e6-48a2-4e87-b5b5-cf865e859a8b" providerId="ADAL" clId="{65C4D452-93BA-3F4C-9C6F-C6DBF8CE7492}" dt="2025-05-06T11:12:21.414" v="6427" actId="478"/>
          <ac:spMkLst>
            <pc:docMk/>
            <pc:sldMk cId="1759660054" sldId="291"/>
            <ac:spMk id="44" creationId="{00E30611-6A6D-ACCA-A667-F5BC1547EC7B}"/>
          </ac:spMkLst>
        </pc:spChg>
        <pc:spChg chg="add del mod">
          <ac:chgData name="Sebastian Max" userId="be0f25e6-48a2-4e87-b5b5-cf865e859a8b" providerId="ADAL" clId="{65C4D452-93BA-3F4C-9C6F-C6DBF8CE7492}" dt="2025-05-06T11:15:03.179" v="6471" actId="478"/>
          <ac:spMkLst>
            <pc:docMk/>
            <pc:sldMk cId="1759660054" sldId="291"/>
            <ac:spMk id="46" creationId="{474D323F-FA55-68C6-DD7B-3D7110386E05}"/>
          </ac:spMkLst>
        </pc:spChg>
        <pc:spChg chg="del">
          <ac:chgData name="Sebastian Max" userId="be0f25e6-48a2-4e87-b5b5-cf865e859a8b" providerId="ADAL" clId="{65C4D452-93BA-3F4C-9C6F-C6DBF8CE7492}" dt="2025-05-06T11:15:02.604" v="6470" actId="478"/>
          <ac:spMkLst>
            <pc:docMk/>
            <pc:sldMk cId="1759660054" sldId="291"/>
            <ac:spMk id="47" creationId="{A1546900-99B4-1678-6615-8BAEC40969D6}"/>
          </ac:spMkLst>
        </pc:spChg>
        <pc:spChg chg="add del mod">
          <ac:chgData name="Sebastian Max" userId="be0f25e6-48a2-4e87-b5b5-cf865e859a8b" providerId="ADAL" clId="{65C4D452-93BA-3F4C-9C6F-C6DBF8CE7492}" dt="2025-05-06T11:15:04.249" v="6472" actId="478"/>
          <ac:spMkLst>
            <pc:docMk/>
            <pc:sldMk cId="1759660054" sldId="291"/>
            <ac:spMk id="48" creationId="{06774C00-0935-73CA-C4A1-E3D51BC917F5}"/>
          </ac:spMkLst>
        </pc:spChg>
        <pc:spChg chg="del">
          <ac:chgData name="Sebastian Max" userId="be0f25e6-48a2-4e87-b5b5-cf865e859a8b" providerId="ADAL" clId="{65C4D452-93BA-3F4C-9C6F-C6DBF8CE7492}" dt="2025-05-06T11:15:08.282" v="6475" actId="478"/>
          <ac:spMkLst>
            <pc:docMk/>
            <pc:sldMk cId="1759660054" sldId="291"/>
            <ac:spMk id="49" creationId="{B9D37F98-8C59-D79D-3932-1FBB92F9E95E}"/>
          </ac:spMkLst>
        </pc:spChg>
        <pc:spChg chg="del">
          <ac:chgData name="Sebastian Max" userId="be0f25e6-48a2-4e87-b5b5-cf865e859a8b" providerId="ADAL" clId="{65C4D452-93BA-3F4C-9C6F-C6DBF8CE7492}" dt="2025-05-06T11:15:06.534" v="6473" actId="478"/>
          <ac:spMkLst>
            <pc:docMk/>
            <pc:sldMk cId="1759660054" sldId="291"/>
            <ac:spMk id="50" creationId="{475EDEFF-335D-4845-FF75-B4556F44425E}"/>
          </ac:spMkLst>
        </pc:spChg>
        <pc:spChg chg="del">
          <ac:chgData name="Sebastian Max" userId="be0f25e6-48a2-4e87-b5b5-cf865e859a8b" providerId="ADAL" clId="{65C4D452-93BA-3F4C-9C6F-C6DBF8CE7492}" dt="2025-05-06T11:15:07.434" v="6474" actId="478"/>
          <ac:spMkLst>
            <pc:docMk/>
            <pc:sldMk cId="1759660054" sldId="291"/>
            <ac:spMk id="51" creationId="{E9C65D2E-049C-B475-592E-B713C0FCE595}"/>
          </ac:spMkLst>
        </pc:spChg>
        <pc:spChg chg="add mod">
          <ac:chgData name="Sebastian Max" userId="be0f25e6-48a2-4e87-b5b5-cf865e859a8b" providerId="ADAL" clId="{65C4D452-93BA-3F4C-9C6F-C6DBF8CE7492}" dt="2025-05-06T11:14:47.967" v="6464" actId="1076"/>
          <ac:spMkLst>
            <pc:docMk/>
            <pc:sldMk cId="1759660054" sldId="291"/>
            <ac:spMk id="53" creationId="{7D53DA3E-7ADD-E5EB-96C6-A46AC41DCC05}"/>
          </ac:spMkLst>
        </pc:spChg>
        <pc:cxnChg chg="del">
          <ac:chgData name="Sebastian Max" userId="be0f25e6-48a2-4e87-b5b5-cf865e859a8b" providerId="ADAL" clId="{65C4D452-93BA-3F4C-9C6F-C6DBF8CE7492}" dt="2025-05-06T11:11:27.290" v="6412" actId="478"/>
          <ac:cxnSpMkLst>
            <pc:docMk/>
            <pc:sldMk cId="1759660054" sldId="291"/>
            <ac:cxnSpMk id="13" creationId="{7214744E-FB09-A555-5F51-AD4439B2E616}"/>
          </ac:cxnSpMkLst>
        </pc:cxnChg>
        <pc:cxnChg chg="mod">
          <ac:chgData name="Sebastian Max" userId="be0f25e6-48a2-4e87-b5b5-cf865e859a8b" providerId="ADAL" clId="{65C4D452-93BA-3F4C-9C6F-C6DBF8CE7492}" dt="2025-05-06T11:11:41.099" v="6417" actId="14100"/>
          <ac:cxnSpMkLst>
            <pc:docMk/>
            <pc:sldMk cId="1759660054" sldId="291"/>
            <ac:cxnSpMk id="15" creationId="{EA2CCD55-D99E-8ABF-A166-6A17B651941F}"/>
          </ac:cxnSpMkLst>
        </pc:cxnChg>
        <pc:cxnChg chg="mod">
          <ac:chgData name="Sebastian Max" userId="be0f25e6-48a2-4e87-b5b5-cf865e859a8b" providerId="ADAL" clId="{65C4D452-93BA-3F4C-9C6F-C6DBF8CE7492}" dt="2025-05-06T11:12:17.178" v="6424" actId="1076"/>
          <ac:cxnSpMkLst>
            <pc:docMk/>
            <pc:sldMk cId="1759660054" sldId="291"/>
            <ac:cxnSpMk id="16" creationId="{6DAA6F0D-A795-3700-647C-80465DD588DC}"/>
          </ac:cxnSpMkLst>
        </pc:cxnChg>
        <pc:cxnChg chg="del">
          <ac:chgData name="Sebastian Max" userId="be0f25e6-48a2-4e87-b5b5-cf865e859a8b" providerId="ADAL" clId="{65C4D452-93BA-3F4C-9C6F-C6DBF8CE7492}" dt="2025-05-06T11:12:31.581" v="6430" actId="478"/>
          <ac:cxnSpMkLst>
            <pc:docMk/>
            <pc:sldMk cId="1759660054" sldId="291"/>
            <ac:cxnSpMk id="17" creationId="{E22904B6-7653-F5D6-8652-8EAA55A60880}"/>
          </ac:cxnSpMkLst>
        </pc:cxnChg>
        <pc:cxnChg chg="del">
          <ac:chgData name="Sebastian Max" userId="be0f25e6-48a2-4e87-b5b5-cf865e859a8b" providerId="ADAL" clId="{65C4D452-93BA-3F4C-9C6F-C6DBF8CE7492}" dt="2025-05-06T11:13:49.860" v="6448" actId="478"/>
          <ac:cxnSpMkLst>
            <pc:docMk/>
            <pc:sldMk cId="1759660054" sldId="291"/>
            <ac:cxnSpMk id="18" creationId="{2F766D65-4BC4-2CBE-8F6C-4E72D692FE59}"/>
          </ac:cxnSpMkLst>
        </pc:cxnChg>
        <pc:cxnChg chg="mod">
          <ac:chgData name="Sebastian Max" userId="be0f25e6-48a2-4e87-b5b5-cf865e859a8b" providerId="ADAL" clId="{65C4D452-93BA-3F4C-9C6F-C6DBF8CE7492}" dt="2025-05-06T11:14:07.652" v="6452" actId="14100"/>
          <ac:cxnSpMkLst>
            <pc:docMk/>
            <pc:sldMk cId="1759660054" sldId="291"/>
            <ac:cxnSpMk id="19" creationId="{5824509D-415A-405C-AB25-6FF17EAD0ECC}"/>
          </ac:cxnSpMkLst>
        </pc:cxnChg>
        <pc:cxnChg chg="del">
          <ac:chgData name="Sebastian Max" userId="be0f25e6-48a2-4e87-b5b5-cf865e859a8b" providerId="ADAL" clId="{65C4D452-93BA-3F4C-9C6F-C6DBF8CE7492}" dt="2025-05-06T11:11:27.290" v="6412" actId="478"/>
          <ac:cxnSpMkLst>
            <pc:docMk/>
            <pc:sldMk cId="1759660054" sldId="291"/>
            <ac:cxnSpMk id="20" creationId="{16312A00-39EF-65D6-4D97-99A679F76C05}"/>
          </ac:cxnSpMkLst>
        </pc:cxnChg>
        <pc:cxnChg chg="mod">
          <ac:chgData name="Sebastian Max" userId="be0f25e6-48a2-4e87-b5b5-cf865e859a8b" providerId="ADAL" clId="{65C4D452-93BA-3F4C-9C6F-C6DBF8CE7492}" dt="2025-05-06T11:13:43.416" v="6446" actId="14100"/>
          <ac:cxnSpMkLst>
            <pc:docMk/>
            <pc:sldMk cId="1759660054" sldId="291"/>
            <ac:cxnSpMk id="21" creationId="{B57A9AB7-B732-9501-C259-809EABA1B9B0}"/>
          </ac:cxnSpMkLst>
        </pc:cxnChg>
        <pc:cxnChg chg="del">
          <ac:chgData name="Sebastian Max" userId="be0f25e6-48a2-4e87-b5b5-cf865e859a8b" providerId="ADAL" clId="{65C4D452-93BA-3F4C-9C6F-C6DBF8CE7492}" dt="2025-05-06T11:13:48.951" v="6447" actId="478"/>
          <ac:cxnSpMkLst>
            <pc:docMk/>
            <pc:sldMk cId="1759660054" sldId="291"/>
            <ac:cxnSpMk id="22" creationId="{6D7FE124-B01D-9739-348F-4B5AA27C3675}"/>
          </ac:cxnSpMkLst>
        </pc:cxnChg>
        <pc:cxnChg chg="mod">
          <ac:chgData name="Sebastian Max" userId="be0f25e6-48a2-4e87-b5b5-cf865e859a8b" providerId="ADAL" clId="{65C4D452-93BA-3F4C-9C6F-C6DBF8CE7492}" dt="2025-05-06T11:14:34.074" v="6461" actId="14100"/>
          <ac:cxnSpMkLst>
            <pc:docMk/>
            <pc:sldMk cId="1759660054" sldId="291"/>
            <ac:cxnSpMk id="34" creationId="{C199D075-BCB5-B958-6B03-68DAB998EE70}"/>
          </ac:cxnSpMkLst>
        </pc:cxnChg>
        <pc:cxnChg chg="mod">
          <ac:chgData name="Sebastian Max" userId="be0f25e6-48a2-4e87-b5b5-cf865e859a8b" providerId="ADAL" clId="{65C4D452-93BA-3F4C-9C6F-C6DBF8CE7492}" dt="2025-05-06T11:14:37.174" v="6462" actId="1076"/>
          <ac:cxnSpMkLst>
            <pc:docMk/>
            <pc:sldMk cId="1759660054" sldId="291"/>
            <ac:cxnSpMk id="52" creationId="{C5B6A4ED-73EE-FB1C-D20F-2BF067315EBB}"/>
          </ac:cxnSpMkLst>
        </pc:cxnChg>
        <pc:cxnChg chg="mod">
          <ac:chgData name="Sebastian Max" userId="be0f25e6-48a2-4e87-b5b5-cf865e859a8b" providerId="ADAL" clId="{65C4D452-93BA-3F4C-9C6F-C6DBF8CE7492}" dt="2025-05-06T11:14:57.910" v="6467" actId="14100"/>
          <ac:cxnSpMkLst>
            <pc:docMk/>
            <pc:sldMk cId="1759660054" sldId="291"/>
            <ac:cxnSpMk id="54" creationId="{A230CDAD-23D8-7005-F1B3-D63F221CF689}"/>
          </ac:cxnSpMkLst>
        </pc:cxnChg>
        <pc:cxnChg chg="add mod">
          <ac:chgData name="Sebastian Max" userId="be0f25e6-48a2-4e87-b5b5-cf865e859a8b" providerId="ADAL" clId="{65C4D452-93BA-3F4C-9C6F-C6DBF8CE7492}" dt="2025-05-06T11:14:20.313" v="6459" actId="1038"/>
          <ac:cxnSpMkLst>
            <pc:docMk/>
            <pc:sldMk cId="1759660054" sldId="291"/>
            <ac:cxnSpMk id="66" creationId="{4C849002-BB3A-BE79-3CE6-7F591DA644DB}"/>
          </ac:cxnSpMkLst>
        </pc:cxnChg>
      </pc:sldChg>
      <pc:sldChg chg="addSp delSp modSp add mod modNotes">
        <pc:chgData name="Sebastian Max" userId="be0f25e6-48a2-4e87-b5b5-cf865e859a8b" providerId="ADAL" clId="{65C4D452-93BA-3F4C-9C6F-C6DBF8CE7492}" dt="2025-05-06T09:22:09.165" v="6096" actId="20577"/>
        <pc:sldMkLst>
          <pc:docMk/>
          <pc:sldMk cId="3055544095" sldId="292"/>
        </pc:sldMkLst>
        <pc:spChg chg="mod">
          <ac:chgData name="Sebastian Max" userId="be0f25e6-48a2-4e87-b5b5-cf865e859a8b" providerId="ADAL" clId="{65C4D452-93BA-3F4C-9C6F-C6DBF8CE7492}" dt="2025-05-05T14:04:24.990" v="3165" actId="20577"/>
          <ac:spMkLst>
            <pc:docMk/>
            <pc:sldMk cId="3055544095" sldId="292"/>
            <ac:spMk id="2" creationId="{68E3E47D-5057-B3CF-2BE5-90FE9A1B72ED}"/>
          </ac:spMkLst>
        </pc:spChg>
        <pc:spChg chg="mod">
          <ac:chgData name="Sebastian Max" userId="be0f25e6-48a2-4e87-b5b5-cf865e859a8b" providerId="ADAL" clId="{65C4D452-93BA-3F4C-9C6F-C6DBF8CE7492}" dt="2025-05-06T09:22:09.165" v="6096" actId="20577"/>
          <ac:spMkLst>
            <pc:docMk/>
            <pc:sldMk cId="3055544095" sldId="292"/>
            <ac:spMk id="3" creationId="{9926EDC9-9A7B-4C5A-252C-FCF57F2A57C6}"/>
          </ac:spMkLst>
        </pc:spChg>
        <pc:spChg chg="mod">
          <ac:chgData name="Sebastian Max" userId="be0f25e6-48a2-4e87-b5b5-cf865e859a8b" providerId="ADAL" clId="{65C4D452-93BA-3F4C-9C6F-C6DBF8CE7492}" dt="2025-05-06T07:08:47.887" v="3896"/>
          <ac:spMkLst>
            <pc:docMk/>
            <pc:sldMk cId="3055544095" sldId="292"/>
            <ac:spMk id="6" creationId="{EE548574-C027-1907-BFA5-F88631DDC073}"/>
          </ac:spMkLst>
        </pc:spChg>
        <pc:spChg chg="add del mod">
          <ac:chgData name="Sebastian Max" userId="be0f25e6-48a2-4e87-b5b5-cf865e859a8b" providerId="ADAL" clId="{65C4D452-93BA-3F4C-9C6F-C6DBF8CE7492}" dt="2025-05-06T08:16:53.799" v="4450" actId="12789"/>
          <ac:spMkLst>
            <pc:docMk/>
            <pc:sldMk cId="3055544095" sldId="292"/>
            <ac:spMk id="12" creationId="{13E7A9F0-CFCD-BA98-8F43-6228949C5FFC}"/>
          </ac:spMkLst>
        </pc:spChg>
        <pc:spChg chg="add mod">
          <ac:chgData name="Sebastian Max" userId="be0f25e6-48a2-4e87-b5b5-cf865e859a8b" providerId="ADAL" clId="{65C4D452-93BA-3F4C-9C6F-C6DBF8CE7492}" dt="2025-05-06T08:16:53.799" v="4450" actId="12789"/>
          <ac:spMkLst>
            <pc:docMk/>
            <pc:sldMk cId="3055544095" sldId="292"/>
            <ac:spMk id="13" creationId="{8F16BECC-6B62-83E6-D1CB-9FA76489AF78}"/>
          </ac:spMkLst>
        </pc:spChg>
        <pc:spChg chg="add mod">
          <ac:chgData name="Sebastian Max" userId="be0f25e6-48a2-4e87-b5b5-cf865e859a8b" providerId="ADAL" clId="{65C4D452-93BA-3F4C-9C6F-C6DBF8CE7492}" dt="2025-05-06T08:17:10.596" v="4453" actId="688"/>
          <ac:spMkLst>
            <pc:docMk/>
            <pc:sldMk cId="3055544095" sldId="292"/>
            <ac:spMk id="14" creationId="{89AF4392-7BB8-519A-3B6C-3F0011D57A71}"/>
          </ac:spMkLst>
        </pc:spChg>
        <pc:spChg chg="add mod">
          <ac:chgData name="Sebastian Max" userId="be0f25e6-48a2-4e87-b5b5-cf865e859a8b" providerId="ADAL" clId="{65C4D452-93BA-3F4C-9C6F-C6DBF8CE7492}" dt="2025-05-06T08:17:16.778" v="4459" actId="14100"/>
          <ac:spMkLst>
            <pc:docMk/>
            <pc:sldMk cId="3055544095" sldId="292"/>
            <ac:spMk id="15" creationId="{726EACC6-76FB-8D59-CB7C-AE71E7D2D82F}"/>
          </ac:spMkLst>
        </pc:spChg>
        <pc:grpChg chg="add mod">
          <ac:chgData name="Sebastian Max" userId="be0f25e6-48a2-4e87-b5b5-cf865e859a8b" providerId="ADAL" clId="{65C4D452-93BA-3F4C-9C6F-C6DBF8CE7492}" dt="2025-05-06T08:17:44.904" v="4462" actId="12789"/>
          <ac:grpSpMkLst>
            <pc:docMk/>
            <pc:sldMk cId="3055544095" sldId="292"/>
            <ac:grpSpMk id="16" creationId="{4805E790-29FB-B3DD-A486-3CFD1D0E7044}"/>
          </ac:grpSpMkLst>
        </pc:grpChg>
        <pc:grpChg chg="add mod">
          <ac:chgData name="Sebastian Max" userId="be0f25e6-48a2-4e87-b5b5-cf865e859a8b" providerId="ADAL" clId="{65C4D452-93BA-3F4C-9C6F-C6DBF8CE7492}" dt="2025-05-06T08:17:44.904" v="4462" actId="12789"/>
          <ac:grpSpMkLst>
            <pc:docMk/>
            <pc:sldMk cId="3055544095" sldId="292"/>
            <ac:grpSpMk id="17" creationId="{26551DEE-4C28-EE95-0AAF-E903EF051B6D}"/>
          </ac:grpSpMkLst>
        </pc:grpChg>
        <pc:picChg chg="mod">
          <ac:chgData name="Sebastian Max" userId="be0f25e6-48a2-4e87-b5b5-cf865e859a8b" providerId="ADAL" clId="{65C4D452-93BA-3F4C-9C6F-C6DBF8CE7492}" dt="2025-05-05T13:51:47.769" v="2482" actId="14826"/>
          <ac:picMkLst>
            <pc:docMk/>
            <pc:sldMk cId="3055544095" sldId="292"/>
            <ac:picMk id="8" creationId="{F2E9CFD6-8E37-4B90-76ED-0733EF29189A}"/>
          </ac:picMkLst>
        </pc:picChg>
        <pc:cxnChg chg="add mod">
          <ac:chgData name="Sebastian Max" userId="be0f25e6-48a2-4e87-b5b5-cf865e859a8b" providerId="ADAL" clId="{65C4D452-93BA-3F4C-9C6F-C6DBF8CE7492}" dt="2025-05-06T08:15:14.935" v="4414" actId="14100"/>
          <ac:cxnSpMkLst>
            <pc:docMk/>
            <pc:sldMk cId="3055544095" sldId="292"/>
            <ac:cxnSpMk id="9" creationId="{6BDFAABF-B27C-00D9-9B0F-C8B0316D7257}"/>
          </ac:cxnSpMkLst>
        </pc:cxnChg>
        <pc:cxnChg chg="add mod">
          <ac:chgData name="Sebastian Max" userId="be0f25e6-48a2-4e87-b5b5-cf865e859a8b" providerId="ADAL" clId="{65C4D452-93BA-3F4C-9C6F-C6DBF8CE7492}" dt="2025-05-06T08:15:19.676" v="4416" actId="1076"/>
          <ac:cxnSpMkLst>
            <pc:docMk/>
            <pc:sldMk cId="3055544095" sldId="292"/>
            <ac:cxnSpMk id="11" creationId="{3EE2CD06-F874-F040-7EC3-327287F3DCAE}"/>
          </ac:cxnSpMkLst>
        </pc:cxnChg>
      </pc:sldChg>
      <pc:sldChg chg="addSp delSp modSp new mod">
        <pc:chgData name="Sebastian Max" userId="be0f25e6-48a2-4e87-b5b5-cf865e859a8b" providerId="ADAL" clId="{65C4D452-93BA-3F4C-9C6F-C6DBF8CE7492}" dt="2025-05-07T13:46:28.404" v="8393" actId="20577"/>
        <pc:sldMkLst>
          <pc:docMk/>
          <pc:sldMk cId="97793762" sldId="293"/>
        </pc:sldMkLst>
        <pc:spChg chg="mod">
          <ac:chgData name="Sebastian Max" userId="be0f25e6-48a2-4e87-b5b5-cf865e859a8b" providerId="ADAL" clId="{65C4D452-93BA-3F4C-9C6F-C6DBF8CE7492}" dt="2025-05-05T14:27:39.116" v="3672" actId="20577"/>
          <ac:spMkLst>
            <pc:docMk/>
            <pc:sldMk cId="97793762" sldId="293"/>
            <ac:spMk id="2" creationId="{FDD5A20B-3C64-A236-4729-B523E97CD257}"/>
          </ac:spMkLst>
        </pc:spChg>
        <pc:spChg chg="mod">
          <ac:chgData name="Sebastian Max" userId="be0f25e6-48a2-4e87-b5b5-cf865e859a8b" providerId="ADAL" clId="{65C4D452-93BA-3F4C-9C6F-C6DBF8CE7492}" dt="2025-05-07T13:46:28.404" v="8393" actId="20577"/>
          <ac:spMkLst>
            <pc:docMk/>
            <pc:sldMk cId="97793762" sldId="293"/>
            <ac:spMk id="3" creationId="{213946A7-4FD1-BDDE-7649-710F3159336D}"/>
          </ac:spMkLst>
        </pc:spChg>
        <pc:spChg chg="mod">
          <ac:chgData name="Sebastian Max" userId="be0f25e6-48a2-4e87-b5b5-cf865e859a8b" providerId="ADAL" clId="{65C4D452-93BA-3F4C-9C6F-C6DBF8CE7492}" dt="2025-05-06T15:07:00.450" v="7964" actId="20577"/>
          <ac:spMkLst>
            <pc:docMk/>
            <pc:sldMk cId="97793762" sldId="293"/>
            <ac:spMk id="4" creationId="{0B5720ED-30E9-6603-926A-6F930FC13331}"/>
          </ac:spMkLst>
        </pc:spChg>
        <pc:spChg chg="mod">
          <ac:chgData name="Sebastian Max" userId="be0f25e6-48a2-4e87-b5b5-cf865e859a8b" providerId="ADAL" clId="{65C4D452-93BA-3F4C-9C6F-C6DBF8CE7492}" dt="2025-05-06T07:08:47.887" v="3896"/>
          <ac:spMkLst>
            <pc:docMk/>
            <pc:sldMk cId="97793762" sldId="293"/>
            <ac:spMk id="5" creationId="{EE0FFB50-D2F6-2307-48A4-6B15CC9A5FB6}"/>
          </ac:spMkLst>
        </pc:spChg>
        <pc:spChg chg="add del mod">
          <ac:chgData name="Sebastian Max" userId="be0f25e6-48a2-4e87-b5b5-cf865e859a8b" providerId="ADAL" clId="{65C4D452-93BA-3F4C-9C6F-C6DBF8CE7492}" dt="2025-05-06T08:21:11.016" v="4519" actId="478"/>
          <ac:spMkLst>
            <pc:docMk/>
            <pc:sldMk cId="97793762" sldId="293"/>
            <ac:spMk id="8" creationId="{3EC2AF13-20A9-DB12-1BA8-B379990C3029}"/>
          </ac:spMkLst>
        </pc:spChg>
        <pc:spChg chg="add del mod">
          <ac:chgData name="Sebastian Max" userId="be0f25e6-48a2-4e87-b5b5-cf865e859a8b" providerId="ADAL" clId="{65C4D452-93BA-3F4C-9C6F-C6DBF8CE7492}" dt="2025-05-06T08:37:15.118" v="4892" actId="478"/>
          <ac:spMkLst>
            <pc:docMk/>
            <pc:sldMk cId="97793762" sldId="293"/>
            <ac:spMk id="9" creationId="{14580869-8231-3408-67BD-7DB8D3B68115}"/>
          </ac:spMkLst>
        </pc:spChg>
      </pc:sldChg>
      <pc:sldChg chg="addSp delSp modSp new mod modClrScheme chgLayout">
        <pc:chgData name="Sebastian Max" userId="be0f25e6-48a2-4e87-b5b5-cf865e859a8b" providerId="ADAL" clId="{65C4D452-93BA-3F4C-9C6F-C6DBF8CE7492}" dt="2025-05-06T08:09:51.480" v="4351" actId="20577"/>
        <pc:sldMkLst>
          <pc:docMk/>
          <pc:sldMk cId="2566034077" sldId="294"/>
        </pc:sldMkLst>
        <pc:spChg chg="del mod ord">
          <ac:chgData name="Sebastian Max" userId="be0f25e6-48a2-4e87-b5b5-cf865e859a8b" providerId="ADAL" clId="{65C4D452-93BA-3F4C-9C6F-C6DBF8CE7492}" dt="2025-05-06T07:06:33.373" v="3877" actId="700"/>
          <ac:spMkLst>
            <pc:docMk/>
            <pc:sldMk cId="2566034077" sldId="294"/>
            <ac:spMk id="2" creationId="{93AFC6F6-A303-305B-9A4E-BD93EF82B769}"/>
          </ac:spMkLst>
        </pc:spChg>
        <pc:spChg chg="del mod ord">
          <ac:chgData name="Sebastian Max" userId="be0f25e6-48a2-4e87-b5b5-cf865e859a8b" providerId="ADAL" clId="{65C4D452-93BA-3F4C-9C6F-C6DBF8CE7492}" dt="2025-05-06T07:06:33.373" v="3877" actId="700"/>
          <ac:spMkLst>
            <pc:docMk/>
            <pc:sldMk cId="2566034077" sldId="294"/>
            <ac:spMk id="3" creationId="{DC1BC57C-69D5-5947-E04D-16B2D8EA6104}"/>
          </ac:spMkLst>
        </pc:spChg>
        <pc:spChg chg="del">
          <ac:chgData name="Sebastian Max" userId="be0f25e6-48a2-4e87-b5b5-cf865e859a8b" providerId="ADAL" clId="{65C4D452-93BA-3F4C-9C6F-C6DBF8CE7492}" dt="2025-05-06T07:06:33.373" v="3877" actId="700"/>
          <ac:spMkLst>
            <pc:docMk/>
            <pc:sldMk cId="2566034077" sldId="294"/>
            <ac:spMk id="4" creationId="{4EECAED5-B350-42F5-FB54-173975AD16E4}"/>
          </ac:spMkLst>
        </pc:spChg>
        <pc:spChg chg="mod ord">
          <ac:chgData name="Sebastian Max" userId="be0f25e6-48a2-4e87-b5b5-cf865e859a8b" providerId="ADAL" clId="{65C4D452-93BA-3F4C-9C6F-C6DBF8CE7492}" dt="2025-05-06T07:08:47.887" v="3896"/>
          <ac:spMkLst>
            <pc:docMk/>
            <pc:sldMk cId="2566034077" sldId="294"/>
            <ac:spMk id="5" creationId="{25D348EB-1C19-90A2-9319-D671E3D3FAF8}"/>
          </ac:spMkLst>
        </pc:spChg>
        <pc:spChg chg="mod ord">
          <ac:chgData name="Sebastian Max" userId="be0f25e6-48a2-4e87-b5b5-cf865e859a8b" providerId="ADAL" clId="{65C4D452-93BA-3F4C-9C6F-C6DBF8CE7492}" dt="2025-05-06T07:06:33.373" v="3877" actId="700"/>
          <ac:spMkLst>
            <pc:docMk/>
            <pc:sldMk cId="2566034077" sldId="294"/>
            <ac:spMk id="6" creationId="{147CCA7A-F717-7333-383D-31D56284E876}"/>
          </ac:spMkLst>
        </pc:spChg>
        <pc:spChg chg="mod ord">
          <ac:chgData name="Sebastian Max" userId="be0f25e6-48a2-4e87-b5b5-cf865e859a8b" providerId="ADAL" clId="{65C4D452-93BA-3F4C-9C6F-C6DBF8CE7492}" dt="2025-05-06T07:06:33.373" v="3877" actId="700"/>
          <ac:spMkLst>
            <pc:docMk/>
            <pc:sldMk cId="2566034077" sldId="294"/>
            <ac:spMk id="7" creationId="{191DEF7D-C7CC-B2CE-30C4-DC9D77CC17DF}"/>
          </ac:spMkLst>
        </pc:spChg>
        <pc:spChg chg="add mod ord">
          <ac:chgData name="Sebastian Max" userId="be0f25e6-48a2-4e87-b5b5-cf865e859a8b" providerId="ADAL" clId="{65C4D452-93BA-3F4C-9C6F-C6DBF8CE7492}" dt="2025-05-06T07:06:35.724" v="3887" actId="20577"/>
          <ac:spMkLst>
            <pc:docMk/>
            <pc:sldMk cId="2566034077" sldId="294"/>
            <ac:spMk id="8" creationId="{8F98B12B-07A7-7262-861A-46D6FA27E2D6}"/>
          </ac:spMkLst>
        </pc:spChg>
        <pc:spChg chg="add mod ord">
          <ac:chgData name="Sebastian Max" userId="be0f25e6-48a2-4e87-b5b5-cf865e859a8b" providerId="ADAL" clId="{65C4D452-93BA-3F4C-9C6F-C6DBF8CE7492}" dt="2025-05-06T08:09:51.480" v="4351" actId="20577"/>
          <ac:spMkLst>
            <pc:docMk/>
            <pc:sldMk cId="2566034077" sldId="294"/>
            <ac:spMk id="9" creationId="{CB36B66F-D8D9-5532-7A97-FE3C475D5828}"/>
          </ac:spMkLst>
        </pc:spChg>
      </pc:sldChg>
      <pc:sldChg chg="addSp delSp modSp new mod modClrScheme chgLayout">
        <pc:chgData name="Sebastian Max" userId="be0f25e6-48a2-4e87-b5b5-cf865e859a8b" providerId="ADAL" clId="{65C4D452-93BA-3F4C-9C6F-C6DBF8CE7492}" dt="2025-05-07T13:47:50.111" v="8447" actId="20577"/>
        <pc:sldMkLst>
          <pc:docMk/>
          <pc:sldMk cId="2973799122" sldId="295"/>
        </pc:sldMkLst>
        <pc:spChg chg="del mod ord">
          <ac:chgData name="Sebastian Max" userId="be0f25e6-48a2-4e87-b5b5-cf865e859a8b" providerId="ADAL" clId="{65C4D452-93BA-3F4C-9C6F-C6DBF8CE7492}" dt="2025-05-06T09:04:54.990" v="5698" actId="700"/>
          <ac:spMkLst>
            <pc:docMk/>
            <pc:sldMk cId="2973799122" sldId="295"/>
            <ac:spMk id="2" creationId="{7A5F91F3-EBBA-2BBB-FAF4-D8944F37A185}"/>
          </ac:spMkLst>
        </pc:spChg>
        <pc:spChg chg="del mod ord">
          <ac:chgData name="Sebastian Max" userId="be0f25e6-48a2-4e87-b5b5-cf865e859a8b" providerId="ADAL" clId="{65C4D452-93BA-3F4C-9C6F-C6DBF8CE7492}" dt="2025-05-06T09:04:54.990" v="5698" actId="700"/>
          <ac:spMkLst>
            <pc:docMk/>
            <pc:sldMk cId="2973799122" sldId="295"/>
            <ac:spMk id="3" creationId="{EABAECC0-5787-E106-A345-D217EED89AE3}"/>
          </ac:spMkLst>
        </pc:spChg>
        <pc:spChg chg="del">
          <ac:chgData name="Sebastian Max" userId="be0f25e6-48a2-4e87-b5b5-cf865e859a8b" providerId="ADAL" clId="{65C4D452-93BA-3F4C-9C6F-C6DBF8CE7492}" dt="2025-05-06T09:04:54.990" v="5698" actId="700"/>
          <ac:spMkLst>
            <pc:docMk/>
            <pc:sldMk cId="2973799122" sldId="295"/>
            <ac:spMk id="4" creationId="{5FD61379-9247-073A-E319-48BBE7E7D389}"/>
          </ac:spMkLst>
        </pc:spChg>
        <pc:spChg chg="mod ord">
          <ac:chgData name="Sebastian Max" userId="be0f25e6-48a2-4e87-b5b5-cf865e859a8b" providerId="ADAL" clId="{65C4D452-93BA-3F4C-9C6F-C6DBF8CE7492}" dt="2025-05-06T09:04:54.990" v="5698" actId="700"/>
          <ac:spMkLst>
            <pc:docMk/>
            <pc:sldMk cId="2973799122" sldId="295"/>
            <ac:spMk id="5" creationId="{58E320A8-1879-4047-D45E-AA7728054E10}"/>
          </ac:spMkLst>
        </pc:spChg>
        <pc:spChg chg="mod ord">
          <ac:chgData name="Sebastian Max" userId="be0f25e6-48a2-4e87-b5b5-cf865e859a8b" providerId="ADAL" clId="{65C4D452-93BA-3F4C-9C6F-C6DBF8CE7492}" dt="2025-05-06T09:04:54.990" v="5698" actId="700"/>
          <ac:spMkLst>
            <pc:docMk/>
            <pc:sldMk cId="2973799122" sldId="295"/>
            <ac:spMk id="6" creationId="{780ECFDB-10FB-98CC-82B7-7BC040D8EC8E}"/>
          </ac:spMkLst>
        </pc:spChg>
        <pc:spChg chg="mod ord">
          <ac:chgData name="Sebastian Max" userId="be0f25e6-48a2-4e87-b5b5-cf865e859a8b" providerId="ADAL" clId="{65C4D452-93BA-3F4C-9C6F-C6DBF8CE7492}" dt="2025-05-06T09:04:54.990" v="5698" actId="700"/>
          <ac:spMkLst>
            <pc:docMk/>
            <pc:sldMk cId="2973799122" sldId="295"/>
            <ac:spMk id="7" creationId="{40022915-7FE2-F4EC-2739-5D7777187607}"/>
          </ac:spMkLst>
        </pc:spChg>
        <pc:spChg chg="add mod ord">
          <ac:chgData name="Sebastian Max" userId="be0f25e6-48a2-4e87-b5b5-cf865e859a8b" providerId="ADAL" clId="{65C4D452-93BA-3F4C-9C6F-C6DBF8CE7492}" dt="2025-05-06T09:04:58.313" v="5709" actId="20577"/>
          <ac:spMkLst>
            <pc:docMk/>
            <pc:sldMk cId="2973799122" sldId="295"/>
            <ac:spMk id="8" creationId="{6FF02716-F444-CFE7-C4CF-F43987A57164}"/>
          </ac:spMkLst>
        </pc:spChg>
        <pc:spChg chg="add mod ord">
          <ac:chgData name="Sebastian Max" userId="be0f25e6-48a2-4e87-b5b5-cf865e859a8b" providerId="ADAL" clId="{65C4D452-93BA-3F4C-9C6F-C6DBF8CE7492}" dt="2025-05-07T13:47:50.111" v="8447" actId="20577"/>
          <ac:spMkLst>
            <pc:docMk/>
            <pc:sldMk cId="2973799122" sldId="295"/>
            <ac:spMk id="9" creationId="{E212F3D7-9592-4D30-945F-7BC435785C11}"/>
          </ac:spMkLst>
        </pc:spChg>
      </pc:sldChg>
      <pc:sldChg chg="modSp new mod">
        <pc:chgData name="Sebastian Max" userId="be0f25e6-48a2-4e87-b5b5-cf865e859a8b" providerId="ADAL" clId="{65C4D452-93BA-3F4C-9C6F-C6DBF8CE7492}" dt="2025-05-07T06:44:19.195" v="8342" actId="20577"/>
        <pc:sldMkLst>
          <pc:docMk/>
          <pc:sldMk cId="1384460875" sldId="296"/>
        </pc:sldMkLst>
        <pc:spChg chg="mod">
          <ac:chgData name="Sebastian Max" userId="be0f25e6-48a2-4e87-b5b5-cf865e859a8b" providerId="ADAL" clId="{65C4D452-93BA-3F4C-9C6F-C6DBF8CE7492}" dt="2025-05-06T12:44:43.359" v="7407" actId="20577"/>
          <ac:spMkLst>
            <pc:docMk/>
            <pc:sldMk cId="1384460875" sldId="296"/>
            <ac:spMk id="2" creationId="{D449607A-33FB-28B5-B8F7-71F513360A02}"/>
          </ac:spMkLst>
        </pc:spChg>
        <pc:spChg chg="mod">
          <ac:chgData name="Sebastian Max" userId="be0f25e6-48a2-4e87-b5b5-cf865e859a8b" providerId="ADAL" clId="{65C4D452-93BA-3F4C-9C6F-C6DBF8CE7492}" dt="2025-05-07T06:44:19.195" v="8342" actId="20577"/>
          <ac:spMkLst>
            <pc:docMk/>
            <pc:sldMk cId="1384460875" sldId="296"/>
            <ac:spMk id="3" creationId="{F212EB35-6C2E-D3C5-F68A-9D256CA51310}"/>
          </ac:spMkLst>
        </pc:spChg>
      </pc:sldChg>
      <pc:sldChg chg="add del">
        <pc:chgData name="Sebastian Max" userId="be0f25e6-48a2-4e87-b5b5-cf865e859a8b" providerId="ADAL" clId="{65C4D452-93BA-3F4C-9C6F-C6DBF8CE7492}" dt="2025-05-07T06:44:29.711" v="8343" actId="2696"/>
        <pc:sldMkLst>
          <pc:docMk/>
          <pc:sldMk cId="2677498478" sldId="297"/>
        </pc:sldMkLst>
      </pc:sldChg>
      <pc:sldChg chg="add del">
        <pc:chgData name="Sebastian Max" userId="be0f25e6-48a2-4e87-b5b5-cf865e859a8b" providerId="ADAL" clId="{65C4D452-93BA-3F4C-9C6F-C6DBF8CE7492}" dt="2025-05-02T09:25:28.500" v="47"/>
        <pc:sldMkLst>
          <pc:docMk/>
          <pc:sldMk cId="977398887" sldId="2145707742"/>
        </pc:sldMkLst>
      </pc:sldChg>
      <pc:sldMasterChg chg="modSp mod modSldLayout">
        <pc:chgData name="Sebastian Max" userId="be0f25e6-48a2-4e87-b5b5-cf865e859a8b" providerId="ADAL" clId="{65C4D452-93BA-3F4C-9C6F-C6DBF8CE7492}" dt="2025-05-06T08:58:58.435" v="5688" actId="20577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65C4D452-93BA-3F4C-9C6F-C6DBF8CE7492}" dt="2025-05-06T08:58:58.435" v="568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bastian Max" userId="be0f25e6-48a2-4e87-b5b5-cf865e859a8b" providerId="ADAL" clId="{65C4D452-93BA-3F4C-9C6F-C6DBF8CE7492}" dt="2025-05-06T07:08:47.887" v="3896"/>
          <ac:spMkLst>
            <pc:docMk/>
            <pc:sldMasterMk cId="0" sldId="2147483648"/>
            <ac:spMk id="1027" creationId="{00000000-0000-0000-0000-000000000000}"/>
          </ac:spMkLst>
        </pc:spChg>
        <pc:sldLayoutChg chg="addSp delSp modSp mod">
          <pc:chgData name="Sebastian Max" userId="be0f25e6-48a2-4e87-b5b5-cf865e859a8b" providerId="ADAL" clId="{65C4D452-93BA-3F4C-9C6F-C6DBF8CE7492}" dt="2025-05-06T08:58:37.249" v="5682"/>
          <pc:sldLayoutMkLst>
            <pc:docMk/>
            <pc:sldMasterMk cId="0" sldId="2147483648"/>
            <pc:sldLayoutMk cId="0" sldId="2147483649"/>
          </pc:sldLayoutMkLst>
          <pc:spChg chg="mod">
            <ac:chgData name="Sebastian Max" userId="be0f25e6-48a2-4e87-b5b5-cf865e859a8b" providerId="ADAL" clId="{65C4D452-93BA-3F4C-9C6F-C6DBF8CE7492}" dt="2025-05-06T07:08:47.887" v="3896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add del mod">
            <ac:chgData name="Sebastian Max" userId="be0f25e6-48a2-4e87-b5b5-cf865e859a8b" providerId="ADAL" clId="{65C4D452-93BA-3F4C-9C6F-C6DBF8CE7492}" dt="2025-05-06T08:58:37.249" v="5682"/>
            <ac:spMkLst>
              <pc:docMk/>
              <pc:sldMasterMk cId="0" sldId="2147483648"/>
              <pc:sldLayoutMk cId="0" sldId="2147483649"/>
              <ac:spMk id="7" creationId="{0FBFFAC7-237E-82BD-52E0-65D85954C1E0}"/>
            </ac:spMkLst>
          </pc:spChg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0"/>
          </pc:sldLayoutMkLst>
          <pc:spChg chg="mod">
            <ac:chgData name="Sebastian Max" userId="be0f25e6-48a2-4e87-b5b5-cf865e859a8b" providerId="ADAL" clId="{65C4D452-93BA-3F4C-9C6F-C6DBF8CE7492}" dt="2025-05-06T07:08:47.887" v="3896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1"/>
          </pc:sldLayoutMkLst>
          <pc:spChg chg="mod">
            <ac:chgData name="Sebastian Max" userId="be0f25e6-48a2-4e87-b5b5-cf865e859a8b" providerId="ADAL" clId="{65C4D452-93BA-3F4C-9C6F-C6DBF8CE7492}" dt="2025-05-06T07:08:47.887" v="389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2"/>
          </pc:sldLayoutMkLst>
          <pc:spChg chg="mod">
            <ac:chgData name="Sebastian Max" userId="be0f25e6-48a2-4e87-b5b5-cf865e859a8b" providerId="ADAL" clId="{65C4D452-93BA-3F4C-9C6F-C6DBF8CE7492}" dt="2025-05-06T07:08:47.887" v="389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3"/>
          </pc:sldLayoutMkLst>
          <pc:spChg chg="mod">
            <ac:chgData name="Sebastian Max" userId="be0f25e6-48a2-4e87-b5b5-cf865e859a8b" providerId="ADAL" clId="{65C4D452-93BA-3F4C-9C6F-C6DBF8CE7492}" dt="2025-05-06T07:08:47.887" v="3896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4"/>
          </pc:sldLayoutMkLst>
          <pc:spChg chg="mod">
            <ac:chgData name="Sebastian Max" userId="be0f25e6-48a2-4e87-b5b5-cf865e859a8b" providerId="ADAL" clId="{65C4D452-93BA-3F4C-9C6F-C6DBF8CE7492}" dt="2025-05-06T07:08:47.887" v="3896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5"/>
          </pc:sldLayoutMkLst>
          <pc:spChg chg="mod">
            <ac:chgData name="Sebastian Max" userId="be0f25e6-48a2-4e87-b5b5-cf865e859a8b" providerId="ADAL" clId="{65C4D452-93BA-3F4C-9C6F-C6DBF8CE7492}" dt="2025-05-06T07:08:47.887" v="389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8"/>
          </pc:sldLayoutMkLst>
          <pc:spChg chg="mod">
            <ac:chgData name="Sebastian Max" userId="be0f25e6-48a2-4e87-b5b5-cf865e859a8b" providerId="ADAL" clId="{65C4D452-93BA-3F4C-9C6F-C6DBF8CE7492}" dt="2025-05-06T07:08:47.887" v="389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9"/>
          </pc:sldLayoutMkLst>
          <pc:spChg chg="mod">
            <ac:chgData name="Sebastian Max" userId="be0f25e6-48a2-4e87-b5b5-cf865e859a8b" providerId="ADAL" clId="{65C4D452-93BA-3F4C-9C6F-C6DBF8CE7492}" dt="2025-05-06T07:08:47.887" v="3896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Sebastian Max" userId="be0f25e6-48a2-4e87-b5b5-cf865e859a8b" providerId="ADAL" clId="{E467491F-9442-3A4A-A5B9-BD9D3FB93E75}"/>
    <pc:docChg chg="undo custSel addSld delSld modSld modMainMaster modNotesMaster">
      <pc:chgData name="Sebastian Max" userId="be0f25e6-48a2-4e87-b5b5-cf865e859a8b" providerId="ADAL" clId="{E467491F-9442-3A4A-A5B9-BD9D3FB93E75}" dt="2025-01-10T10:21:10.345" v="4340" actId="27636"/>
      <pc:docMkLst>
        <pc:docMk/>
      </pc:docMkLst>
      <pc:sldChg chg="modSp mod modNotes">
        <pc:chgData name="Sebastian Max" userId="be0f25e6-48a2-4e87-b5b5-cf865e859a8b" providerId="ADAL" clId="{E467491F-9442-3A4A-A5B9-BD9D3FB93E75}" dt="2025-01-07T12:48:33.559" v="4315" actId="20577"/>
        <pc:sldMkLst>
          <pc:docMk/>
          <pc:sldMk cId="0" sldId="256"/>
        </pc:sldMkLst>
      </pc:sldChg>
      <pc:sldChg chg="modSp mod modNotes">
        <pc:chgData name="Sebastian Max" userId="be0f25e6-48a2-4e87-b5b5-cf865e859a8b" providerId="ADAL" clId="{E467491F-9442-3A4A-A5B9-BD9D3FB93E75}" dt="2025-01-07T12:48:12.039" v="4309"/>
        <pc:sldMkLst>
          <pc:docMk/>
          <pc:sldMk cId="0" sldId="257"/>
        </pc:sldMkLst>
      </pc:sldChg>
      <pc:sldChg chg="del">
        <pc:chgData name="Sebastian Max" userId="be0f25e6-48a2-4e87-b5b5-cf865e859a8b" providerId="ADAL" clId="{E467491F-9442-3A4A-A5B9-BD9D3FB93E75}" dt="2025-01-03T13:01:05.320" v="59" actId="2696"/>
        <pc:sldMkLst>
          <pc:docMk/>
          <pc:sldMk cId="4047455141" sldId="268"/>
        </pc:sldMkLst>
      </pc:sldChg>
      <pc:sldChg chg="del">
        <pc:chgData name="Sebastian Max" userId="be0f25e6-48a2-4e87-b5b5-cf865e859a8b" providerId="ADAL" clId="{E467491F-9442-3A4A-A5B9-BD9D3FB93E75}" dt="2025-01-03T13:01:05.286" v="57" actId="2696"/>
        <pc:sldMkLst>
          <pc:docMk/>
          <pc:sldMk cId="2863820353" sldId="269"/>
        </pc:sldMkLst>
      </pc:sldChg>
      <pc:sldChg chg="del">
        <pc:chgData name="Sebastian Max" userId="be0f25e6-48a2-4e87-b5b5-cf865e859a8b" providerId="ADAL" clId="{E467491F-9442-3A4A-A5B9-BD9D3FB93E75}" dt="2025-01-03T13:01:06.518" v="61" actId="2696"/>
        <pc:sldMkLst>
          <pc:docMk/>
          <pc:sldMk cId="1262117609" sldId="270"/>
        </pc:sldMkLst>
      </pc:sldChg>
      <pc:sldChg chg="del">
        <pc:chgData name="Sebastian Max" userId="be0f25e6-48a2-4e87-b5b5-cf865e859a8b" providerId="ADAL" clId="{E467491F-9442-3A4A-A5B9-BD9D3FB93E75}" dt="2025-01-03T13:01:05.287" v="58" actId="2696"/>
        <pc:sldMkLst>
          <pc:docMk/>
          <pc:sldMk cId="34110513" sldId="273"/>
        </pc:sldMkLst>
      </pc:sldChg>
      <pc:sldChg chg="addSp delSp modSp add mod">
        <pc:chgData name="Sebastian Max" userId="be0f25e6-48a2-4e87-b5b5-cf865e859a8b" providerId="ADAL" clId="{E467491F-9442-3A4A-A5B9-BD9D3FB93E75}" dt="2025-01-07T09:52:53.530" v="2539" actId="20577"/>
        <pc:sldMkLst>
          <pc:docMk/>
          <pc:sldMk cId="1751462771" sldId="274"/>
        </pc:sldMkLst>
      </pc:sldChg>
      <pc:sldChg chg="modSp add del mod">
        <pc:chgData name="Sebastian Max" userId="be0f25e6-48a2-4e87-b5b5-cf865e859a8b" providerId="ADAL" clId="{E467491F-9442-3A4A-A5B9-BD9D3FB93E75}" dt="2025-01-07T10:40:47.402" v="2975" actId="2696"/>
        <pc:sldMkLst>
          <pc:docMk/>
          <pc:sldMk cId="566916677" sldId="275"/>
        </pc:sldMkLst>
      </pc:sldChg>
      <pc:sldChg chg="del">
        <pc:chgData name="Sebastian Max" userId="be0f25e6-48a2-4e87-b5b5-cf865e859a8b" providerId="ADAL" clId="{E467491F-9442-3A4A-A5B9-BD9D3FB93E75}" dt="2025-01-03T13:01:05.284" v="56" actId="2696"/>
        <pc:sldMkLst>
          <pc:docMk/>
          <pc:sldMk cId="951169434" sldId="276"/>
        </pc:sldMkLst>
      </pc:sldChg>
      <pc:sldChg chg="addSp delSp modSp add del mod">
        <pc:chgData name="Sebastian Max" userId="be0f25e6-48a2-4e87-b5b5-cf865e859a8b" providerId="ADAL" clId="{E467491F-9442-3A4A-A5B9-BD9D3FB93E75}" dt="2025-01-07T10:40:48.375" v="2976" actId="2696"/>
        <pc:sldMkLst>
          <pc:docMk/>
          <pc:sldMk cId="1475798276" sldId="276"/>
        </pc:sldMkLst>
      </pc:sldChg>
      <pc:sldChg chg="addSp modSp add del mod">
        <pc:chgData name="Sebastian Max" userId="be0f25e6-48a2-4e87-b5b5-cf865e859a8b" providerId="ADAL" clId="{E467491F-9442-3A4A-A5B9-BD9D3FB93E75}" dt="2025-01-07T10:40:56.278" v="2977" actId="2696"/>
        <pc:sldMkLst>
          <pc:docMk/>
          <pc:sldMk cId="53279496" sldId="277"/>
        </pc:sldMkLst>
      </pc:sldChg>
      <pc:sldChg chg="del">
        <pc:chgData name="Sebastian Max" userId="be0f25e6-48a2-4e87-b5b5-cf865e859a8b" providerId="ADAL" clId="{E467491F-9442-3A4A-A5B9-BD9D3FB93E75}" dt="2025-01-03T13:01:05.334" v="60" actId="2696"/>
        <pc:sldMkLst>
          <pc:docMk/>
          <pc:sldMk cId="3777673737" sldId="277"/>
        </pc:sldMkLst>
      </pc:sldChg>
      <pc:sldChg chg="addSp delSp modSp new del mod modClrScheme chgLayout">
        <pc:chgData name="Sebastian Max" userId="be0f25e6-48a2-4e87-b5b5-cf865e859a8b" providerId="ADAL" clId="{E467491F-9442-3A4A-A5B9-BD9D3FB93E75}" dt="2025-01-07T10:41:02.672" v="2978" actId="2696"/>
        <pc:sldMkLst>
          <pc:docMk/>
          <pc:sldMk cId="4246987612" sldId="278"/>
        </pc:sldMkLst>
      </pc:sldChg>
      <pc:sldChg chg="addSp modSp new mod modCm">
        <pc:chgData name="Sebastian Max" userId="be0f25e6-48a2-4e87-b5b5-cf865e859a8b" providerId="ADAL" clId="{E467491F-9442-3A4A-A5B9-BD9D3FB93E75}" dt="2025-01-09T09:45:39.042" v="4320" actId="20577"/>
        <pc:sldMkLst>
          <pc:docMk/>
          <pc:sldMk cId="4294011202" sldId="2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ebastian Max" userId="be0f25e6-48a2-4e87-b5b5-cf865e859a8b" providerId="ADAL" clId="{E467491F-9442-3A4A-A5B9-BD9D3FB93E75}" dt="2025-01-09T09:45:39.042" v="4320" actId="20577"/>
              <pc2:cmMkLst xmlns:pc2="http://schemas.microsoft.com/office/powerpoint/2019/9/main/command">
                <pc:docMk/>
                <pc:sldMk cId="4294011202" sldId="279"/>
                <pc2:cmMk id="{FE825C8D-7502-3040-95CB-36907D6CEF07}"/>
              </pc2:cmMkLst>
            </pc226:cmChg>
          </p:ext>
        </pc:extLst>
      </pc:sldChg>
      <pc:sldChg chg="new del">
        <pc:chgData name="Sebastian Max" userId="be0f25e6-48a2-4e87-b5b5-cf865e859a8b" providerId="ADAL" clId="{E467491F-9442-3A4A-A5B9-BD9D3FB93E75}" dt="2025-01-03T15:15:11.525" v="706" actId="2696"/>
        <pc:sldMkLst>
          <pc:docMk/>
          <pc:sldMk cId="183837221" sldId="280"/>
        </pc:sldMkLst>
      </pc:sldChg>
      <pc:sldChg chg="modSp new mod">
        <pc:chgData name="Sebastian Max" userId="be0f25e6-48a2-4e87-b5b5-cf865e859a8b" providerId="ADAL" clId="{E467491F-9442-3A4A-A5B9-BD9D3FB93E75}" dt="2025-01-10T10:21:10.345" v="4340" actId="27636"/>
        <pc:sldMkLst>
          <pc:docMk/>
          <pc:sldMk cId="3281419434" sldId="281"/>
        </pc:sldMkLst>
      </pc:sldChg>
      <pc:sldChg chg="addSp delSp modSp new mod">
        <pc:chgData name="Sebastian Max" userId="be0f25e6-48a2-4e87-b5b5-cf865e859a8b" providerId="ADAL" clId="{E467491F-9442-3A4A-A5B9-BD9D3FB93E75}" dt="2025-01-07T11:58:11.964" v="3331" actId="20577"/>
        <pc:sldMkLst>
          <pc:docMk/>
          <pc:sldMk cId="303209526" sldId="282"/>
        </pc:sldMkLst>
      </pc:sldChg>
      <pc:sldChg chg="addSp delSp modSp new mod modNotes">
        <pc:chgData name="Sebastian Max" userId="be0f25e6-48a2-4e87-b5b5-cf865e859a8b" providerId="ADAL" clId="{E467491F-9442-3A4A-A5B9-BD9D3FB93E75}" dt="2025-01-07T12:48:12.039" v="4309"/>
        <pc:sldMkLst>
          <pc:docMk/>
          <pc:sldMk cId="1400936874" sldId="283"/>
        </pc:sldMkLst>
      </pc:sldChg>
      <pc:sldChg chg="addSp delSp modSp add mod modNotes">
        <pc:chgData name="Sebastian Max" userId="be0f25e6-48a2-4e87-b5b5-cf865e859a8b" providerId="ADAL" clId="{E467491F-9442-3A4A-A5B9-BD9D3FB93E75}" dt="2025-01-07T12:48:12.039" v="4309"/>
        <pc:sldMkLst>
          <pc:docMk/>
          <pc:sldMk cId="3135687530" sldId="284"/>
        </pc:sldMkLst>
      </pc:sldChg>
      <pc:sldMasterChg chg="modSp modSldLayout">
        <pc:chgData name="Sebastian Max" userId="be0f25e6-48a2-4e87-b5b5-cf865e859a8b" providerId="ADAL" clId="{E467491F-9442-3A4A-A5B9-BD9D3FB93E75}" dt="2025-01-07T12:48:12.039" v="4309"/>
        <pc:sldMasterMkLst>
          <pc:docMk/>
          <pc:sldMasterMk cId="0" sldId="2147483648"/>
        </pc:sldMasterMkLst>
        <pc:sldLayoutChg chg="addSp delSp modSp mod">
          <pc:chgData name="Sebastian Max" userId="be0f25e6-48a2-4e87-b5b5-cf865e859a8b" providerId="ADAL" clId="{E467491F-9442-3A4A-A5B9-BD9D3FB93E75}" dt="2025-01-03T14:35:22.067" v="613"/>
          <pc:sldLayoutMkLst>
            <pc:docMk/>
            <pc:sldMasterMk cId="0" sldId="2147483648"/>
            <pc:sldLayoutMk cId="0" sldId="2147483649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0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1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2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3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4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5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8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  <pc:docChgLst>
    <pc:chgData name="Charlie Pettersson" userId="d12b89ca-3998-45f3-8d31-e36f3230f1c4" providerId="ADAL" clId="{D2AEBBF0-57BC-0545-8F1F-6BCCE90BC704}"/>
    <pc:docChg chg="modSld">
      <pc:chgData name="Charlie Pettersson" userId="d12b89ca-3998-45f3-8d31-e36f3230f1c4" providerId="ADAL" clId="{D2AEBBF0-57BC-0545-8F1F-6BCCE90BC704}" dt="2025-01-07T13:30:42.598" v="3" actId="20577"/>
      <pc:docMkLst>
        <pc:docMk/>
      </pc:docMkLst>
      <pc:sldChg chg="modSp mod">
        <pc:chgData name="Charlie Pettersson" userId="d12b89ca-3998-45f3-8d31-e36f3230f1c4" providerId="ADAL" clId="{D2AEBBF0-57BC-0545-8F1F-6BCCE90BC704}" dt="2025-01-07T13:30:42.598" v="3" actId="20577"/>
        <pc:sldMkLst>
          <pc:docMk/>
          <pc:sldMk cId="3281419434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802.11-yy/0052r0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4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2820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MAC Comparison for Active AMP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08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2025-05-12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759964"/>
              </p:ext>
            </p:extLst>
          </p:nvPr>
        </p:nvGraphicFramePr>
        <p:xfrm>
          <a:off x="993775" y="2428875"/>
          <a:ext cx="102727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2514600" progId="Word.Document.8">
                  <p:embed/>
                </p:oleObj>
              </mc:Choice>
              <mc:Fallback>
                <p:oleObj name="Dokument" r:id="rId3" imgW="104394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272713" cy="2459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49607A-33FB-28B5-B8F7-71F513360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Strawpoll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12EB35-6C2E-D3C5-F68A-9D256CA51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that AMP shall have a mode of operation to reach synchronization that is more spectrum-efficient than high-rate transmission of trigger frames?</a:t>
            </a:r>
          </a:p>
          <a:p>
            <a:endParaRPr lang="en-US"/>
          </a:p>
          <a:p>
            <a:r>
              <a:rPr lang="en-US"/>
              <a:t>Yes</a:t>
            </a:r>
          </a:p>
          <a:p>
            <a:r>
              <a:rPr lang="en-US"/>
              <a:t>No</a:t>
            </a:r>
          </a:p>
          <a:p>
            <a:r>
              <a:rPr lang="en-US"/>
              <a:t>Abstain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3D3A55-95C8-37D7-D8CD-55CBA96EA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788D64-1994-D990-0832-CCC4A67DC5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16C5A44-BB04-C3F3-71B6-47BB8612C4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460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8F98B12B-07A7-7262-861A-46D6FA27E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CB36B66F-D8D9-5532-7A97-FE3C475D5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Both"/>
            </a:pPr>
            <a:r>
              <a:rPr lang="en-US" sz="2400">
                <a:solidFill>
                  <a:schemeClr val="tx1"/>
                </a:solidFill>
                <a:latin typeface="+mj-lt"/>
                <a:ea typeface="ＭＳ Ｐゴシック"/>
                <a:cs typeface="Arial" panose="020B0604020202020204" pitchFamily="34" charset="0"/>
              </a:rPr>
              <a:t>“Technical Report on support of AMP IoT devices in WLAN,” Ambient Power Communication Study Group, IEEE 802.11-23/2203r1, </a:t>
            </a:r>
            <a:endParaRPr lang="en-US"/>
          </a:p>
          <a:p>
            <a:pPr marL="514350" indent="-514350">
              <a:buFont typeface="+mj-lt"/>
              <a:buAutoNum type="arabicParenBoth"/>
            </a:pPr>
            <a:r>
              <a:rPr lang="en-US"/>
              <a:t>“</a:t>
            </a:r>
            <a:r>
              <a:rPr lang="en-US" altLang="zh-CN">
                <a:solidFill>
                  <a:schemeClr val="tx1"/>
                </a:solidFill>
              </a:rPr>
              <a:t>Wireless Power Transmission and Energy Harvesting for IoT Applications,” B. Yang (Huawei), </a:t>
            </a:r>
            <a:r>
              <a:rPr lang="en-US"/>
              <a:t>IEEE 802.11-22/1294r1</a:t>
            </a:r>
          </a:p>
          <a:p>
            <a:pPr marL="514350" indent="-514350">
              <a:buFont typeface="+mj-lt"/>
              <a:buAutoNum type="arabicParenBoth"/>
            </a:pPr>
            <a:r>
              <a:rPr lang="en-US"/>
              <a:t>“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SP Timing Synchronization with AMP Beacon,” I. Bajaj (Huawei), IEEE 802.11-25/0285r1</a:t>
            </a:r>
            <a:endParaRPr lang="en-US"/>
          </a:p>
          <a:p>
            <a:pPr marL="514350" indent="-514350">
              <a:buFont typeface="+mj-lt"/>
              <a:buAutoNum type="arabicParenBoth"/>
            </a:pPr>
            <a:r>
              <a:rPr lang="en-US"/>
              <a:t>“Discussion on ultra-low power timing clock,” Weijie Xu (OPPO) et. al., IEEE 802.11-24/1475r3</a:t>
            </a:r>
          </a:p>
          <a:p>
            <a:pPr marL="514350" indent="-514350">
              <a:buFont typeface="+mj-lt"/>
              <a:buAutoNum type="arabicParenBoth"/>
            </a:pPr>
            <a:r>
              <a:rPr lang="en-US"/>
              <a:t>“Active AMP STA Polling Requirements,” S. Max (Ericsson) et. al., IEEE 802.11-25/0052r0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1DEF7D-C7CC-B2CE-30C4-DC9D77CC17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7CCA7A-F717-7333-383D-31D56284E8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D348EB-1C19-90A2-9319-D671E3D3FA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3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We compare two approaches to the AMP MAC for active AMP operation, namely without and with synchronization / duty cycle.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519789-3195-F7F0-1A73-1F67CD44D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Scope: Active Transmitter + Energy Harvesting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547577-418B-5891-47ED-D8AC5970B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8167" y="1981201"/>
            <a:ext cx="477731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Limitations: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How much power is available?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How much power is required?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Duty cycle, range, complexity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Assumptions (based on [1, 2, 3]):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Three modes of operation: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/>
              <a:t>Active</a:t>
            </a:r>
            <a:r>
              <a:rPr lang="en-US">
                <a:sym typeface="Wingdings" pitchFamily="2" charset="2"/>
              </a:rPr>
              <a:t>, </a:t>
            </a:r>
            <a:r>
              <a:rPr lang="en-US" err="1">
                <a:sym typeface="Wingdings" pitchFamily="2" charset="2"/>
              </a:rPr>
              <a:t>P</a:t>
            </a:r>
            <a:r>
              <a:rPr lang="en-US" baseline="-25000" err="1">
                <a:sym typeface="Wingdings" pitchFamily="2" charset="2"/>
              </a:rPr>
              <a:t>active</a:t>
            </a:r>
            <a:r>
              <a:rPr lang="en-US">
                <a:sym typeface="Wingdings" pitchFamily="2" charset="2"/>
              </a:rPr>
              <a:t> = 1mW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>
                <a:sym typeface="Wingdings" pitchFamily="2" charset="2"/>
              </a:rPr>
              <a:t>Listen, </a:t>
            </a:r>
            <a:r>
              <a:rPr lang="en-US" err="1">
                <a:sym typeface="Wingdings" pitchFamily="2" charset="2"/>
              </a:rPr>
              <a:t>P</a:t>
            </a:r>
            <a:r>
              <a:rPr lang="en-US" baseline="-25000" err="1">
                <a:sym typeface="Wingdings" pitchFamily="2" charset="2"/>
              </a:rPr>
              <a:t>listen</a:t>
            </a:r>
            <a:r>
              <a:rPr lang="en-US">
                <a:sym typeface="Wingdings" pitchFamily="2" charset="2"/>
              </a:rPr>
              <a:t>=10µW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>
                <a:sym typeface="Wingdings" pitchFamily="2" charset="2"/>
              </a:rPr>
              <a:t>Sleep, </a:t>
            </a:r>
            <a:r>
              <a:rPr lang="en-US" err="1">
                <a:sym typeface="Wingdings" pitchFamily="2" charset="2"/>
              </a:rPr>
              <a:t>P</a:t>
            </a:r>
            <a:r>
              <a:rPr lang="en-US" baseline="-25000" err="1">
                <a:sym typeface="Wingdings" pitchFamily="2" charset="2"/>
              </a:rPr>
              <a:t>sleep</a:t>
            </a:r>
            <a:r>
              <a:rPr lang="en-US">
                <a:sym typeface="Wingdings" pitchFamily="2" charset="2"/>
              </a:rPr>
              <a:t>=100nW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>
                <a:sym typeface="Wingdings" pitchFamily="2" charset="2"/>
              </a:rPr>
              <a:t>Total efficiency harvesting to consumption: 10%</a:t>
            </a:r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9CFE82-071D-3671-613B-5689A86D53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FBC768-0ECA-3C2F-B7B2-97B137CA8D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7090EF9-322A-8322-49E3-A732CC3329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D8E188A-6D67-C4CF-05AA-790B30BC1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554" y="2450089"/>
            <a:ext cx="4777317" cy="256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4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FEE7AE19-037D-03E1-6484-E20B4D855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AMP STA without Synchronization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2BDD7C26-38C3-001A-143E-886C7D25D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717032"/>
            <a:ext cx="10361084" cy="237738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/>
              <a:t>Charge until </a:t>
            </a:r>
            <a:r>
              <a:rPr lang="en-US" err="1"/>
              <a:t>V</a:t>
            </a:r>
            <a:r>
              <a:rPr lang="en-US" baseline="-25000" err="1"/>
              <a:t>high</a:t>
            </a:r>
            <a:r>
              <a:rPr lang="en-US"/>
              <a:t> reached </a:t>
            </a:r>
            <a:r>
              <a:rPr lang="en-US" baseline="30000"/>
              <a:t>(linear increase here for simplicity)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Attempt to communicate with AMP AP </a:t>
            </a:r>
          </a:p>
          <a:p>
            <a:pPr marL="623888" lvl="1" indent="-223838">
              <a:buFont typeface="Arial" panose="020B0604020202020204" pitchFamily="34" charset="0"/>
              <a:buChar char="•"/>
            </a:pPr>
            <a:r>
              <a:rPr lang="en-US"/>
              <a:t>Listen for AMP Trigger Frame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Communicate with AMP AP</a:t>
            </a:r>
          </a:p>
          <a:p>
            <a:pPr marL="623888" lvl="1" indent="-223838">
              <a:buFont typeface="Arial" panose="020B0604020202020204" pitchFamily="34" charset="0"/>
              <a:buChar char="•"/>
            </a:pPr>
            <a:r>
              <a:rPr lang="en-US"/>
              <a:t>Reply if queried / execute command / report status (“active phase”)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8423CE-9158-BC4A-08A1-778400C11B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F1C9205-9F37-655E-49D3-9CCFD81536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82F7CC0-279E-BFD1-3AA7-0685B77918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C8215C62-AE06-1C4F-8787-2567B1426C91}"/>
              </a:ext>
            </a:extLst>
          </p:cNvPr>
          <p:cNvCxnSpPr/>
          <p:nvPr/>
        </p:nvCxnSpPr>
        <p:spPr bwMode="auto">
          <a:xfrm>
            <a:off x="929217" y="3212976"/>
            <a:ext cx="1034626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1ECE82D4-2649-54F3-8788-EE87809BB598}"/>
              </a:ext>
            </a:extLst>
          </p:cNvPr>
          <p:cNvSpPr txBox="1"/>
          <p:nvPr/>
        </p:nvSpPr>
        <p:spPr>
          <a:xfrm>
            <a:off x="11208568" y="3064867"/>
            <a:ext cx="682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t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993955DF-241E-50D3-14B8-E36D62FEA5A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5440" y="1844824"/>
            <a:ext cx="0" cy="18002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6C0A279A-B152-D66F-3FA4-83EC75CB6EA3}"/>
              </a:ext>
            </a:extLst>
          </p:cNvPr>
          <p:cNvSpPr txBox="1"/>
          <p:nvPr/>
        </p:nvSpPr>
        <p:spPr>
          <a:xfrm>
            <a:off x="767408" y="1591008"/>
            <a:ext cx="1725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Charge</a:t>
            </a:r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21FE7611-C7F9-DCC8-087D-5967D67970E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5440" y="1988840"/>
            <a:ext cx="1260141" cy="612068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7D499D71-4A9B-DA83-C773-80DC77839211}"/>
              </a:ext>
            </a:extLst>
          </p:cNvPr>
          <p:cNvCxnSpPr/>
          <p:nvPr/>
        </p:nvCxnSpPr>
        <p:spPr bwMode="auto">
          <a:xfrm>
            <a:off x="929217" y="1988840"/>
            <a:ext cx="1027935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 Verbindung 23">
            <a:extLst>
              <a:ext uri="{FF2B5EF4-FFF2-40B4-BE49-F238E27FC236}">
                <a16:creationId xmlns:a16="http://schemas.microsoft.com/office/drawing/2014/main" id="{0A2F4D90-CDE4-588C-6957-124C94EF7C7E}"/>
              </a:ext>
            </a:extLst>
          </p:cNvPr>
          <p:cNvCxnSpPr>
            <a:cxnSpLocks/>
          </p:cNvCxnSpPr>
          <p:nvPr/>
        </p:nvCxnSpPr>
        <p:spPr bwMode="auto">
          <a:xfrm>
            <a:off x="2549606" y="2095402"/>
            <a:ext cx="54006" cy="343945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49D6199B-C539-8A31-9D9E-57C60F2D106E}"/>
              </a:ext>
            </a:extLst>
          </p:cNvPr>
          <p:cNvCxnSpPr/>
          <p:nvPr/>
        </p:nvCxnSpPr>
        <p:spPr bwMode="auto">
          <a:xfrm>
            <a:off x="914401" y="2788078"/>
            <a:ext cx="1027935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Gerade Verbindung 27">
            <a:extLst>
              <a:ext uri="{FF2B5EF4-FFF2-40B4-BE49-F238E27FC236}">
                <a16:creationId xmlns:a16="http://schemas.microsoft.com/office/drawing/2014/main" id="{93EE8524-78D7-E438-0935-709CE4F1A66F}"/>
              </a:ext>
            </a:extLst>
          </p:cNvPr>
          <p:cNvCxnSpPr>
            <a:cxnSpLocks/>
          </p:cNvCxnSpPr>
          <p:nvPr/>
        </p:nvCxnSpPr>
        <p:spPr bwMode="auto">
          <a:xfrm flipH="1">
            <a:off x="2603612" y="1997370"/>
            <a:ext cx="1980220" cy="441977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Gerade Verbindung 31">
            <a:extLst>
              <a:ext uri="{FF2B5EF4-FFF2-40B4-BE49-F238E27FC236}">
                <a16:creationId xmlns:a16="http://schemas.microsoft.com/office/drawing/2014/main" id="{911C3F09-B5F4-3BD5-2BC7-28144FA77277}"/>
              </a:ext>
            </a:extLst>
          </p:cNvPr>
          <p:cNvCxnSpPr>
            <a:cxnSpLocks/>
          </p:cNvCxnSpPr>
          <p:nvPr/>
        </p:nvCxnSpPr>
        <p:spPr bwMode="auto">
          <a:xfrm>
            <a:off x="4723348" y="2042020"/>
            <a:ext cx="40504" cy="598451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3" name="Gerade Verbindung 32">
            <a:extLst>
              <a:ext uri="{FF2B5EF4-FFF2-40B4-BE49-F238E27FC236}">
                <a16:creationId xmlns:a16="http://schemas.microsoft.com/office/drawing/2014/main" id="{1EFEC82D-D330-132B-2C33-360088A32737}"/>
              </a:ext>
            </a:extLst>
          </p:cNvPr>
          <p:cNvCxnSpPr>
            <a:cxnSpLocks/>
          </p:cNvCxnSpPr>
          <p:nvPr/>
        </p:nvCxnSpPr>
        <p:spPr bwMode="auto">
          <a:xfrm flipH="1">
            <a:off x="4763852" y="2003107"/>
            <a:ext cx="1188132" cy="642582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DDC3446D-A4A5-D37D-73B1-5C86A1B4F105}"/>
              </a:ext>
            </a:extLst>
          </p:cNvPr>
          <p:cNvCxnSpPr>
            <a:cxnSpLocks/>
          </p:cNvCxnSpPr>
          <p:nvPr/>
        </p:nvCxnSpPr>
        <p:spPr bwMode="auto">
          <a:xfrm>
            <a:off x="6143137" y="2090277"/>
            <a:ext cx="74376" cy="651292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6" name="Gerade Verbindung 35">
            <a:extLst>
              <a:ext uri="{FF2B5EF4-FFF2-40B4-BE49-F238E27FC236}">
                <a16:creationId xmlns:a16="http://schemas.microsoft.com/office/drawing/2014/main" id="{72239C7B-1DA9-A5B3-2675-D6402B06C242}"/>
              </a:ext>
            </a:extLst>
          </p:cNvPr>
          <p:cNvCxnSpPr>
            <a:cxnSpLocks/>
          </p:cNvCxnSpPr>
          <p:nvPr/>
        </p:nvCxnSpPr>
        <p:spPr bwMode="auto">
          <a:xfrm flipH="1">
            <a:off x="6217513" y="2003107"/>
            <a:ext cx="2830815" cy="738462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9" name="Gerade Verbindung 58">
            <a:extLst>
              <a:ext uri="{FF2B5EF4-FFF2-40B4-BE49-F238E27FC236}">
                <a16:creationId xmlns:a16="http://schemas.microsoft.com/office/drawing/2014/main" id="{76589A3B-E79F-D53F-F616-E01E9998EA56}"/>
              </a:ext>
            </a:extLst>
          </p:cNvPr>
          <p:cNvCxnSpPr>
            <a:cxnSpLocks/>
          </p:cNvCxnSpPr>
          <p:nvPr/>
        </p:nvCxnSpPr>
        <p:spPr bwMode="auto">
          <a:xfrm>
            <a:off x="2315581" y="1988840"/>
            <a:ext cx="234025" cy="111032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3" name="Gerade Verbindung 62">
            <a:extLst>
              <a:ext uri="{FF2B5EF4-FFF2-40B4-BE49-F238E27FC236}">
                <a16:creationId xmlns:a16="http://schemas.microsoft.com/office/drawing/2014/main" id="{F6B2FE50-EB78-7CE6-6939-DDC99DB115B2}"/>
              </a:ext>
            </a:extLst>
          </p:cNvPr>
          <p:cNvCxnSpPr>
            <a:cxnSpLocks/>
          </p:cNvCxnSpPr>
          <p:nvPr/>
        </p:nvCxnSpPr>
        <p:spPr bwMode="auto">
          <a:xfrm>
            <a:off x="4610836" y="1997370"/>
            <a:ext cx="112512" cy="46986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7" name="Gerade Verbindung 66">
            <a:extLst>
              <a:ext uri="{FF2B5EF4-FFF2-40B4-BE49-F238E27FC236}">
                <a16:creationId xmlns:a16="http://schemas.microsoft.com/office/drawing/2014/main" id="{501D6D2F-96D8-AE69-7D89-2E5044CF010B}"/>
              </a:ext>
            </a:extLst>
          </p:cNvPr>
          <p:cNvCxnSpPr>
            <a:cxnSpLocks/>
          </p:cNvCxnSpPr>
          <p:nvPr/>
        </p:nvCxnSpPr>
        <p:spPr bwMode="auto">
          <a:xfrm>
            <a:off x="5951544" y="2018628"/>
            <a:ext cx="194198" cy="71649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Textfeld 71">
            <a:extLst>
              <a:ext uri="{FF2B5EF4-FFF2-40B4-BE49-F238E27FC236}">
                <a16:creationId xmlns:a16="http://schemas.microsoft.com/office/drawing/2014/main" id="{C80E8CFF-E2E1-3FA7-568B-F421AE66E8A6}"/>
              </a:ext>
            </a:extLst>
          </p:cNvPr>
          <p:cNvSpPr txBox="1"/>
          <p:nvPr/>
        </p:nvSpPr>
        <p:spPr>
          <a:xfrm>
            <a:off x="368930" y="1817223"/>
            <a:ext cx="682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err="1">
                <a:solidFill>
                  <a:sysClr val="windowText" lastClr="000000"/>
                </a:solidFill>
              </a:rPr>
              <a:t>V</a:t>
            </a:r>
            <a:r>
              <a:rPr lang="en-US" sz="1400" baseline="-25000" err="1">
                <a:solidFill>
                  <a:sysClr val="windowText" lastClr="000000"/>
                </a:solidFill>
              </a:rPr>
              <a:t>high</a:t>
            </a:r>
            <a:endParaRPr lang="en-US" sz="1400" baseline="-25000">
              <a:solidFill>
                <a:sysClr val="windowText" lastClr="000000"/>
              </a:solidFill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8BDC4531-4612-5E96-47D3-A2DE1767DF9E}"/>
              </a:ext>
            </a:extLst>
          </p:cNvPr>
          <p:cNvSpPr txBox="1"/>
          <p:nvPr/>
        </p:nvSpPr>
        <p:spPr>
          <a:xfrm>
            <a:off x="368930" y="2602158"/>
            <a:ext cx="682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err="1">
                <a:solidFill>
                  <a:sysClr val="windowText" lastClr="000000"/>
                </a:solidFill>
              </a:rPr>
              <a:t>V</a:t>
            </a:r>
            <a:r>
              <a:rPr lang="en-US" sz="1400" baseline="-25000" err="1">
                <a:solidFill>
                  <a:sysClr val="windowText" lastClr="000000"/>
                </a:solidFill>
              </a:rPr>
              <a:t>low</a:t>
            </a:r>
            <a:endParaRPr lang="en-US" sz="1400" baseline="-25000">
              <a:solidFill>
                <a:sysClr val="windowText" lastClr="000000"/>
              </a:solidFill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03102C9-DF42-98BB-FC6A-A6D443AEE15F}"/>
              </a:ext>
            </a:extLst>
          </p:cNvPr>
          <p:cNvSpPr/>
          <p:nvPr/>
        </p:nvSpPr>
        <p:spPr bwMode="auto">
          <a:xfrm rot="10800000" flipV="1">
            <a:off x="1549143" y="2343116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D35CE8FA-EFEF-5F95-8FC0-5C4378AD97FC}"/>
              </a:ext>
            </a:extLst>
          </p:cNvPr>
          <p:cNvSpPr/>
          <p:nvPr/>
        </p:nvSpPr>
        <p:spPr bwMode="auto">
          <a:xfrm rot="10800000" flipV="1">
            <a:off x="2389858" y="1681174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5FF76CCA-0104-24C1-086D-BF07B7C3F4AB}"/>
              </a:ext>
            </a:extLst>
          </p:cNvPr>
          <p:cNvSpPr/>
          <p:nvPr/>
        </p:nvSpPr>
        <p:spPr bwMode="auto">
          <a:xfrm rot="10800000" flipV="1">
            <a:off x="2322989" y="2296974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>
                <a:solidFill>
                  <a:schemeClr val="bg2"/>
                </a:solidFill>
              </a:rPr>
              <a:t>3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409FC1A6-B43B-DCD3-8921-22AA28D08B4F}"/>
              </a:ext>
            </a:extLst>
          </p:cNvPr>
          <p:cNvSpPr/>
          <p:nvPr/>
        </p:nvSpPr>
        <p:spPr bwMode="auto">
          <a:xfrm rot="10800000" flipV="1">
            <a:off x="3589502" y="2233738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8998AC77-5AF6-9AE0-27E8-44AD070EFF34}"/>
              </a:ext>
            </a:extLst>
          </p:cNvPr>
          <p:cNvSpPr/>
          <p:nvPr/>
        </p:nvSpPr>
        <p:spPr bwMode="auto">
          <a:xfrm rot="10800000" flipV="1">
            <a:off x="4610836" y="1657703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9B4544F0-926A-A205-61B4-7555EED72B59}"/>
              </a:ext>
            </a:extLst>
          </p:cNvPr>
          <p:cNvSpPr/>
          <p:nvPr/>
        </p:nvSpPr>
        <p:spPr bwMode="auto">
          <a:xfrm rot="10800000" flipV="1">
            <a:off x="4713325" y="2122683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>
                <a:solidFill>
                  <a:schemeClr val="bg2"/>
                </a:solidFill>
              </a:rPr>
              <a:t>3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60295C54-7C72-E566-FF11-1CE29074D0AA}"/>
              </a:ext>
            </a:extLst>
          </p:cNvPr>
          <p:cNvSpPr/>
          <p:nvPr/>
        </p:nvSpPr>
        <p:spPr bwMode="auto">
          <a:xfrm rot="10800000" flipV="1">
            <a:off x="5347655" y="2220791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8345D97C-EA49-CAED-B7F6-376297A1A41B}"/>
              </a:ext>
            </a:extLst>
          </p:cNvPr>
          <p:cNvSpPr/>
          <p:nvPr/>
        </p:nvSpPr>
        <p:spPr bwMode="auto">
          <a:xfrm rot="10800000" flipV="1">
            <a:off x="5982182" y="1729522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74C452FE-6C00-610F-A2B6-C723BEB353D3}"/>
              </a:ext>
            </a:extLst>
          </p:cNvPr>
          <p:cNvSpPr/>
          <p:nvPr/>
        </p:nvSpPr>
        <p:spPr bwMode="auto">
          <a:xfrm rot="10800000" flipV="1">
            <a:off x="6138167" y="2240908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>
                <a:solidFill>
                  <a:schemeClr val="bg2"/>
                </a:solidFill>
              </a:rPr>
              <a:t>3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" name="Gerade Verbindung 82">
            <a:extLst>
              <a:ext uri="{FF2B5EF4-FFF2-40B4-BE49-F238E27FC236}">
                <a16:creationId xmlns:a16="http://schemas.microsoft.com/office/drawing/2014/main" id="{4C38BEC5-2D9C-575D-840B-23CF9E811ABE}"/>
              </a:ext>
            </a:extLst>
          </p:cNvPr>
          <p:cNvCxnSpPr>
            <a:cxnSpLocks/>
          </p:cNvCxnSpPr>
          <p:nvPr/>
        </p:nvCxnSpPr>
        <p:spPr bwMode="auto">
          <a:xfrm>
            <a:off x="9048328" y="2008912"/>
            <a:ext cx="363804" cy="90833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5" name="Oval 84">
            <a:extLst>
              <a:ext uri="{FF2B5EF4-FFF2-40B4-BE49-F238E27FC236}">
                <a16:creationId xmlns:a16="http://schemas.microsoft.com/office/drawing/2014/main" id="{439585B6-D8DA-9029-E40D-259BDEA65679}"/>
              </a:ext>
            </a:extLst>
          </p:cNvPr>
          <p:cNvSpPr/>
          <p:nvPr/>
        </p:nvSpPr>
        <p:spPr bwMode="auto">
          <a:xfrm rot="10800000" flipV="1">
            <a:off x="7683980" y="2272662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8D418B82-9F27-71A6-EB1E-9CE1C1CBFCD0}"/>
              </a:ext>
            </a:extLst>
          </p:cNvPr>
          <p:cNvSpPr/>
          <p:nvPr/>
        </p:nvSpPr>
        <p:spPr bwMode="auto">
          <a:xfrm rot="10800000" flipV="1">
            <a:off x="9228388" y="1681187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3D7314DD-8BD2-158B-2F5D-E246199979E7}"/>
              </a:ext>
            </a:extLst>
          </p:cNvPr>
          <p:cNvSpPr txBox="1"/>
          <p:nvPr/>
        </p:nvSpPr>
        <p:spPr>
          <a:xfrm>
            <a:off x="368930" y="3191743"/>
            <a:ext cx="902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855496A8-63AF-CC95-84F0-EF1A4316DC23}"/>
              </a:ext>
            </a:extLst>
          </p:cNvPr>
          <p:cNvSpPr/>
          <p:nvPr/>
        </p:nvSpPr>
        <p:spPr bwMode="auto">
          <a:xfrm>
            <a:off x="4673036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FE0F8BD7-F0A1-F61B-D2EF-4ADE7F4F450C}"/>
              </a:ext>
            </a:extLst>
          </p:cNvPr>
          <p:cNvSpPr/>
          <p:nvPr/>
        </p:nvSpPr>
        <p:spPr bwMode="auto">
          <a:xfrm>
            <a:off x="6092483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BA340AA0-189D-97F9-0DED-E8BC9467082E}"/>
              </a:ext>
            </a:extLst>
          </p:cNvPr>
          <p:cNvSpPr/>
          <p:nvPr/>
        </p:nvSpPr>
        <p:spPr bwMode="auto">
          <a:xfrm>
            <a:off x="3964507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884DA8EA-4345-DD24-4A7F-0CC63CFBD5E3}"/>
              </a:ext>
            </a:extLst>
          </p:cNvPr>
          <p:cNvSpPr/>
          <p:nvPr/>
        </p:nvSpPr>
        <p:spPr bwMode="auto">
          <a:xfrm>
            <a:off x="5383954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517E89D3-EB16-6E67-8DA1-435B2F2C2460}"/>
              </a:ext>
            </a:extLst>
          </p:cNvPr>
          <p:cNvSpPr/>
          <p:nvPr/>
        </p:nvSpPr>
        <p:spPr bwMode="auto">
          <a:xfrm>
            <a:off x="2586162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FDC14F19-075E-8364-D36E-78A4D30B4CAD}"/>
              </a:ext>
            </a:extLst>
          </p:cNvPr>
          <p:cNvSpPr/>
          <p:nvPr/>
        </p:nvSpPr>
        <p:spPr bwMode="auto">
          <a:xfrm>
            <a:off x="1877633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856D0F4E-EA23-16AF-9E3B-67345283527F}"/>
              </a:ext>
            </a:extLst>
          </p:cNvPr>
          <p:cNvSpPr/>
          <p:nvPr/>
        </p:nvSpPr>
        <p:spPr bwMode="auto">
          <a:xfrm>
            <a:off x="3297080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80CCA790-1D79-4C95-5C85-5600E36B083F}"/>
              </a:ext>
            </a:extLst>
          </p:cNvPr>
          <p:cNvSpPr/>
          <p:nvPr/>
        </p:nvSpPr>
        <p:spPr bwMode="auto">
          <a:xfrm>
            <a:off x="8797916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FE51170C-6851-B2AF-CD03-BE1C426902F2}"/>
              </a:ext>
            </a:extLst>
          </p:cNvPr>
          <p:cNvSpPr/>
          <p:nvPr/>
        </p:nvSpPr>
        <p:spPr bwMode="auto">
          <a:xfrm>
            <a:off x="7419571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FA6AE150-18B0-DF87-B5B0-57BC4E15CEBB}"/>
              </a:ext>
            </a:extLst>
          </p:cNvPr>
          <p:cNvSpPr/>
          <p:nvPr/>
        </p:nvSpPr>
        <p:spPr bwMode="auto">
          <a:xfrm>
            <a:off x="6711042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2E78B09A-8606-EBCD-2029-663B6FA183CD}"/>
              </a:ext>
            </a:extLst>
          </p:cNvPr>
          <p:cNvSpPr/>
          <p:nvPr/>
        </p:nvSpPr>
        <p:spPr bwMode="auto">
          <a:xfrm>
            <a:off x="8130489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E9D7A149-4D97-38F3-8948-FF400EC38C93}"/>
              </a:ext>
            </a:extLst>
          </p:cNvPr>
          <p:cNvSpPr/>
          <p:nvPr/>
        </p:nvSpPr>
        <p:spPr bwMode="auto">
          <a:xfrm>
            <a:off x="10793376" y="3227276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9A74DCF3-2B2B-2013-2DB5-DBDDF1BFA337}"/>
              </a:ext>
            </a:extLst>
          </p:cNvPr>
          <p:cNvSpPr/>
          <p:nvPr/>
        </p:nvSpPr>
        <p:spPr bwMode="auto">
          <a:xfrm>
            <a:off x="9415031" y="3227276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DDF016DC-86D8-5266-DF34-390A79F68CB6}"/>
              </a:ext>
            </a:extLst>
          </p:cNvPr>
          <p:cNvSpPr/>
          <p:nvPr/>
        </p:nvSpPr>
        <p:spPr bwMode="auto">
          <a:xfrm>
            <a:off x="10125949" y="3227276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5" name="Gerade Verbindung 104">
            <a:extLst>
              <a:ext uri="{FF2B5EF4-FFF2-40B4-BE49-F238E27FC236}">
                <a16:creationId xmlns:a16="http://schemas.microsoft.com/office/drawing/2014/main" id="{5A5A1A6F-205B-8080-212D-BB25649F9855}"/>
              </a:ext>
            </a:extLst>
          </p:cNvPr>
          <p:cNvCxnSpPr>
            <a:cxnSpLocks/>
          </p:cNvCxnSpPr>
          <p:nvPr/>
        </p:nvCxnSpPr>
        <p:spPr bwMode="auto">
          <a:xfrm>
            <a:off x="9415680" y="2088987"/>
            <a:ext cx="74376" cy="651292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6" name="Oval 105">
            <a:extLst>
              <a:ext uri="{FF2B5EF4-FFF2-40B4-BE49-F238E27FC236}">
                <a16:creationId xmlns:a16="http://schemas.microsoft.com/office/drawing/2014/main" id="{9B1AD809-62F2-61D2-4E62-8D755EB0F46D}"/>
              </a:ext>
            </a:extLst>
          </p:cNvPr>
          <p:cNvSpPr/>
          <p:nvPr/>
        </p:nvSpPr>
        <p:spPr bwMode="auto">
          <a:xfrm rot="10800000" flipV="1">
            <a:off x="9408388" y="2146254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>
                <a:solidFill>
                  <a:schemeClr val="bg2"/>
                </a:solidFill>
              </a:rPr>
              <a:t>3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7" name="Gerade Verbindung 106">
            <a:extLst>
              <a:ext uri="{FF2B5EF4-FFF2-40B4-BE49-F238E27FC236}">
                <a16:creationId xmlns:a16="http://schemas.microsoft.com/office/drawing/2014/main" id="{75CF09FE-A56D-F96C-AD80-4115D4B14B1B}"/>
              </a:ext>
            </a:extLst>
          </p:cNvPr>
          <p:cNvCxnSpPr>
            <a:cxnSpLocks/>
          </p:cNvCxnSpPr>
          <p:nvPr/>
        </p:nvCxnSpPr>
        <p:spPr bwMode="auto">
          <a:xfrm flipH="1">
            <a:off x="9485481" y="2354802"/>
            <a:ext cx="1723087" cy="378046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33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201B22-287F-7FAA-F697-4DD246CF5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AMP STA without Synchronization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D7FA00-A261-CAB3-BB21-EB757B6CB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81599" cy="4328119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Assume 1ms active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Trivial: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More (average) charge power </a:t>
            </a:r>
            <a:r>
              <a:rPr lang="en-US">
                <a:sym typeface="Wingdings" pitchFamily="2" charset="2"/>
              </a:rPr>
              <a:t> shorter </a:t>
            </a:r>
            <a:r>
              <a:rPr lang="en-US"/>
              <a:t>minimum energy harvest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Longer listen duration requires </a:t>
            </a:r>
            <a:r>
              <a:rPr lang="en-US">
                <a:sym typeface="Wingdings" pitchFamily="2" charset="2"/>
              </a:rPr>
              <a:t> </a:t>
            </a:r>
            <a:r>
              <a:rPr lang="en-US"/>
              <a:t>longer minimum energy harvest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Considering limited charge powers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Harvest durations &gt; 10s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Listen duration ~100ms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AMP AP sends AMP Trigger Frames in regular intervals</a:t>
            </a:r>
          </a:p>
          <a:p>
            <a:pPr marL="755650" lvl="1" indent="-355600">
              <a:buFont typeface="+mj-lt"/>
              <a:buAutoNum type="alphaLcParenR"/>
            </a:pPr>
            <a:r>
              <a:rPr lang="en-US"/>
              <a:t>Interval is </a:t>
            </a:r>
            <a:r>
              <a:rPr lang="en-US" b="1"/>
              <a:t>larger</a:t>
            </a:r>
            <a:r>
              <a:rPr lang="en-US"/>
              <a:t> than listening duration: AMP STA will spend energy on listening without receiving any frame (see [5] for meeting probabilities).</a:t>
            </a:r>
          </a:p>
          <a:p>
            <a:pPr marL="400050" lvl="1" indent="0"/>
            <a:r>
              <a:rPr lang="en-US" b="1"/>
              <a:t>OR</a:t>
            </a:r>
          </a:p>
          <a:p>
            <a:pPr marL="757238" lvl="1" indent="-357188">
              <a:buFont typeface="+mj-lt"/>
              <a:buAutoNum type="alphaLcParenR" startAt="2"/>
            </a:pPr>
            <a:r>
              <a:rPr lang="en-US"/>
              <a:t>Interval is </a:t>
            </a:r>
            <a:r>
              <a:rPr lang="en-US" b="1"/>
              <a:t>equal or shorter </a:t>
            </a:r>
            <a:r>
              <a:rPr lang="en-US"/>
              <a:t>than listening duration: AMP STA will always receive an AMP AP frame.</a:t>
            </a:r>
            <a:br>
              <a:rPr lang="en-US"/>
            </a:br>
            <a:r>
              <a:rPr lang="en-US"/>
              <a:t>However, most (here: 99%) AMP Trigger Frames are sent while AMP STA is sleeping.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1F6472-FDAF-BFCD-A30C-1C6A1A2138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39E1E6-0ABF-A3B3-1821-AA8BD3A1DF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08F775F-C910-AA65-5A52-D4BAADA625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885FAAD5-1B62-606A-5760-001BA05BE73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744072" y="2132014"/>
            <a:ext cx="4800000" cy="3600000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CCB1F0E2-5522-88B5-6DFD-79D29B5E904F}"/>
              </a:ext>
            </a:extLst>
          </p:cNvPr>
          <p:cNvCxnSpPr>
            <a:cxnSpLocks/>
          </p:cNvCxnSpPr>
          <p:nvPr/>
        </p:nvCxnSpPr>
        <p:spPr bwMode="auto">
          <a:xfrm>
            <a:off x="7392144" y="3573016"/>
            <a:ext cx="367240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11558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F4C7FA-7F8D-E1A8-21D3-F6BF9DF0D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AMP STA with Synchronization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F51EB5-591A-D27E-A7DE-462D4FCBE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839363"/>
            <a:ext cx="10361084" cy="2476384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AMP STA has an ultra-low-power, high-drift clock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Consumption: 500pW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Clock drift: 1%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AMP STA and AMP AP are synchronized to a duty-cycle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Sleep and harvest energy until expected AMP Trigger Frame time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Listen for AMP Trigger Frame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Receive AMP Trigger Frame &amp; re-synchronize to compensate clock drift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/>
              <a:t>Communicate with AMP AP (if needed)</a:t>
            </a:r>
          </a:p>
          <a:p>
            <a:pPr marL="914400" lvl="1" indent="-457200">
              <a:buFont typeface="+mj-lt"/>
              <a:buAutoNum type="arabicPeriod"/>
            </a:pP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20BC00-7419-7E90-C7E7-2502D90059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DC358B-1030-43A3-C76C-CCD91E9D29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474F887-4A64-B217-B91E-D6F4049E27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68E88CAA-0456-0473-2ACD-F2E59311090B}"/>
              </a:ext>
            </a:extLst>
          </p:cNvPr>
          <p:cNvCxnSpPr/>
          <p:nvPr/>
        </p:nvCxnSpPr>
        <p:spPr bwMode="auto">
          <a:xfrm>
            <a:off x="929217" y="3212976"/>
            <a:ext cx="10346268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517545AB-A6A4-D5E2-91CF-CE89CA0D810B}"/>
              </a:ext>
            </a:extLst>
          </p:cNvPr>
          <p:cNvSpPr txBox="1"/>
          <p:nvPr/>
        </p:nvSpPr>
        <p:spPr>
          <a:xfrm>
            <a:off x="11208568" y="3064867"/>
            <a:ext cx="682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ysClr val="windowText" lastClr="000000"/>
                </a:solidFill>
              </a:rPr>
              <a:t>t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81DA99DD-76E8-E582-4427-0D7A87E284B8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5440" y="1844824"/>
            <a:ext cx="0" cy="180020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8F346797-2199-E60F-CBA7-FA5CF13A5856}"/>
              </a:ext>
            </a:extLst>
          </p:cNvPr>
          <p:cNvSpPr txBox="1"/>
          <p:nvPr/>
        </p:nvSpPr>
        <p:spPr>
          <a:xfrm>
            <a:off x="767408" y="1591008"/>
            <a:ext cx="1725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Charge</a:t>
            </a: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99A010F1-DC22-8678-F1F9-A151A0412D80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5440" y="1988840"/>
            <a:ext cx="1260141" cy="612068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773F6007-E7A0-293E-D728-4256F43DC2B1}"/>
              </a:ext>
            </a:extLst>
          </p:cNvPr>
          <p:cNvCxnSpPr/>
          <p:nvPr/>
        </p:nvCxnSpPr>
        <p:spPr bwMode="auto">
          <a:xfrm>
            <a:off x="929217" y="1988840"/>
            <a:ext cx="1027935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D28BCB8-2643-A463-891F-DAD0947E01A4}"/>
              </a:ext>
            </a:extLst>
          </p:cNvPr>
          <p:cNvCxnSpPr/>
          <p:nvPr/>
        </p:nvCxnSpPr>
        <p:spPr bwMode="auto">
          <a:xfrm>
            <a:off x="914401" y="2788078"/>
            <a:ext cx="1027935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EA2CCD55-D99E-8ABF-A166-6A17B651941F}"/>
              </a:ext>
            </a:extLst>
          </p:cNvPr>
          <p:cNvCxnSpPr>
            <a:cxnSpLocks/>
          </p:cNvCxnSpPr>
          <p:nvPr/>
        </p:nvCxnSpPr>
        <p:spPr bwMode="auto">
          <a:xfrm flipH="1">
            <a:off x="2315581" y="1988840"/>
            <a:ext cx="2268250" cy="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6DAA6F0D-A795-3700-647C-80465DD588DC}"/>
              </a:ext>
            </a:extLst>
          </p:cNvPr>
          <p:cNvCxnSpPr>
            <a:cxnSpLocks/>
          </p:cNvCxnSpPr>
          <p:nvPr/>
        </p:nvCxnSpPr>
        <p:spPr bwMode="auto">
          <a:xfrm>
            <a:off x="4875412" y="2075998"/>
            <a:ext cx="40504" cy="598451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5824509D-415A-405C-AB25-6FF17EAD0ECC}"/>
              </a:ext>
            </a:extLst>
          </p:cNvPr>
          <p:cNvCxnSpPr>
            <a:cxnSpLocks/>
          </p:cNvCxnSpPr>
          <p:nvPr/>
        </p:nvCxnSpPr>
        <p:spPr bwMode="auto">
          <a:xfrm flipH="1">
            <a:off x="4919464" y="1985723"/>
            <a:ext cx="3117959" cy="69565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B57A9AB7-B732-9501-C259-809EABA1B9B0}"/>
              </a:ext>
            </a:extLst>
          </p:cNvPr>
          <p:cNvCxnSpPr>
            <a:cxnSpLocks/>
          </p:cNvCxnSpPr>
          <p:nvPr/>
        </p:nvCxnSpPr>
        <p:spPr bwMode="auto">
          <a:xfrm>
            <a:off x="4580395" y="1991958"/>
            <a:ext cx="291469" cy="81844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181F1A2F-F819-A018-EAD4-7906923A512C}"/>
              </a:ext>
            </a:extLst>
          </p:cNvPr>
          <p:cNvSpPr txBox="1"/>
          <p:nvPr/>
        </p:nvSpPr>
        <p:spPr>
          <a:xfrm>
            <a:off x="368930" y="1817223"/>
            <a:ext cx="682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err="1">
                <a:solidFill>
                  <a:sysClr val="windowText" lastClr="000000"/>
                </a:solidFill>
              </a:rPr>
              <a:t>V</a:t>
            </a:r>
            <a:r>
              <a:rPr lang="en-US" sz="1400" baseline="-25000" err="1">
                <a:solidFill>
                  <a:sysClr val="windowText" lastClr="000000"/>
                </a:solidFill>
              </a:rPr>
              <a:t>high</a:t>
            </a:r>
            <a:endParaRPr lang="en-US" sz="1400" baseline="-25000">
              <a:solidFill>
                <a:sysClr val="windowText" lastClr="000000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A19E870-03C2-CA3D-975F-8B82E124F071}"/>
              </a:ext>
            </a:extLst>
          </p:cNvPr>
          <p:cNvSpPr txBox="1"/>
          <p:nvPr/>
        </p:nvSpPr>
        <p:spPr>
          <a:xfrm>
            <a:off x="368930" y="2602158"/>
            <a:ext cx="682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err="1">
                <a:solidFill>
                  <a:sysClr val="windowText" lastClr="000000"/>
                </a:solidFill>
              </a:rPr>
              <a:t>V</a:t>
            </a:r>
            <a:r>
              <a:rPr lang="en-US" sz="1400" baseline="-25000" err="1">
                <a:solidFill>
                  <a:sysClr val="windowText" lastClr="000000"/>
                </a:solidFill>
              </a:rPr>
              <a:t>low</a:t>
            </a:r>
            <a:endParaRPr lang="en-US" sz="1400" baseline="-25000">
              <a:solidFill>
                <a:sysClr val="windowText" lastClr="000000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911CA33-E1A2-1A2D-637A-880A7890D7E7}"/>
              </a:ext>
            </a:extLst>
          </p:cNvPr>
          <p:cNvSpPr/>
          <p:nvPr/>
        </p:nvSpPr>
        <p:spPr bwMode="auto">
          <a:xfrm rot="10800000" flipV="1">
            <a:off x="1798256" y="2139614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A7808E8-29C8-6264-D518-0EBB4DB4FA41}"/>
              </a:ext>
            </a:extLst>
          </p:cNvPr>
          <p:cNvSpPr/>
          <p:nvPr/>
        </p:nvSpPr>
        <p:spPr bwMode="auto">
          <a:xfrm rot="10800000" flipV="1">
            <a:off x="3188315" y="1936934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62D2A76-A2B5-5540-17D2-954476D2F923}"/>
              </a:ext>
            </a:extLst>
          </p:cNvPr>
          <p:cNvSpPr/>
          <p:nvPr/>
        </p:nvSpPr>
        <p:spPr bwMode="auto">
          <a:xfrm rot="10800000" flipV="1">
            <a:off x="6179604" y="2021289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C6E2683-4601-60B5-95BA-AD12AA653C8C}"/>
              </a:ext>
            </a:extLst>
          </p:cNvPr>
          <p:cNvSpPr/>
          <p:nvPr/>
        </p:nvSpPr>
        <p:spPr bwMode="auto">
          <a:xfrm rot="10800000" flipV="1">
            <a:off x="4653014" y="1627796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FBB8FA4-798A-B08B-AF82-59844B47D30E}"/>
              </a:ext>
            </a:extLst>
          </p:cNvPr>
          <p:cNvSpPr/>
          <p:nvPr/>
        </p:nvSpPr>
        <p:spPr bwMode="auto">
          <a:xfrm rot="10800000" flipV="1">
            <a:off x="4870192" y="2159675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>
                <a:solidFill>
                  <a:schemeClr val="bg2"/>
                </a:solidFill>
              </a:rPr>
              <a:t>3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C199D075-BCB5-B958-6B03-68DAB998EE70}"/>
              </a:ext>
            </a:extLst>
          </p:cNvPr>
          <p:cNvCxnSpPr>
            <a:cxnSpLocks/>
          </p:cNvCxnSpPr>
          <p:nvPr/>
        </p:nvCxnSpPr>
        <p:spPr bwMode="auto">
          <a:xfrm>
            <a:off x="8310819" y="1995330"/>
            <a:ext cx="469120" cy="78472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1E869C83-133E-F187-FD85-3E9824A6A9D8}"/>
              </a:ext>
            </a:extLst>
          </p:cNvPr>
          <p:cNvSpPr/>
          <p:nvPr/>
        </p:nvSpPr>
        <p:spPr bwMode="auto">
          <a:xfrm rot="10800000" flipV="1">
            <a:off x="8456527" y="1648231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953BA2A4-2B93-21DC-E133-E9B0FAC2F1BD}"/>
              </a:ext>
            </a:extLst>
          </p:cNvPr>
          <p:cNvSpPr txBox="1"/>
          <p:nvPr/>
        </p:nvSpPr>
        <p:spPr>
          <a:xfrm>
            <a:off x="368930" y="3191743"/>
            <a:ext cx="902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07E2BF40-1568-231D-1746-83316E1DB8DC}"/>
              </a:ext>
            </a:extLst>
          </p:cNvPr>
          <p:cNvSpPr/>
          <p:nvPr/>
        </p:nvSpPr>
        <p:spPr bwMode="auto">
          <a:xfrm>
            <a:off x="4810921" y="3229318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DFA9B0A3-85B7-2689-1705-890578B256DE}"/>
              </a:ext>
            </a:extLst>
          </p:cNvPr>
          <p:cNvSpPr/>
          <p:nvPr/>
        </p:nvSpPr>
        <p:spPr bwMode="auto">
          <a:xfrm>
            <a:off x="8797916" y="3228901"/>
            <a:ext cx="100624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Gerade Verbindung 51">
            <a:extLst>
              <a:ext uri="{FF2B5EF4-FFF2-40B4-BE49-F238E27FC236}">
                <a16:creationId xmlns:a16="http://schemas.microsoft.com/office/drawing/2014/main" id="{C5B6A4ED-73EE-FB1C-D20F-2BF067315EBB}"/>
              </a:ext>
            </a:extLst>
          </p:cNvPr>
          <p:cNvCxnSpPr>
            <a:cxnSpLocks/>
          </p:cNvCxnSpPr>
          <p:nvPr/>
        </p:nvCxnSpPr>
        <p:spPr bwMode="auto">
          <a:xfrm>
            <a:off x="8780059" y="2073802"/>
            <a:ext cx="74376" cy="651292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7D53DA3E-7ADD-E5EB-96C6-A46AC41DCC05}"/>
              </a:ext>
            </a:extLst>
          </p:cNvPr>
          <p:cNvSpPr/>
          <p:nvPr/>
        </p:nvSpPr>
        <p:spPr bwMode="auto">
          <a:xfrm rot="10800000" flipV="1">
            <a:off x="8779939" y="2171034"/>
            <a:ext cx="360000" cy="360000"/>
          </a:xfrm>
          <a:prstGeom prst="ellipse">
            <a:avLst/>
          </a:prstGeom>
          <a:noFill/>
          <a:ln w="190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>
                <a:solidFill>
                  <a:schemeClr val="bg2"/>
                </a:solidFill>
              </a:rPr>
              <a:t>3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4" name="Gerade Verbindung 53">
            <a:extLst>
              <a:ext uri="{FF2B5EF4-FFF2-40B4-BE49-F238E27FC236}">
                <a16:creationId xmlns:a16="http://schemas.microsoft.com/office/drawing/2014/main" id="{A230CDAD-23D8-7005-F1B3-D63F221CF689}"/>
              </a:ext>
            </a:extLst>
          </p:cNvPr>
          <p:cNvCxnSpPr>
            <a:cxnSpLocks/>
          </p:cNvCxnSpPr>
          <p:nvPr/>
        </p:nvCxnSpPr>
        <p:spPr bwMode="auto">
          <a:xfrm flipH="1">
            <a:off x="8848228" y="2226667"/>
            <a:ext cx="2345524" cy="498393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6" name="Gerade Verbindung 65">
            <a:extLst>
              <a:ext uri="{FF2B5EF4-FFF2-40B4-BE49-F238E27FC236}">
                <a16:creationId xmlns:a16="http://schemas.microsoft.com/office/drawing/2014/main" id="{4C849002-BB3A-BE79-3CE6-7F591DA644DB}"/>
              </a:ext>
            </a:extLst>
          </p:cNvPr>
          <p:cNvCxnSpPr>
            <a:cxnSpLocks/>
          </p:cNvCxnSpPr>
          <p:nvPr/>
        </p:nvCxnSpPr>
        <p:spPr bwMode="auto">
          <a:xfrm flipH="1">
            <a:off x="8040288" y="1988840"/>
            <a:ext cx="215952" cy="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660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1F872B-00DB-689D-61A9-15C65B45BF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3E47D-5057-B3CF-2BE5-90FE9A1B7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AMP STA with Synchronization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26EDC9-9A7B-4C5A-252C-FCF57F2A5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81599" cy="4113213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Assume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1ms active phase (as before)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err="1"/>
              <a:t>V</a:t>
            </a:r>
            <a:r>
              <a:rPr lang="en-US" baseline="-25000" err="1"/>
              <a:t>high</a:t>
            </a:r>
            <a:r>
              <a:rPr lang="en-US"/>
              <a:t> = 1.5V, </a:t>
            </a:r>
            <a:r>
              <a:rPr lang="en-US" err="1"/>
              <a:t>V</a:t>
            </a:r>
            <a:r>
              <a:rPr lang="en-US" baseline="-25000" err="1"/>
              <a:t>low</a:t>
            </a:r>
            <a:r>
              <a:rPr lang="en-US"/>
              <a:t>=1.25V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Low AMP Trigger Frame interval (&lt;1s)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Requires sufficient charge power to harvest energy for </a:t>
            </a:r>
            <a:r>
              <a:rPr lang="en-US" b="1"/>
              <a:t>active phase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Clock drift not relevant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Low required charge capacity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High AMP Trigger Frame interval (&gt;100s)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Requires sufficient charge power to harvest energy for </a:t>
            </a:r>
            <a:r>
              <a:rPr lang="en-US" b="1"/>
              <a:t>listening phase </a:t>
            </a:r>
            <a:r>
              <a:rPr lang="en-US"/>
              <a:t>(1% of interval)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Charge power for active phase not relevant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High required capacity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Sweet spot at 1s ... 100s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Significantly less often than without synchronization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What about very-low duty cycle (e.g., 12h) applications?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Compensation of clock drift (432s)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Better to support regular re-sync (e.g., every 100s)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6B849C-23BF-4E6D-8168-2F729C1892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FD511E-F8C7-14AB-4778-6BF372BBD0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E548574-C027-1907-BFA5-F88631DDC0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2E9CFD6-8E37-4B90-76ED-0733EF29189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744072" y="2132014"/>
            <a:ext cx="4800000" cy="3600000"/>
          </a:xfrm>
          <a:prstGeom prst="rect">
            <a:avLst/>
          </a:prstGeom>
        </p:spPr>
      </p:pic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6BDFAABF-B27C-00D9-9B0F-C8B0316D7257}"/>
              </a:ext>
            </a:extLst>
          </p:cNvPr>
          <p:cNvCxnSpPr>
            <a:cxnSpLocks/>
          </p:cNvCxnSpPr>
          <p:nvPr/>
        </p:nvCxnSpPr>
        <p:spPr bwMode="auto">
          <a:xfrm flipV="1">
            <a:off x="8256240" y="2420888"/>
            <a:ext cx="0" cy="273630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3EE2CD06-F874-F040-7EC3-327287F3DCAE}"/>
              </a:ext>
            </a:extLst>
          </p:cNvPr>
          <p:cNvCxnSpPr>
            <a:cxnSpLocks/>
          </p:cNvCxnSpPr>
          <p:nvPr/>
        </p:nvCxnSpPr>
        <p:spPr bwMode="auto">
          <a:xfrm flipV="1">
            <a:off x="10056440" y="2420888"/>
            <a:ext cx="0" cy="273630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26551DEE-4C28-EE95-0AAF-E903EF051B6D}"/>
              </a:ext>
            </a:extLst>
          </p:cNvPr>
          <p:cNvGrpSpPr/>
          <p:nvPr/>
        </p:nvGrpSpPr>
        <p:grpSpPr>
          <a:xfrm>
            <a:off x="7824192" y="3847982"/>
            <a:ext cx="720080" cy="360040"/>
            <a:chOff x="7824192" y="3861048"/>
            <a:chExt cx="720080" cy="360040"/>
          </a:xfrm>
        </p:grpSpPr>
        <p:sp>
          <p:nvSpPr>
            <p:cNvPr id="12" name="Pfeil nach rechts 11">
              <a:extLst>
                <a:ext uri="{FF2B5EF4-FFF2-40B4-BE49-F238E27FC236}">
                  <a16:creationId xmlns:a16="http://schemas.microsoft.com/office/drawing/2014/main" id="{13E7A9F0-CFCD-BA98-8F43-6228949C5FFC}"/>
                </a:ext>
              </a:extLst>
            </p:cNvPr>
            <p:cNvSpPr/>
            <p:nvPr/>
          </p:nvSpPr>
          <p:spPr bwMode="auto">
            <a:xfrm rot="10800000">
              <a:off x="7824192" y="3861048"/>
              <a:ext cx="720080" cy="360040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8F16BECC-6B62-83E6-D1CB-9FA76489AF78}"/>
                </a:ext>
              </a:extLst>
            </p:cNvPr>
            <p:cNvSpPr txBox="1"/>
            <p:nvPr/>
          </p:nvSpPr>
          <p:spPr>
            <a:xfrm>
              <a:off x="7968208" y="3887180"/>
              <a:ext cx="5760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&lt;1s</a:t>
              </a: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4805E790-29FB-B3DD-A486-3CFD1D0E7044}"/>
              </a:ext>
            </a:extLst>
          </p:cNvPr>
          <p:cNvGrpSpPr/>
          <p:nvPr/>
        </p:nvGrpSpPr>
        <p:grpSpPr>
          <a:xfrm>
            <a:off x="9638206" y="3847982"/>
            <a:ext cx="720082" cy="360040"/>
            <a:chOff x="9638206" y="3834917"/>
            <a:chExt cx="720082" cy="360040"/>
          </a:xfrm>
        </p:grpSpPr>
        <p:sp>
          <p:nvSpPr>
            <p:cNvPr id="14" name="Pfeil nach rechts 13">
              <a:extLst>
                <a:ext uri="{FF2B5EF4-FFF2-40B4-BE49-F238E27FC236}">
                  <a16:creationId xmlns:a16="http://schemas.microsoft.com/office/drawing/2014/main" id="{89AF4392-7BB8-519A-3B6C-3F0011D57A71}"/>
                </a:ext>
              </a:extLst>
            </p:cNvPr>
            <p:cNvSpPr/>
            <p:nvPr/>
          </p:nvSpPr>
          <p:spPr bwMode="auto">
            <a:xfrm>
              <a:off x="9638208" y="3834917"/>
              <a:ext cx="720080" cy="360040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726EACC6-76FB-8D59-CB7C-AE71E7D2D82F}"/>
                </a:ext>
              </a:extLst>
            </p:cNvPr>
            <p:cNvSpPr txBox="1"/>
            <p:nvPr/>
          </p:nvSpPr>
          <p:spPr>
            <a:xfrm>
              <a:off x="9638206" y="3861049"/>
              <a:ext cx="7200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&gt;100s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55544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D5A20B-3C64-A236-4729-B523E97C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3946A7-4FD1-BDDE-7649-710F315933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33200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Operation without synchronization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AMP AP must often send AMP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/>
              <a:t>In the order of legacy IEEE 802.11 beacon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/>
              <a:t>The majority will be unanswered </a:t>
            </a:r>
            <a:r>
              <a:rPr lang="en-US" sz="1400">
                <a:sym typeface="Wingdings" pitchFamily="2" charset="2"/>
              </a:rPr>
              <a:t> high overhead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>
                <a:sym typeface="Wingdings" pitchFamily="2" charset="2"/>
              </a:rPr>
              <a:t>May raise concerns on spectrum usage</a:t>
            </a:r>
            <a:endParaRPr lang="en-US" sz="1400"/>
          </a:p>
          <a:p>
            <a:endParaRPr lang="en-US" sz="180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5720ED-30E9-6603-926A-6F930FC13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33200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Operation with synchronization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AMP AP sends AMP frames synchronized to the duty cycle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/>
              <a:t>Tuned to average charge power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/>
              <a:t>Cannot be too often to enable sufficient harvesting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/>
              <a:t>Cannot be too seldom to limit absolute clock drift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/>
              <a:t>Efficient spectrum usage</a:t>
            </a:r>
          </a:p>
          <a:p>
            <a:endParaRPr lang="en-US" sz="180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E0FFB50-D2F6-2307-48A4-6B15CC9A5FB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A5D563-6BFA-23CF-223E-462EE05DAC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DD9D71-7999-858A-D318-78FA0B54FD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93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6FF02716-F444-CFE7-C4CF-F43987A57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E212F3D7-9592-4D30-945F-7BC435785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/>
              <a:t>Synchronized operation should be preferred, if possible, to limit the overhead &amp; unnecessary spectrum usage.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/>
              <a:t>Very low-duty cycle applications require frequent re-synchronization. There should be a 		short &amp; efficient re-synchronize frame to support this.</a:t>
            </a:r>
          </a:p>
          <a:p>
            <a:pPr marL="457200" indent="-457200">
              <a:buFont typeface="+mj-lt"/>
              <a:buAutoNum type="arabicPeriod"/>
            </a:pPr>
            <a:r>
              <a:rPr lang="en-US"/>
              <a:t>However, phases may be required to reach synchronization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/>
              <a:t>Solution under the </a:t>
            </a:r>
            <a:r>
              <a:rPr lang="en-US" i="1"/>
              <a:t>current</a:t>
            </a:r>
            <a:r>
              <a:rPr lang="en-US"/>
              <a:t> restrictions: at “some point” the AMP AP sends Trigger Frames with a high frequency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/>
              <a:t>Interval equal to the expected AMP STA listen duration to support synchronization of new AMP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/>
              <a:t>Then, it can relax and reduce the Trigger Frame interval as all AMP STAs should be synchronized</a:t>
            </a:r>
          </a:p>
          <a:p>
            <a:pPr marL="457200" indent="-457200">
              <a:buFont typeface="+mj-lt"/>
              <a:buAutoNum type="arabicPeriod"/>
            </a:pPr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022915-7FE2-F4EC-2739-5D77771876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0ECFDB-10FB-98CC-82B7-7BC040D8EC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E320A8-1879-4047-D45E-AA7728054E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79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926</Words>
  <Application>Microsoft Macintosh PowerPoint</Application>
  <PresentationFormat>Breitbild</PresentationFormat>
  <Paragraphs>167</Paragraphs>
  <Slides>11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Wingdings</vt:lpstr>
      <vt:lpstr>Office</vt:lpstr>
      <vt:lpstr>MAC Comparison for Active AMP Operation</vt:lpstr>
      <vt:lpstr>Abstract</vt:lpstr>
      <vt:lpstr>Scope: Active Transmitter + Energy Harvesting</vt:lpstr>
      <vt:lpstr>AMP STA without Synchronization</vt:lpstr>
      <vt:lpstr>AMP STA without Synchronization</vt:lpstr>
      <vt:lpstr>AMP STA with Synchronization</vt:lpstr>
      <vt:lpstr>AMP STA with Synchronization</vt:lpstr>
      <vt:lpstr>Comparison</vt:lpstr>
      <vt:lpstr>Conclusions</vt:lpstr>
      <vt:lpstr>Strawpoll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Communication Channel Usage Estimation</dc:title>
  <dc:creator>Sebastian Max</dc:creator>
  <cp:keywords/>
  <cp:lastModifiedBy>Sebastian Max</cp:lastModifiedBy>
  <cp:revision>1</cp:revision>
  <cp:lastPrinted>1601-01-01T00:00:00Z</cp:lastPrinted>
  <dcterms:created xsi:type="dcterms:W3CDTF">2023-09-11T20:09:51Z</dcterms:created>
  <dcterms:modified xsi:type="dcterms:W3CDTF">2025-05-09T05:25:02Z</dcterms:modified>
  <cp:category>Name, Affiliation</cp:category>
</cp:coreProperties>
</file>