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0" r:id="rId5"/>
    <p:sldId id="141169882" r:id="rId6"/>
    <p:sldId id="141169886" r:id="rId7"/>
    <p:sldId id="141169887" r:id="rId8"/>
    <p:sldId id="141169888" r:id="rId9"/>
    <p:sldId id="141169909" r:id="rId10"/>
    <p:sldId id="141169891" r:id="rId11"/>
    <p:sldId id="141169852" r:id="rId12"/>
    <p:sldId id="141169913" r:id="rId13"/>
    <p:sldId id="141169914" r:id="rId14"/>
    <p:sldId id="141169923" r:id="rId15"/>
    <p:sldId id="141169924" r:id="rId16"/>
    <p:sldId id="141169925" r:id="rId17"/>
    <p:sldId id="141169917" r:id="rId18"/>
    <p:sldId id="141169918" r:id="rId19"/>
    <p:sldId id="141169926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EA9D14-EF9D-B8B2-DC05-A878C4E2E7C8}" name="Sanket Kalamkar" initials="SK" userId="S::sankal@qti.qualcomm.com::9f7da7a1-a53a-443e-9c41-71048af38d86" providerId="AD"/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B8A0F8D8-7F6F-9B55-996F-D74EED080FD8}" name="George Cherian" initials="GC" userId="S::gcherian@qti.qualcomm.com::dada1bfa-cc74-4c98-a5c1-f67cff5c19f3" providerId="AD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E42C12-0956-4A19-A557-C48D50EAB3F1}" v="4" dt="2025-05-13T05:11:57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7" autoAdjust="0"/>
    <p:restoredTop sz="93305" autoAdjust="0"/>
  </p:normalViewPr>
  <p:slideViewPr>
    <p:cSldViewPr snapToGrid="0">
      <p:cViewPr varScale="1">
        <p:scale>
          <a:sx n="59" d="100"/>
          <a:sy n="59" d="100"/>
        </p:scale>
        <p:origin x="140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ket Kalamkar" userId="9f7da7a1-a53a-443e-9c41-71048af38d86" providerId="ADAL" clId="{61E42C12-0956-4A19-A557-C48D50EAB3F1}"/>
    <pc:docChg chg="undo custSel addSld delSld modSld modMainMaster">
      <pc:chgData name="Sanket Kalamkar" userId="9f7da7a1-a53a-443e-9c41-71048af38d86" providerId="ADAL" clId="{61E42C12-0956-4A19-A557-C48D50EAB3F1}" dt="2025-05-13T05:12:52.100" v="163" actId="20577"/>
      <pc:docMkLst>
        <pc:docMk/>
      </pc:docMkLst>
      <pc:sldChg chg="modSp del mod">
        <pc:chgData name="Sanket Kalamkar" userId="9f7da7a1-a53a-443e-9c41-71048af38d86" providerId="ADAL" clId="{61E42C12-0956-4A19-A557-C48D50EAB3F1}" dt="2025-05-06T17:20:09.515" v="120" actId="47"/>
        <pc:sldMkLst>
          <pc:docMk/>
          <pc:sldMk cId="1319018483" sldId="141169883"/>
        </pc:sldMkLst>
      </pc:sldChg>
      <pc:sldChg chg="addSp modSp mod">
        <pc:chgData name="Sanket Kalamkar" userId="9f7da7a1-a53a-443e-9c41-71048af38d86" providerId="ADAL" clId="{61E42C12-0956-4A19-A557-C48D50EAB3F1}" dt="2025-05-06T17:13:00.926" v="89" actId="6549"/>
        <pc:sldMkLst>
          <pc:docMk/>
          <pc:sldMk cId="2301549845" sldId="141169887"/>
        </pc:sldMkLst>
        <pc:spChg chg="mod">
          <ac:chgData name="Sanket Kalamkar" userId="9f7da7a1-a53a-443e-9c41-71048af38d86" providerId="ADAL" clId="{61E42C12-0956-4A19-A557-C48D50EAB3F1}" dt="2025-05-06T17:13:00.926" v="89" actId="6549"/>
          <ac:spMkLst>
            <pc:docMk/>
            <pc:sldMk cId="2301549845" sldId="141169887"/>
            <ac:spMk id="2" creationId="{3DD5AE50-0E42-CEB5-3F4F-69721AD25331}"/>
          </ac:spMkLst>
        </pc:spChg>
      </pc:sldChg>
      <pc:sldChg chg="modSp mod">
        <pc:chgData name="Sanket Kalamkar" userId="9f7da7a1-a53a-443e-9c41-71048af38d86" providerId="ADAL" clId="{61E42C12-0956-4A19-A557-C48D50EAB3F1}" dt="2025-05-05T23:28:29.371" v="81" actId="368"/>
        <pc:sldMkLst>
          <pc:docMk/>
          <pc:sldMk cId="1651112182" sldId="141169888"/>
        </pc:sldMkLst>
        <pc:spChg chg="mod">
          <ac:chgData name="Sanket Kalamkar" userId="9f7da7a1-a53a-443e-9c41-71048af38d86" providerId="ADAL" clId="{61E42C12-0956-4A19-A557-C48D50EAB3F1}" dt="2025-05-05T23:28:29.371" v="81" actId="368"/>
          <ac:spMkLst>
            <pc:docMk/>
            <pc:sldMk cId="1651112182" sldId="141169888"/>
            <ac:spMk id="2" creationId="{7F5C720B-C1EC-3C4A-C13A-6BE8A503B19B}"/>
          </ac:spMkLst>
        </pc:spChg>
      </pc:sldChg>
      <pc:sldChg chg="modSp mod">
        <pc:chgData name="Sanket Kalamkar" userId="9f7da7a1-a53a-443e-9c41-71048af38d86" providerId="ADAL" clId="{61E42C12-0956-4A19-A557-C48D50EAB3F1}" dt="2025-05-05T23:28:48.054" v="84" actId="14100"/>
        <pc:sldMkLst>
          <pc:docMk/>
          <pc:sldMk cId="1068209122" sldId="141169909"/>
        </pc:sldMkLst>
        <pc:spChg chg="mod">
          <ac:chgData name="Sanket Kalamkar" userId="9f7da7a1-a53a-443e-9c41-71048af38d86" providerId="ADAL" clId="{61E42C12-0956-4A19-A557-C48D50EAB3F1}" dt="2025-05-05T23:28:48.054" v="84" actId="14100"/>
          <ac:spMkLst>
            <pc:docMk/>
            <pc:sldMk cId="1068209122" sldId="141169909"/>
            <ac:spMk id="2" creationId="{3E018250-29F1-5B5E-3DFA-E67EE073A455}"/>
          </ac:spMkLst>
        </pc:spChg>
        <pc:spChg chg="mod">
          <ac:chgData name="Sanket Kalamkar" userId="9f7da7a1-a53a-443e-9c41-71048af38d86" providerId="ADAL" clId="{61E42C12-0956-4A19-A557-C48D50EAB3F1}" dt="2025-05-05T23:28:37.740" v="82" actId="6549"/>
          <ac:spMkLst>
            <pc:docMk/>
            <pc:sldMk cId="1068209122" sldId="141169909"/>
            <ac:spMk id="3" creationId="{F30A7EF9-5DA6-3ABF-F7B4-4E8EE1CDBA6F}"/>
          </ac:spMkLst>
        </pc:spChg>
      </pc:sldChg>
      <pc:sldChg chg="del">
        <pc:chgData name="Sanket Kalamkar" userId="9f7da7a1-a53a-443e-9c41-71048af38d86" providerId="ADAL" clId="{61E42C12-0956-4A19-A557-C48D50EAB3F1}" dt="2025-05-05T23:23:26.237" v="2" actId="47"/>
        <pc:sldMkLst>
          <pc:docMk/>
          <pc:sldMk cId="3229766639" sldId="141169916"/>
        </pc:sldMkLst>
      </pc:sldChg>
      <pc:sldChg chg="del">
        <pc:chgData name="Sanket Kalamkar" userId="9f7da7a1-a53a-443e-9c41-71048af38d86" providerId="ADAL" clId="{61E42C12-0956-4A19-A557-C48D50EAB3F1}" dt="2025-05-05T23:23:19.832" v="1" actId="47"/>
        <pc:sldMkLst>
          <pc:docMk/>
          <pc:sldMk cId="1807903498" sldId="141169922"/>
        </pc:sldMkLst>
      </pc:sldChg>
      <pc:sldChg chg="modSp new mod">
        <pc:chgData name="Sanket Kalamkar" userId="9f7da7a1-a53a-443e-9c41-71048af38d86" providerId="ADAL" clId="{61E42C12-0956-4A19-A557-C48D50EAB3F1}" dt="2025-05-06T19:19:33.058" v="155" actId="20577"/>
        <pc:sldMkLst>
          <pc:docMk/>
          <pc:sldMk cId="3228856850" sldId="141169926"/>
        </pc:sldMkLst>
        <pc:spChg chg="mod">
          <ac:chgData name="Sanket Kalamkar" userId="9f7da7a1-a53a-443e-9c41-71048af38d86" providerId="ADAL" clId="{61E42C12-0956-4A19-A557-C48D50EAB3F1}" dt="2025-05-06T19:19:33.058" v="155" actId="20577"/>
          <ac:spMkLst>
            <pc:docMk/>
            <pc:sldMk cId="3228856850" sldId="141169926"/>
            <ac:spMk id="2" creationId="{318A9A66-A8D0-7C01-6FF0-492927F8D75C}"/>
          </ac:spMkLst>
        </pc:spChg>
        <pc:spChg chg="mod">
          <ac:chgData name="Sanket Kalamkar" userId="9f7da7a1-a53a-443e-9c41-71048af38d86" providerId="ADAL" clId="{61E42C12-0956-4A19-A557-C48D50EAB3F1}" dt="2025-05-06T17:13:30.999" v="93" actId="20577"/>
          <ac:spMkLst>
            <pc:docMk/>
            <pc:sldMk cId="3228856850" sldId="141169926"/>
            <ac:spMk id="3" creationId="{001F90D9-AEAC-FA00-0E5A-9D988B92A77C}"/>
          </ac:spMkLst>
        </pc:spChg>
      </pc:sldChg>
      <pc:sldChg chg="del">
        <pc:chgData name="Sanket Kalamkar" userId="9f7da7a1-a53a-443e-9c41-71048af38d86" providerId="ADAL" clId="{61E42C12-0956-4A19-A557-C48D50EAB3F1}" dt="2025-05-05T23:23:18.369" v="0" actId="47"/>
        <pc:sldMkLst>
          <pc:docMk/>
          <pc:sldMk cId="2705042441" sldId="141169927"/>
        </pc:sldMkLst>
      </pc:sldChg>
      <pc:sldMasterChg chg="modSp mod modSldLayout">
        <pc:chgData name="Sanket Kalamkar" userId="9f7da7a1-a53a-443e-9c41-71048af38d86" providerId="ADAL" clId="{61E42C12-0956-4A19-A557-C48D50EAB3F1}" dt="2025-05-13T05:12:52.100" v="163" actId="20577"/>
        <pc:sldMasterMkLst>
          <pc:docMk/>
          <pc:sldMasterMk cId="0" sldId="2147483648"/>
        </pc:sldMasterMkLst>
        <pc:spChg chg="mod">
          <ac:chgData name="Sanket Kalamkar" userId="9f7da7a1-a53a-443e-9c41-71048af38d86" providerId="ADAL" clId="{61E42C12-0956-4A19-A557-C48D50EAB3F1}" dt="2025-05-13T05:12:52.100" v="16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Sanket Kalamkar" userId="9f7da7a1-a53a-443e-9c41-71048af38d86" providerId="ADAL" clId="{61E42C12-0956-4A19-A557-C48D50EAB3F1}" dt="2025-05-13T05:12:14.038" v="15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anket Kalamkar" userId="9f7da7a1-a53a-443e-9c41-71048af38d86" providerId="ADAL" clId="{61E42C12-0956-4A19-A557-C48D50EAB3F1}" dt="2025-05-13T05:12:14.038" v="159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0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42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1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802.11-25/0779r0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802.11-25/0779r0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800" dirty="0">
                <a:ea typeface="Aptos" panose="020B0004020202020204" pitchFamily="34" charset="0"/>
                <a:cs typeface="Aptos" panose="020B0004020202020204" pitchFamily="34" charset="0"/>
              </a:rPr>
              <a:t>E2E Operation of AMP-enabled Non-AP STAs</a:t>
            </a:r>
            <a:endParaRPr lang="en-US" sz="28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2025-03-03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55475"/>
              </p:ext>
            </p:extLst>
          </p:nvPr>
        </p:nvGraphicFramePr>
        <p:xfrm>
          <a:off x="791070" y="2673434"/>
          <a:ext cx="7334250" cy="1182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11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F2C94F-F0C4-FE12-0C2C-253A771A2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32857"/>
          </a:xfrm>
        </p:spPr>
        <p:txBody>
          <a:bodyPr>
            <a:normAutofit/>
          </a:bodyPr>
          <a:lstStyle/>
          <a:p>
            <a:r>
              <a:rPr lang="en-US" dirty="0"/>
              <a:t>Do you agree that 802.11bp defines an AMP duty cycle operation for an AMP-enabled non-AP STA, which follows the state transition diagram shown in the figure?</a:t>
            </a:r>
          </a:p>
          <a:p>
            <a:pPr lvl="1"/>
            <a:r>
              <a:rPr lang="en-US" dirty="0"/>
              <a:t>AMP duty cycle operation follows the negotiation procedure defined for WUR in the baseline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84E612-E55C-D661-8835-B186553A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BBB4C-A058-BCB9-6EA5-0C21FD43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D9BD4-91D5-0FBB-4032-2FEE84034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170DB-7DDC-C47B-380E-09A893F8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02C652-1674-D26B-76E0-8A8107378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915" y="3287486"/>
            <a:ext cx="4732451" cy="309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0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8B185C-C867-C0D3-0CBE-A9B0E95F7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if an AMP-enabled non-AP STA successfully receives an AMP Wake-Up frame from the associated AMP AP, the non-AP STA should transition to the Awake State and transmit a PS-Poll/UL frame to the AP to indicate that it is in the Awake State (PS/Active mode)?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A51D9B-F6F8-643C-4B98-CA271636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22F5C-1E55-5DF0-F6C1-A251D8E2D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15220-394D-1914-0406-0F2E5A59D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8CF69-8DAB-F39C-B64E-F7CAE803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00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A11EFB-814D-C305-D88F-FBE4403F0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if the non-AP STA transmits a frame with PM = 1 to the associated AP, then the non-AP may transition to the Doze state, and the AMP-enable non-AP STA shall enter the AMP mode?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DD3E3A9-322F-B25A-33B7-52473090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6FD5-A332-53D5-C059-B9B4FE97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00DDF-FC22-9401-75E0-BD543EA9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EAFCD-8FFA-3C75-1E43-03BA139DF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4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B4E13D-E240-3488-D571-BE69BBDC6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802.11bp defines:</a:t>
            </a:r>
          </a:p>
          <a:p>
            <a:pPr lvl="1"/>
            <a:r>
              <a:rPr lang="en-US" dirty="0"/>
              <a:t> AMP temporal key (ATK) to protect individually addressed AMP frames</a:t>
            </a:r>
          </a:p>
          <a:p>
            <a:pPr lvl="1"/>
            <a:r>
              <a:rPr lang="en-US" dirty="0"/>
              <a:t>AMP integrity group temporal key (AIGTK) to protect group addressed AMP frames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F8280D-6110-D583-B479-AF79126A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89DD7-0F18-8A44-5CA0-8D0527C0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D9596-CF25-23F1-F21A-A5F46910E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9B929-F60D-8F6F-D7A1-46EE0BE1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07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6D6793-AF82-F609-7B8C-D6A7D20ED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802.11bp uses the baseline authentication procedure to generate AMP temporal key(s) to protect individually and group addressed AMP frames?</a:t>
            </a:r>
          </a:p>
          <a:p>
            <a:pPr marL="457200" lvl="1" indent="0">
              <a:buNone/>
            </a:pPr>
            <a:endParaRPr lang="en-US" sz="22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B08A59-12D2-666E-B7FA-48EA7C429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6ECF3-28EC-F75B-BF52-39E4B395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9DE8C-813C-7AB7-A259-6DD2C11D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7C0AB-B986-1FC1-8797-A68CC92D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20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DBE76B-ACC0-1418-29CC-C072F1D10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an AMP-enabled non-AP STA and the associated AMP AP use AMP mode setup to exchange AMP capabilities? </a:t>
            </a:r>
          </a:p>
          <a:p>
            <a:pPr lvl="1"/>
            <a:r>
              <a:rPr lang="en-US" dirty="0"/>
              <a:t>AMP mode setup may occur during the association procedure or post-association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D56C45-BE42-2314-CC7C-70878C322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C229F-DDAD-A69A-FE0A-3A58B852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2D6C4-AF4B-5D9A-3A95-85539865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95D55-E58B-CC58-17FC-0BF4C2829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98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8A9A66-A8D0-7C01-6FF0-492927F8D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clock error requirement of </a:t>
            </a:r>
            <a:r>
              <a:rPr lang="en-US"/>
              <a:t>an AMP-enabled non-AP STA </a:t>
            </a:r>
            <a:r>
              <a:rPr lang="en-US" dirty="0"/>
              <a:t>in AMP power state is the same as that of an Active Tx non-AP AMP STA?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1F90D9-AEAC-FA00-0E5A-9D988B92A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1A72-2A14-DA67-8CB1-590ACBCB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AE1B-7296-8767-D213-78BBC5FA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A4975-187A-731F-1CCE-BE909C49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5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E244B-1428-1AF8-164C-633332C8B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1EAECB-08CE-89A0-2E07-E133CDC86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57457" cy="4844143"/>
          </a:xfrm>
        </p:spPr>
        <p:txBody>
          <a:bodyPr>
            <a:normAutofit/>
          </a:bodyPr>
          <a:lstStyle/>
          <a:p>
            <a:pPr>
              <a:tabLst>
                <a:tab pos="457200" algn="l"/>
              </a:tabLst>
            </a:pPr>
            <a:r>
              <a:rPr lang="en-US" dirty="0"/>
              <a:t>11bp to have a mode for AMP STAs that allows them to connect with existing WLAN network and infrastructure</a:t>
            </a:r>
          </a:p>
          <a:p>
            <a:pPr lvl="1">
              <a:tabLst>
                <a:tab pos="457200" algn="l"/>
              </a:tabLst>
            </a:pPr>
            <a:r>
              <a:rPr lang="en-US" dirty="0"/>
              <a:t>[Motion #7] 11bp supports a mode to enable AMP devices to operate in legacy WLAN network by defining AMP DL and required control/signaling</a:t>
            </a:r>
          </a:p>
          <a:p>
            <a:pPr lvl="1">
              <a:tabLst>
                <a:tab pos="457200" algn="l"/>
              </a:tabLst>
            </a:pPr>
            <a:endParaRPr lang="en-US" dirty="0"/>
          </a:p>
          <a:p>
            <a:pPr>
              <a:tabLst>
                <a:tab pos="457200" algn="l"/>
              </a:tabLst>
            </a:pPr>
            <a:r>
              <a:rPr lang="en-US" dirty="0"/>
              <a:t>This contribution provides E2E details for the above mode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endParaRPr lang="en-US" dirty="0"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886C8F-9183-4BB9-A0B1-8C3815ED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9128E-71F7-EDDB-0871-95A706F8C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FCEA-B2D4-EB68-D355-B8247419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B7B82-D95B-549D-5C18-424378D7C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1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99C3C7-F2BF-36D3-0651-AAD59099D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AMP Enabled non-AP STA</a:t>
            </a:r>
          </a:p>
          <a:p>
            <a:pPr lvl="1"/>
            <a:r>
              <a:rPr lang="en-US" dirty="0"/>
              <a:t>[Motion #29] A non-AP STA (e.g., non-HT, HT, or HE STA) that is also capable of receiving AMP Downlink PPDUs</a:t>
            </a:r>
          </a:p>
          <a:p>
            <a:pPr lvl="1"/>
            <a:r>
              <a:rPr lang="en-US" dirty="0"/>
              <a:t>Supports AMP wake-up/control signaling to reduce power consumption  </a:t>
            </a:r>
          </a:p>
          <a:p>
            <a:pPr lvl="1"/>
            <a:r>
              <a:rPr lang="en-US" dirty="0"/>
              <a:t>Supports existing 802.11 standards </a:t>
            </a:r>
          </a:p>
          <a:p>
            <a:pPr lvl="1"/>
            <a:r>
              <a:rPr lang="en-US" dirty="0"/>
              <a:t>RF energy harvesting (S1G or 2.4 GHz)</a:t>
            </a:r>
          </a:p>
          <a:p>
            <a:pPr lvl="1"/>
            <a:r>
              <a:rPr lang="en-US" dirty="0"/>
              <a:t>Optimized Tx/Rx power consumption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AMP AP + Energizer</a:t>
            </a:r>
          </a:p>
          <a:p>
            <a:pPr lvl="1"/>
            <a:r>
              <a:rPr lang="en-US" dirty="0"/>
              <a:t>Ability to transmit ‘Energizer signal’ in S1G or 2.4 GHz band </a:t>
            </a:r>
          </a:p>
          <a:p>
            <a:pPr lvl="1"/>
            <a:r>
              <a:rPr lang="en-US" dirty="0"/>
              <a:t>Ability to transmit AMP wake-up/control signals to AMP-enabled non-AP STA (2.4GHz)</a:t>
            </a:r>
          </a:p>
          <a:p>
            <a:pPr lvl="1"/>
            <a:r>
              <a:rPr lang="en-US" dirty="0"/>
              <a:t>Relays data between the AMP-enabled non-AP STA and a legacy 802.11 AP</a:t>
            </a:r>
          </a:p>
          <a:p>
            <a:pPr lvl="2"/>
            <a:r>
              <a:rPr lang="en-US" dirty="0"/>
              <a:t>May be colocated with a legacy 802.11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8BB2F0-1F99-2BE3-4CA6-D54A4095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AMP-enabled STA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4683A-9BB5-D3A5-9A55-BEE602ED3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35B9C-2052-7911-E9FE-FC60D12F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BA1B6-073D-F5A5-C600-18DAD8F52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9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D5AE50-0E42-CEB5-3F4F-69721AD25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88086" cy="4495800"/>
          </a:xfrm>
        </p:spPr>
        <p:txBody>
          <a:bodyPr>
            <a:normAutofit/>
          </a:bodyPr>
          <a:lstStyle/>
          <a:p>
            <a:r>
              <a:rPr lang="en-US" dirty="0"/>
              <a:t>Capable of receiving AMP frames</a:t>
            </a:r>
          </a:p>
          <a:p>
            <a:pPr lvl="1"/>
            <a:r>
              <a:rPr lang="en-US" dirty="0"/>
              <a:t>E.g., An AMP wake-up/Control signal in an AMP PPDU</a:t>
            </a:r>
            <a:br>
              <a:rPr lang="en-US" dirty="0"/>
            </a:br>
            <a:endParaRPr lang="en-US" dirty="0"/>
          </a:p>
          <a:p>
            <a:r>
              <a:rPr lang="en-US" dirty="0"/>
              <a:t>Has persistent memory</a:t>
            </a:r>
          </a:p>
          <a:p>
            <a:pPr lvl="1"/>
            <a:r>
              <a:rPr lang="en-US" dirty="0"/>
              <a:t> Retains information across multiple sessions even when the power is lost</a:t>
            </a:r>
          </a:p>
          <a:p>
            <a:pPr lvl="2"/>
            <a:r>
              <a:rPr lang="en-US" dirty="0"/>
              <a:t>E.g., power loss caused by insufficient harvested energy</a:t>
            </a:r>
          </a:p>
          <a:p>
            <a:endParaRPr lang="en-US" dirty="0"/>
          </a:p>
          <a:p>
            <a:r>
              <a:rPr lang="en-US" dirty="0"/>
              <a:t>Clock error requirement in AMP power state is the same as that of an Active Tx non-AP AMP STA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192865-569B-4835-AD7D-86FA59071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AMP-enabled Non-AP STA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44B17-55F1-7CF7-DDFD-97EFCCD0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CB1E3-6F8D-5670-5A8A-3647DB2B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34D3D-166A-46B2-9945-415D23E9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4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5C720B-C1EC-3C4A-C13A-6BE8A503B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Authentication relies on baseline protocols</a:t>
            </a:r>
          </a:p>
          <a:p>
            <a:pPr lvl="1"/>
            <a:r>
              <a:rPr lang="en-US" dirty="0"/>
              <a:t>Additional temporal key (TK) is generated to protect individually and group addressed AMP frames</a:t>
            </a:r>
          </a:p>
          <a:p>
            <a:pPr lvl="2"/>
            <a:r>
              <a:rPr lang="en-US" dirty="0"/>
              <a:t>Similar to WUR temporal key and WUR integrity group temporal key</a:t>
            </a:r>
          </a:p>
          <a:p>
            <a:pPr lvl="1"/>
            <a:r>
              <a:rPr lang="en-US" dirty="0"/>
              <a:t>The authentication key is maintained across sessions due to persistent memory</a:t>
            </a:r>
          </a:p>
          <a:p>
            <a:pPr lvl="1"/>
            <a:endParaRPr lang="en-US" dirty="0"/>
          </a:p>
          <a:p>
            <a:r>
              <a:rPr lang="en-US" dirty="0"/>
              <a:t>Association relies on baseline protocols</a:t>
            </a:r>
          </a:p>
          <a:p>
            <a:pPr lvl="1"/>
            <a:r>
              <a:rPr lang="en-US" dirty="0"/>
              <a:t>AID or temporary ID to the non-AP STA is assigned during the association</a:t>
            </a:r>
          </a:p>
          <a:p>
            <a:pPr lvl="1"/>
            <a:r>
              <a:rPr lang="en-US" dirty="0"/>
              <a:t>The non-AP STA can retain the AID or the temporary ID across sessions due to persistent memory</a:t>
            </a:r>
          </a:p>
          <a:p>
            <a:endParaRPr lang="en-US" dirty="0"/>
          </a:p>
          <a:p>
            <a:r>
              <a:rPr lang="en-US" dirty="0"/>
              <a:t>Association signaling can be extended to include AMP mode setup </a:t>
            </a:r>
          </a:p>
          <a:p>
            <a:pPr lvl="1"/>
            <a:r>
              <a:rPr lang="en-US" dirty="0"/>
              <a:t>AMP capabilities are exchanged during an AMP mode setup</a:t>
            </a:r>
          </a:p>
          <a:p>
            <a:pPr lvl="1"/>
            <a:r>
              <a:rPr lang="en-US" dirty="0"/>
              <a:t>AMP mode setup/updates can also be performed post-association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B46407-C1F4-6CC7-5635-800D7288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 &amp; Association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680BC-A6F6-76A5-9B76-687C0431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09B9D-53AF-4D33-C09C-C9FD1B1C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1C90-8E0E-8681-33EB-BC32F9D4B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1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0A7EF9-5DA6-3ABF-F7B4-4E8EE1CD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AMP Wake-Up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018250-29F1-5B5E-3DFA-E67EE073A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8" y="1905000"/>
            <a:ext cx="4680859" cy="4582886"/>
          </a:xfrm>
        </p:spPr>
        <p:txBody>
          <a:bodyPr wrap="square" anchor="t"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An AMP AP transmits an AMP Wake-Up frame to AMP-enabled non-AP STA(s) to indicate that the AP intends to exchange non-AMP frames with non-AP STA(s)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example, when the AP has DL data buffered for the non-AP STA or to fetch scheduled UL data (if per-client schedule is negotiated)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AMP Wake-Up frame can be: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Unicast: Contains the AID of the specific AMP-enabled non-AP STA to be awakened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Multicast: Broadcast frame with a list of AIDs for multiple AMP-enabled non-AP STAs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Upon receiving an AMP Wake-Up frame from the associated AP, after a transition delay, the non-AP STA transmits a PS-Poll/UL frame to the associated AP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transition delay corresponds to the time needed by the non-AP STA to wake up to exchange frames after the AMP-enabled non-AP STA receives an AMP Wake-Up frame from the associated AMP AP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5CC2E-C25E-0BEE-058F-7E0737B0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02E7A-6B1C-E161-4974-B74E307E5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45337" y="6475413"/>
            <a:ext cx="2098588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4209C-6F81-85C6-F7DC-9829ADC80DA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455527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May 2025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E92A1-52EC-7CE9-B775-8F96C8B107E8}"/>
              </a:ext>
            </a:extLst>
          </p:cNvPr>
          <p:cNvSpPr txBox="1"/>
          <p:nvPr/>
        </p:nvSpPr>
        <p:spPr>
          <a:xfrm>
            <a:off x="6773333" y="3611637"/>
            <a:ext cx="1100667" cy="279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DL call flow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B0842D-4424-FA4D-9F13-A1B3B14B16D5}"/>
              </a:ext>
            </a:extLst>
          </p:cNvPr>
          <p:cNvSpPr txBox="1"/>
          <p:nvPr/>
        </p:nvSpPr>
        <p:spPr>
          <a:xfrm>
            <a:off x="6773333" y="6024639"/>
            <a:ext cx="1100667" cy="279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UL call flow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9210E4-BB1F-A87D-B952-F87499449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985" y="1654628"/>
            <a:ext cx="3918015" cy="20116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812CCB-636D-D5F5-7E5F-C505EB429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986" y="4139027"/>
            <a:ext cx="3918014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09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9CF067-2684-7247-D917-AC15B833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State Machine for Power States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DD800B-5E01-9764-A62B-54EC50851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9428" y="1763486"/>
            <a:ext cx="3980543" cy="4474028"/>
          </a:xfrm>
        </p:spPr>
        <p:txBody>
          <a:bodyPr wrap="square" anchor="t"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 AMP-enabled non-AP STA to have a state machine for power states—similar to the WUR state machine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AMP duty cycle operation for AMP-enable non-AP STA, i.e., switching between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Awake state: A</a:t>
            </a:r>
            <a:r>
              <a:rPr lang="en-US" sz="2000" dirty="0"/>
              <a:t>ble to receive AMP Wake-Up frame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Doze state: Unable to receive AMP Wake-Up frame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AMP duty cycle operation can be negotiated between AMP AP and AMP-enabled non-AP STA during the AMP mode setup</a:t>
            </a:r>
            <a:br>
              <a:rPr lang="en-US" dirty="0"/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AMP duty cycle operation also allows an AMP AP to schedule an AMP-enabled non-AP STA to receive AMP Wake-Up frame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6000D-8E6D-0B3A-CA34-4D8D9BA1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03728-1FB6-11D2-9FD6-7043A02DD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45337" y="6475413"/>
            <a:ext cx="2098588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0C6C0-3441-BEBB-B76E-EA3D14CFBF4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455527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May 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438554-6474-3202-5576-4455C7073911}"/>
              </a:ext>
            </a:extLst>
          </p:cNvPr>
          <p:cNvSpPr txBox="1"/>
          <p:nvPr/>
        </p:nvSpPr>
        <p:spPr>
          <a:xfrm>
            <a:off x="5228770" y="5077583"/>
            <a:ext cx="3556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State transition diagram of power state of an AMP-enabled non-AP STA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166147C5-0A2D-5E2A-F71F-0CA0CC5DD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991" y="2275115"/>
            <a:ext cx="4290004" cy="28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16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1976F-076B-BDA6-F72E-9D9A7133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8249856" cy="4844144"/>
          </a:xfrm>
        </p:spPr>
        <p:txBody>
          <a:bodyPr>
            <a:normAutofit/>
          </a:bodyPr>
          <a:lstStyle/>
          <a:p>
            <a:pPr>
              <a:tabLst>
                <a:tab pos="457200" algn="l"/>
              </a:tabLst>
            </a:pPr>
            <a:r>
              <a:rPr lang="en-US" dirty="0"/>
              <a:t>This contribution provided E2E details for the AMP-enabled non-AP STA to operate in legacy WLAN network</a:t>
            </a:r>
          </a:p>
          <a:p>
            <a:pPr lvl="1">
              <a:tabLst>
                <a:tab pos="457200" algn="l"/>
              </a:tabLst>
            </a:pPr>
            <a:r>
              <a:rPr lang="en-US" dirty="0"/>
              <a:t>Use much of the protocol and signaling similar to WUR, with modifications specific to the AMP characteristics of the AMP-enabled non-AP STA</a:t>
            </a:r>
            <a:endParaRPr lang="en-US" dirty="0">
              <a:cs typeface="Times New Roman"/>
            </a:endParaRPr>
          </a:p>
          <a:p>
            <a:pPr lvl="1"/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C6F1AE-915E-BCC4-A11C-4FA007EA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60F9-ED14-1EBA-66BF-EC1A758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3D7C-1252-00CD-BF13-C8F01A13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7EA7-112D-43C6-7CF8-9D4BA70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29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90616F-2A21-0F6C-915C-C5F1FF218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19F5D2-CAE6-8561-D674-DE7F3374B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Do you agree that 802.11bp defines an AMP Wake-Up frame, which an AMP AP transmits to AMP-enabled non-AP STA(s) to indicate that the AP intends to exchange non-AMP frames with the non-AP STA?</a:t>
            </a:r>
          </a:p>
          <a:p>
            <a:pPr lvl="1" algn="just"/>
            <a:r>
              <a:rPr lang="en-US" dirty="0"/>
              <a:t>The expectation is to reuse WUR frame format for the AMP Wake-Up frame and to carry it in an AMP PPDU</a:t>
            </a:r>
          </a:p>
          <a:p>
            <a:pPr algn="just"/>
            <a:endParaRPr lang="en-US" dirty="0"/>
          </a:p>
          <a:p>
            <a:pPr lvl="1" algn="just"/>
            <a:endParaRPr lang="en-US" dirty="0"/>
          </a:p>
          <a:p>
            <a:pPr lvl="1" algn="just"/>
            <a:endParaRPr lang="en-US" dirty="0"/>
          </a:p>
          <a:p>
            <a:pPr lvl="1" algn="just"/>
            <a:endParaRPr lang="en-US" dirty="0"/>
          </a:p>
          <a:p>
            <a:pPr lvl="1" algn="just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7BC65-EE4E-2876-7C5D-8E5DF62DB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61A2F-CADD-8AD5-B717-8F0986D4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1A558-CDB3-1E99-B3D4-04EE84300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51B35-E78F-C83D-F3B8-C1A640E9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052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c3228d3a-7dfb-4c96-8510-2901c972099d"/>
    <ds:schemaRef ds:uri="7f19a001-2fb4-4fe7-ae93-7951d46b483b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18562</TotalTime>
  <Words>1266</Words>
  <Application>Microsoft Office PowerPoint</Application>
  <PresentationFormat>On-screen Show (4:3)</PresentationFormat>
  <Paragraphs>161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Aptos</vt:lpstr>
      <vt:lpstr>Times New Roman</vt:lpstr>
      <vt:lpstr>802-11-Submission</vt:lpstr>
      <vt:lpstr>E2E Operation of AMP-enabled Non-AP STAs</vt:lpstr>
      <vt:lpstr>Introduction</vt:lpstr>
      <vt:lpstr>AMP-enabled STA</vt:lpstr>
      <vt:lpstr>AMP-enabled Non-AP STA</vt:lpstr>
      <vt:lpstr>Authentication &amp; Association</vt:lpstr>
      <vt:lpstr>AMP Wake-Up</vt:lpstr>
      <vt:lpstr>State Machine for Power States</vt:lpstr>
      <vt:lpstr>Summary</vt:lpstr>
      <vt:lpstr>SP1</vt:lpstr>
      <vt:lpstr>SP2</vt:lpstr>
      <vt:lpstr>SP3</vt:lpstr>
      <vt:lpstr>SP4</vt:lpstr>
      <vt:lpstr>SP5</vt:lpstr>
      <vt:lpstr>SP6</vt:lpstr>
      <vt:lpstr>SP7</vt:lpstr>
      <vt:lpstr>SP8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 Access for AMP</dc:title>
  <dc:creator>sankal@qti.qualcomm.com</dc:creator>
  <cp:lastModifiedBy>Sanket Kalamkar</cp:lastModifiedBy>
  <cp:revision>3</cp:revision>
  <cp:lastPrinted>1998-02-10T13:28:06Z</cp:lastPrinted>
  <dcterms:created xsi:type="dcterms:W3CDTF">2007-05-21T21:00:37Z</dcterms:created>
  <dcterms:modified xsi:type="dcterms:W3CDTF">2025-05-13T05:12:54Z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