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497" r:id="rId7"/>
    <p:sldId id="262" r:id="rId8"/>
    <p:sldId id="2493" r:id="rId9"/>
    <p:sldId id="2494" r:id="rId10"/>
    <p:sldId id="263" r:id="rId11"/>
    <p:sldId id="2478" r:id="rId12"/>
    <p:sldId id="2496" r:id="rId13"/>
    <p:sldId id="2495" r:id="rId14"/>
    <p:sldId id="2479" r:id="rId15"/>
    <p:sldId id="2491" r:id="rId16"/>
    <p:sldId id="2467" r:id="rId17"/>
    <p:sldId id="2492" r:id="rId18"/>
    <p:sldId id="264" r:id="rId19"/>
    <p:sldId id="2498" r:id="rId20"/>
    <p:sldId id="2499" r:id="rId21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2" autoAdjust="0"/>
  </p:normalViewPr>
  <p:slideViewPr>
    <p:cSldViewPr snapToGrid="0">
      <p:cViewPr varScale="1">
        <p:scale>
          <a:sx n="68" d="100"/>
          <a:sy n="68" d="100"/>
        </p:scale>
        <p:origin x="5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768" y="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A803181C71CC101/Documentos/Free_time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Channel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Sheet1!$A$2:$A$502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Sheet1!$C$2:$C$502</c:f>
              <c:numCache>
                <c:formatCode>General</c:formatCode>
                <c:ptCount val="501"/>
                <c:pt idx="0">
                  <c:v>-89</c:v>
                </c:pt>
                <c:pt idx="1">
                  <c:v>-89</c:v>
                </c:pt>
                <c:pt idx="2">
                  <c:v>-89</c:v>
                </c:pt>
                <c:pt idx="3">
                  <c:v>-89</c:v>
                </c:pt>
                <c:pt idx="4">
                  <c:v>-89</c:v>
                </c:pt>
                <c:pt idx="5">
                  <c:v>-89</c:v>
                </c:pt>
                <c:pt idx="6">
                  <c:v>-89</c:v>
                </c:pt>
                <c:pt idx="7">
                  <c:v>-89</c:v>
                </c:pt>
                <c:pt idx="8">
                  <c:v>-89</c:v>
                </c:pt>
                <c:pt idx="9">
                  <c:v>-89</c:v>
                </c:pt>
                <c:pt idx="10">
                  <c:v>-89</c:v>
                </c:pt>
                <c:pt idx="11">
                  <c:v>-89</c:v>
                </c:pt>
                <c:pt idx="12">
                  <c:v>-89</c:v>
                </c:pt>
                <c:pt idx="13">
                  <c:v>-89</c:v>
                </c:pt>
                <c:pt idx="14">
                  <c:v>-89</c:v>
                </c:pt>
                <c:pt idx="15">
                  <c:v>-89</c:v>
                </c:pt>
                <c:pt idx="16">
                  <c:v>-89</c:v>
                </c:pt>
                <c:pt idx="17">
                  <c:v>-89</c:v>
                </c:pt>
                <c:pt idx="18">
                  <c:v>-89</c:v>
                </c:pt>
                <c:pt idx="19">
                  <c:v>-89</c:v>
                </c:pt>
                <c:pt idx="20">
                  <c:v>-89</c:v>
                </c:pt>
                <c:pt idx="21">
                  <c:v>-89</c:v>
                </c:pt>
                <c:pt idx="22">
                  <c:v>-89</c:v>
                </c:pt>
                <c:pt idx="23">
                  <c:v>-89</c:v>
                </c:pt>
                <c:pt idx="24">
                  <c:v>-89</c:v>
                </c:pt>
                <c:pt idx="25">
                  <c:v>-89</c:v>
                </c:pt>
                <c:pt idx="26">
                  <c:v>-89</c:v>
                </c:pt>
                <c:pt idx="27">
                  <c:v>-89</c:v>
                </c:pt>
                <c:pt idx="28">
                  <c:v>-89</c:v>
                </c:pt>
                <c:pt idx="29">
                  <c:v>-89</c:v>
                </c:pt>
                <c:pt idx="30">
                  <c:v>-89</c:v>
                </c:pt>
                <c:pt idx="31">
                  <c:v>-89</c:v>
                </c:pt>
                <c:pt idx="32">
                  <c:v>-89</c:v>
                </c:pt>
                <c:pt idx="33">
                  <c:v>-89</c:v>
                </c:pt>
                <c:pt idx="34">
                  <c:v>-89</c:v>
                </c:pt>
                <c:pt idx="35">
                  <c:v>-89</c:v>
                </c:pt>
                <c:pt idx="36">
                  <c:v>-89</c:v>
                </c:pt>
                <c:pt idx="37">
                  <c:v>-89</c:v>
                </c:pt>
                <c:pt idx="38">
                  <c:v>-89</c:v>
                </c:pt>
                <c:pt idx="39">
                  <c:v>-89</c:v>
                </c:pt>
                <c:pt idx="40">
                  <c:v>-89</c:v>
                </c:pt>
                <c:pt idx="41">
                  <c:v>-89</c:v>
                </c:pt>
                <c:pt idx="42">
                  <c:v>-89</c:v>
                </c:pt>
                <c:pt idx="43">
                  <c:v>-89</c:v>
                </c:pt>
                <c:pt idx="44">
                  <c:v>-89</c:v>
                </c:pt>
                <c:pt idx="45">
                  <c:v>-89</c:v>
                </c:pt>
                <c:pt idx="46">
                  <c:v>-89</c:v>
                </c:pt>
                <c:pt idx="47">
                  <c:v>-89</c:v>
                </c:pt>
                <c:pt idx="48">
                  <c:v>-89</c:v>
                </c:pt>
                <c:pt idx="49">
                  <c:v>-89</c:v>
                </c:pt>
                <c:pt idx="50">
                  <c:v>-89</c:v>
                </c:pt>
                <c:pt idx="51">
                  <c:v>-89</c:v>
                </c:pt>
                <c:pt idx="52">
                  <c:v>-89</c:v>
                </c:pt>
                <c:pt idx="53">
                  <c:v>-89</c:v>
                </c:pt>
                <c:pt idx="54">
                  <c:v>-89</c:v>
                </c:pt>
                <c:pt idx="55">
                  <c:v>-89</c:v>
                </c:pt>
                <c:pt idx="56">
                  <c:v>-89</c:v>
                </c:pt>
                <c:pt idx="57">
                  <c:v>-89</c:v>
                </c:pt>
                <c:pt idx="58">
                  <c:v>-89</c:v>
                </c:pt>
                <c:pt idx="59">
                  <c:v>-89</c:v>
                </c:pt>
                <c:pt idx="60">
                  <c:v>-89</c:v>
                </c:pt>
                <c:pt idx="61">
                  <c:v>-89</c:v>
                </c:pt>
                <c:pt idx="62">
                  <c:v>-89</c:v>
                </c:pt>
                <c:pt idx="63">
                  <c:v>-89</c:v>
                </c:pt>
                <c:pt idx="64">
                  <c:v>-89</c:v>
                </c:pt>
                <c:pt idx="65">
                  <c:v>-89</c:v>
                </c:pt>
                <c:pt idx="66">
                  <c:v>-89</c:v>
                </c:pt>
                <c:pt idx="67">
                  <c:v>-89</c:v>
                </c:pt>
                <c:pt idx="68">
                  <c:v>-89</c:v>
                </c:pt>
                <c:pt idx="69">
                  <c:v>-89</c:v>
                </c:pt>
                <c:pt idx="70">
                  <c:v>-89</c:v>
                </c:pt>
                <c:pt idx="71">
                  <c:v>-89</c:v>
                </c:pt>
                <c:pt idx="72">
                  <c:v>-89</c:v>
                </c:pt>
                <c:pt idx="73">
                  <c:v>-89</c:v>
                </c:pt>
                <c:pt idx="74">
                  <c:v>-89</c:v>
                </c:pt>
                <c:pt idx="75">
                  <c:v>-89</c:v>
                </c:pt>
                <c:pt idx="76">
                  <c:v>-89</c:v>
                </c:pt>
                <c:pt idx="77">
                  <c:v>-89</c:v>
                </c:pt>
                <c:pt idx="78">
                  <c:v>-89</c:v>
                </c:pt>
                <c:pt idx="79">
                  <c:v>-89</c:v>
                </c:pt>
                <c:pt idx="80">
                  <c:v>-89</c:v>
                </c:pt>
                <c:pt idx="81">
                  <c:v>-89</c:v>
                </c:pt>
                <c:pt idx="82">
                  <c:v>-89</c:v>
                </c:pt>
                <c:pt idx="83">
                  <c:v>-89</c:v>
                </c:pt>
                <c:pt idx="84">
                  <c:v>-89</c:v>
                </c:pt>
                <c:pt idx="85">
                  <c:v>-89</c:v>
                </c:pt>
                <c:pt idx="86">
                  <c:v>-89</c:v>
                </c:pt>
                <c:pt idx="87">
                  <c:v>-89</c:v>
                </c:pt>
                <c:pt idx="88">
                  <c:v>-89</c:v>
                </c:pt>
                <c:pt idx="89">
                  <c:v>-89</c:v>
                </c:pt>
                <c:pt idx="90">
                  <c:v>-89</c:v>
                </c:pt>
                <c:pt idx="91">
                  <c:v>-89</c:v>
                </c:pt>
                <c:pt idx="92">
                  <c:v>-89</c:v>
                </c:pt>
                <c:pt idx="93">
                  <c:v>-89</c:v>
                </c:pt>
                <c:pt idx="94">
                  <c:v>-89</c:v>
                </c:pt>
                <c:pt idx="95">
                  <c:v>-89</c:v>
                </c:pt>
                <c:pt idx="96">
                  <c:v>-89</c:v>
                </c:pt>
                <c:pt idx="97">
                  <c:v>-89</c:v>
                </c:pt>
                <c:pt idx="98">
                  <c:v>-89</c:v>
                </c:pt>
                <c:pt idx="99">
                  <c:v>-89</c:v>
                </c:pt>
                <c:pt idx="100">
                  <c:v>-89</c:v>
                </c:pt>
                <c:pt idx="101">
                  <c:v>-89</c:v>
                </c:pt>
                <c:pt idx="102">
                  <c:v>-89</c:v>
                </c:pt>
                <c:pt idx="103">
                  <c:v>-89</c:v>
                </c:pt>
                <c:pt idx="104">
                  <c:v>-89</c:v>
                </c:pt>
                <c:pt idx="105">
                  <c:v>-89</c:v>
                </c:pt>
                <c:pt idx="106">
                  <c:v>-89</c:v>
                </c:pt>
                <c:pt idx="107">
                  <c:v>-89</c:v>
                </c:pt>
                <c:pt idx="108">
                  <c:v>-89</c:v>
                </c:pt>
                <c:pt idx="109">
                  <c:v>-89</c:v>
                </c:pt>
                <c:pt idx="110">
                  <c:v>-89</c:v>
                </c:pt>
                <c:pt idx="111">
                  <c:v>-89</c:v>
                </c:pt>
                <c:pt idx="112">
                  <c:v>-89</c:v>
                </c:pt>
                <c:pt idx="113">
                  <c:v>-89</c:v>
                </c:pt>
                <c:pt idx="114">
                  <c:v>-89</c:v>
                </c:pt>
                <c:pt idx="115">
                  <c:v>-89</c:v>
                </c:pt>
                <c:pt idx="116">
                  <c:v>-89</c:v>
                </c:pt>
                <c:pt idx="117">
                  <c:v>-89</c:v>
                </c:pt>
                <c:pt idx="118">
                  <c:v>-89</c:v>
                </c:pt>
                <c:pt idx="119">
                  <c:v>-89</c:v>
                </c:pt>
                <c:pt idx="120">
                  <c:v>-89</c:v>
                </c:pt>
                <c:pt idx="121">
                  <c:v>-89</c:v>
                </c:pt>
                <c:pt idx="122">
                  <c:v>-89</c:v>
                </c:pt>
                <c:pt idx="123">
                  <c:v>-89</c:v>
                </c:pt>
                <c:pt idx="124">
                  <c:v>-89</c:v>
                </c:pt>
                <c:pt idx="125">
                  <c:v>-89</c:v>
                </c:pt>
                <c:pt idx="126">
                  <c:v>-89</c:v>
                </c:pt>
                <c:pt idx="127">
                  <c:v>-89</c:v>
                </c:pt>
                <c:pt idx="128">
                  <c:v>-89</c:v>
                </c:pt>
                <c:pt idx="129">
                  <c:v>-89</c:v>
                </c:pt>
                <c:pt idx="130">
                  <c:v>-89</c:v>
                </c:pt>
                <c:pt idx="131">
                  <c:v>-89</c:v>
                </c:pt>
                <c:pt idx="132">
                  <c:v>-89</c:v>
                </c:pt>
                <c:pt idx="133">
                  <c:v>-89</c:v>
                </c:pt>
                <c:pt idx="134">
                  <c:v>-89</c:v>
                </c:pt>
                <c:pt idx="135">
                  <c:v>-89</c:v>
                </c:pt>
                <c:pt idx="136">
                  <c:v>-89</c:v>
                </c:pt>
                <c:pt idx="137">
                  <c:v>-89</c:v>
                </c:pt>
                <c:pt idx="138">
                  <c:v>-89</c:v>
                </c:pt>
                <c:pt idx="139">
                  <c:v>-89</c:v>
                </c:pt>
                <c:pt idx="140">
                  <c:v>-89</c:v>
                </c:pt>
                <c:pt idx="141">
                  <c:v>-89</c:v>
                </c:pt>
                <c:pt idx="142">
                  <c:v>-89</c:v>
                </c:pt>
                <c:pt idx="143">
                  <c:v>-89</c:v>
                </c:pt>
                <c:pt idx="144">
                  <c:v>-89</c:v>
                </c:pt>
                <c:pt idx="145">
                  <c:v>-89</c:v>
                </c:pt>
                <c:pt idx="146">
                  <c:v>-89</c:v>
                </c:pt>
                <c:pt idx="147">
                  <c:v>-89</c:v>
                </c:pt>
                <c:pt idx="148">
                  <c:v>-89</c:v>
                </c:pt>
                <c:pt idx="149">
                  <c:v>-41.9</c:v>
                </c:pt>
                <c:pt idx="150">
                  <c:v>-41.4</c:v>
                </c:pt>
                <c:pt idx="151">
                  <c:v>-41</c:v>
                </c:pt>
                <c:pt idx="152">
                  <c:v>-41</c:v>
                </c:pt>
                <c:pt idx="153">
                  <c:v>-41</c:v>
                </c:pt>
                <c:pt idx="154">
                  <c:v>-41</c:v>
                </c:pt>
                <c:pt idx="155">
                  <c:v>-40.5</c:v>
                </c:pt>
                <c:pt idx="156">
                  <c:v>-40.5</c:v>
                </c:pt>
                <c:pt idx="157">
                  <c:v>-40.5</c:v>
                </c:pt>
                <c:pt idx="158">
                  <c:v>-40.5</c:v>
                </c:pt>
                <c:pt idx="159">
                  <c:v>-40.1</c:v>
                </c:pt>
                <c:pt idx="160">
                  <c:v>-40.1</c:v>
                </c:pt>
                <c:pt idx="161">
                  <c:v>-40.1</c:v>
                </c:pt>
                <c:pt idx="162">
                  <c:v>-40.1</c:v>
                </c:pt>
                <c:pt idx="163">
                  <c:v>-40.1</c:v>
                </c:pt>
                <c:pt idx="164">
                  <c:v>-89</c:v>
                </c:pt>
                <c:pt idx="165">
                  <c:v>-46.2</c:v>
                </c:pt>
                <c:pt idx="166">
                  <c:v>-46.2</c:v>
                </c:pt>
                <c:pt idx="167">
                  <c:v>-45.8</c:v>
                </c:pt>
                <c:pt idx="168">
                  <c:v>-45.8</c:v>
                </c:pt>
                <c:pt idx="169">
                  <c:v>-45.8</c:v>
                </c:pt>
                <c:pt idx="170">
                  <c:v>-45.8</c:v>
                </c:pt>
                <c:pt idx="171">
                  <c:v>-45.8</c:v>
                </c:pt>
                <c:pt idx="172">
                  <c:v>-45.8</c:v>
                </c:pt>
                <c:pt idx="173">
                  <c:v>-45.8</c:v>
                </c:pt>
                <c:pt idx="174">
                  <c:v>-45.4</c:v>
                </c:pt>
                <c:pt idx="175">
                  <c:v>-45.4</c:v>
                </c:pt>
                <c:pt idx="176">
                  <c:v>-45.4</c:v>
                </c:pt>
                <c:pt idx="177">
                  <c:v>-44.9</c:v>
                </c:pt>
                <c:pt idx="178">
                  <c:v>-44.9</c:v>
                </c:pt>
                <c:pt idx="179">
                  <c:v>-44.9</c:v>
                </c:pt>
                <c:pt idx="180">
                  <c:v>-44.5</c:v>
                </c:pt>
                <c:pt idx="181">
                  <c:v>-44.5</c:v>
                </c:pt>
                <c:pt idx="182">
                  <c:v>-44.5</c:v>
                </c:pt>
                <c:pt idx="183">
                  <c:v>-44.5</c:v>
                </c:pt>
                <c:pt idx="184">
                  <c:v>-44.1</c:v>
                </c:pt>
                <c:pt idx="185">
                  <c:v>-89</c:v>
                </c:pt>
                <c:pt idx="186">
                  <c:v>-89</c:v>
                </c:pt>
                <c:pt idx="187">
                  <c:v>-89</c:v>
                </c:pt>
                <c:pt idx="188">
                  <c:v>-89</c:v>
                </c:pt>
                <c:pt idx="189">
                  <c:v>-41</c:v>
                </c:pt>
                <c:pt idx="190">
                  <c:v>-41</c:v>
                </c:pt>
                <c:pt idx="191">
                  <c:v>-40.5</c:v>
                </c:pt>
                <c:pt idx="192">
                  <c:v>-40.5</c:v>
                </c:pt>
                <c:pt idx="193">
                  <c:v>-40.5</c:v>
                </c:pt>
                <c:pt idx="194">
                  <c:v>-40.1</c:v>
                </c:pt>
                <c:pt idx="195">
                  <c:v>-40.5</c:v>
                </c:pt>
                <c:pt idx="196">
                  <c:v>-41</c:v>
                </c:pt>
                <c:pt idx="197">
                  <c:v>-40.5</c:v>
                </c:pt>
                <c:pt idx="198">
                  <c:v>-41</c:v>
                </c:pt>
                <c:pt idx="199">
                  <c:v>-41</c:v>
                </c:pt>
                <c:pt idx="200">
                  <c:v>-41.4</c:v>
                </c:pt>
                <c:pt idx="201">
                  <c:v>-41.9</c:v>
                </c:pt>
                <c:pt idx="202">
                  <c:v>-42.3</c:v>
                </c:pt>
                <c:pt idx="203">
                  <c:v>-42.3</c:v>
                </c:pt>
                <c:pt idx="204">
                  <c:v>-43.2</c:v>
                </c:pt>
                <c:pt idx="205">
                  <c:v>-43.2</c:v>
                </c:pt>
                <c:pt idx="206">
                  <c:v>-44.1</c:v>
                </c:pt>
                <c:pt idx="207">
                  <c:v>-89</c:v>
                </c:pt>
                <c:pt idx="208">
                  <c:v>-89</c:v>
                </c:pt>
                <c:pt idx="209">
                  <c:v>-89</c:v>
                </c:pt>
                <c:pt idx="210">
                  <c:v>-89</c:v>
                </c:pt>
                <c:pt idx="211">
                  <c:v>-89</c:v>
                </c:pt>
                <c:pt idx="212">
                  <c:v>-89</c:v>
                </c:pt>
                <c:pt idx="213">
                  <c:v>-89</c:v>
                </c:pt>
                <c:pt idx="214">
                  <c:v>-89</c:v>
                </c:pt>
                <c:pt idx="215">
                  <c:v>-46.6</c:v>
                </c:pt>
                <c:pt idx="216">
                  <c:v>-46.6</c:v>
                </c:pt>
                <c:pt idx="217">
                  <c:v>-46.6</c:v>
                </c:pt>
                <c:pt idx="218">
                  <c:v>-47.1</c:v>
                </c:pt>
                <c:pt idx="219">
                  <c:v>-47.1</c:v>
                </c:pt>
                <c:pt idx="220">
                  <c:v>-47.1</c:v>
                </c:pt>
                <c:pt idx="221">
                  <c:v>-47.1</c:v>
                </c:pt>
                <c:pt idx="222">
                  <c:v>-46.6</c:v>
                </c:pt>
                <c:pt idx="223">
                  <c:v>-46.6</c:v>
                </c:pt>
                <c:pt idx="224">
                  <c:v>-46.6</c:v>
                </c:pt>
                <c:pt idx="225">
                  <c:v>-46.6</c:v>
                </c:pt>
                <c:pt idx="226">
                  <c:v>-46.2</c:v>
                </c:pt>
                <c:pt idx="227">
                  <c:v>-46.2</c:v>
                </c:pt>
                <c:pt idx="228">
                  <c:v>-46.2</c:v>
                </c:pt>
                <c:pt idx="229">
                  <c:v>-45.8</c:v>
                </c:pt>
                <c:pt idx="230">
                  <c:v>-45.8</c:v>
                </c:pt>
                <c:pt idx="231">
                  <c:v>-45.8</c:v>
                </c:pt>
                <c:pt idx="232">
                  <c:v>-45.4</c:v>
                </c:pt>
                <c:pt idx="233">
                  <c:v>-45.4</c:v>
                </c:pt>
                <c:pt idx="234">
                  <c:v>-44.9</c:v>
                </c:pt>
                <c:pt idx="235">
                  <c:v>-65.3</c:v>
                </c:pt>
                <c:pt idx="236">
                  <c:v>-89</c:v>
                </c:pt>
                <c:pt idx="237">
                  <c:v>-89</c:v>
                </c:pt>
                <c:pt idx="238">
                  <c:v>-89</c:v>
                </c:pt>
                <c:pt idx="239">
                  <c:v>-89</c:v>
                </c:pt>
                <c:pt idx="240">
                  <c:v>-64</c:v>
                </c:pt>
                <c:pt idx="241">
                  <c:v>-44.1</c:v>
                </c:pt>
                <c:pt idx="242">
                  <c:v>-43.6</c:v>
                </c:pt>
                <c:pt idx="243">
                  <c:v>-43.6</c:v>
                </c:pt>
                <c:pt idx="244">
                  <c:v>-43.2</c:v>
                </c:pt>
                <c:pt idx="245">
                  <c:v>-43.2</c:v>
                </c:pt>
                <c:pt idx="246">
                  <c:v>-43.2</c:v>
                </c:pt>
                <c:pt idx="247">
                  <c:v>-42.7</c:v>
                </c:pt>
                <c:pt idx="248">
                  <c:v>-42.7</c:v>
                </c:pt>
                <c:pt idx="249">
                  <c:v>-42.3</c:v>
                </c:pt>
                <c:pt idx="250">
                  <c:v>-42.3</c:v>
                </c:pt>
                <c:pt idx="251">
                  <c:v>-42.3</c:v>
                </c:pt>
                <c:pt idx="252">
                  <c:v>-42.3</c:v>
                </c:pt>
                <c:pt idx="253">
                  <c:v>-41.9</c:v>
                </c:pt>
                <c:pt idx="254">
                  <c:v>-41.4</c:v>
                </c:pt>
                <c:pt idx="255">
                  <c:v>-41.4</c:v>
                </c:pt>
                <c:pt idx="256">
                  <c:v>-41</c:v>
                </c:pt>
                <c:pt idx="257">
                  <c:v>-41</c:v>
                </c:pt>
                <c:pt idx="258">
                  <c:v>-40.5</c:v>
                </c:pt>
                <c:pt idx="259">
                  <c:v>-40.5</c:v>
                </c:pt>
                <c:pt idx="260">
                  <c:v>-89</c:v>
                </c:pt>
                <c:pt idx="261">
                  <c:v>-89</c:v>
                </c:pt>
                <c:pt idx="262">
                  <c:v>-89</c:v>
                </c:pt>
                <c:pt idx="263">
                  <c:v>-89</c:v>
                </c:pt>
                <c:pt idx="264">
                  <c:v>-89</c:v>
                </c:pt>
                <c:pt idx="265">
                  <c:v>-89</c:v>
                </c:pt>
                <c:pt idx="266">
                  <c:v>-89</c:v>
                </c:pt>
                <c:pt idx="267">
                  <c:v>-89</c:v>
                </c:pt>
                <c:pt idx="268">
                  <c:v>-89</c:v>
                </c:pt>
                <c:pt idx="269">
                  <c:v>-89</c:v>
                </c:pt>
                <c:pt idx="270">
                  <c:v>-89</c:v>
                </c:pt>
                <c:pt idx="271">
                  <c:v>-89</c:v>
                </c:pt>
                <c:pt idx="272">
                  <c:v>-89</c:v>
                </c:pt>
                <c:pt idx="273">
                  <c:v>-89</c:v>
                </c:pt>
                <c:pt idx="274">
                  <c:v>-89</c:v>
                </c:pt>
                <c:pt idx="275">
                  <c:v>-34.799999999999997</c:v>
                </c:pt>
                <c:pt idx="276">
                  <c:v>-34.4</c:v>
                </c:pt>
                <c:pt idx="277">
                  <c:v>-34.4</c:v>
                </c:pt>
                <c:pt idx="278">
                  <c:v>-34.4</c:v>
                </c:pt>
                <c:pt idx="279">
                  <c:v>-33.9</c:v>
                </c:pt>
                <c:pt idx="280">
                  <c:v>-33.9</c:v>
                </c:pt>
                <c:pt idx="281">
                  <c:v>-33.5</c:v>
                </c:pt>
                <c:pt idx="282">
                  <c:v>-33.5</c:v>
                </c:pt>
                <c:pt idx="283">
                  <c:v>-33.1</c:v>
                </c:pt>
                <c:pt idx="284">
                  <c:v>-33.1</c:v>
                </c:pt>
                <c:pt idx="285">
                  <c:v>-33.1</c:v>
                </c:pt>
                <c:pt idx="286">
                  <c:v>-32.6</c:v>
                </c:pt>
                <c:pt idx="287">
                  <c:v>-32.6</c:v>
                </c:pt>
                <c:pt idx="288">
                  <c:v>-32.6</c:v>
                </c:pt>
                <c:pt idx="289">
                  <c:v>-32.200000000000003</c:v>
                </c:pt>
                <c:pt idx="290">
                  <c:v>-31.7</c:v>
                </c:pt>
                <c:pt idx="291">
                  <c:v>-31.7</c:v>
                </c:pt>
                <c:pt idx="292">
                  <c:v>-32.6</c:v>
                </c:pt>
                <c:pt idx="293">
                  <c:v>-32.200000000000003</c:v>
                </c:pt>
                <c:pt idx="294">
                  <c:v>-32.6</c:v>
                </c:pt>
                <c:pt idx="295">
                  <c:v>-89</c:v>
                </c:pt>
                <c:pt idx="296">
                  <c:v>-89</c:v>
                </c:pt>
                <c:pt idx="297">
                  <c:v>-46.2</c:v>
                </c:pt>
                <c:pt idx="298">
                  <c:v>-45.8</c:v>
                </c:pt>
                <c:pt idx="299">
                  <c:v>-45.4</c:v>
                </c:pt>
                <c:pt idx="300">
                  <c:v>-45.8</c:v>
                </c:pt>
                <c:pt idx="301">
                  <c:v>-45.4</c:v>
                </c:pt>
                <c:pt idx="302">
                  <c:v>-45.4</c:v>
                </c:pt>
                <c:pt idx="303">
                  <c:v>-89</c:v>
                </c:pt>
                <c:pt idx="304">
                  <c:v>-89</c:v>
                </c:pt>
                <c:pt idx="305">
                  <c:v>-89</c:v>
                </c:pt>
                <c:pt idx="306">
                  <c:v>-89</c:v>
                </c:pt>
                <c:pt idx="307">
                  <c:v>-89</c:v>
                </c:pt>
                <c:pt idx="308">
                  <c:v>-33.5</c:v>
                </c:pt>
                <c:pt idx="309">
                  <c:v>-33.9</c:v>
                </c:pt>
                <c:pt idx="310">
                  <c:v>-33.9</c:v>
                </c:pt>
                <c:pt idx="311">
                  <c:v>-33.9</c:v>
                </c:pt>
                <c:pt idx="312">
                  <c:v>-33.9</c:v>
                </c:pt>
                <c:pt idx="313">
                  <c:v>-33.9</c:v>
                </c:pt>
                <c:pt idx="314">
                  <c:v>-33.9</c:v>
                </c:pt>
                <c:pt idx="315">
                  <c:v>-89</c:v>
                </c:pt>
                <c:pt idx="316">
                  <c:v>-33.1</c:v>
                </c:pt>
                <c:pt idx="317">
                  <c:v>-33.1</c:v>
                </c:pt>
                <c:pt idx="318">
                  <c:v>-33.1</c:v>
                </c:pt>
                <c:pt idx="319">
                  <c:v>-33.5</c:v>
                </c:pt>
                <c:pt idx="320">
                  <c:v>-33.5</c:v>
                </c:pt>
                <c:pt idx="321">
                  <c:v>-33.5</c:v>
                </c:pt>
                <c:pt idx="322">
                  <c:v>-33.5</c:v>
                </c:pt>
                <c:pt idx="323">
                  <c:v>-89</c:v>
                </c:pt>
                <c:pt idx="324">
                  <c:v>-53.6</c:v>
                </c:pt>
                <c:pt idx="325">
                  <c:v>-89</c:v>
                </c:pt>
                <c:pt idx="326">
                  <c:v>-41</c:v>
                </c:pt>
                <c:pt idx="327">
                  <c:v>-40.5</c:v>
                </c:pt>
                <c:pt idx="328">
                  <c:v>-40.5</c:v>
                </c:pt>
                <c:pt idx="329">
                  <c:v>-40.5</c:v>
                </c:pt>
                <c:pt idx="330">
                  <c:v>-40.1</c:v>
                </c:pt>
                <c:pt idx="331">
                  <c:v>-40.1</c:v>
                </c:pt>
                <c:pt idx="332">
                  <c:v>-39.6</c:v>
                </c:pt>
                <c:pt idx="333">
                  <c:v>-89</c:v>
                </c:pt>
                <c:pt idx="334">
                  <c:v>-89</c:v>
                </c:pt>
                <c:pt idx="335">
                  <c:v>-89</c:v>
                </c:pt>
                <c:pt idx="336">
                  <c:v>-89</c:v>
                </c:pt>
                <c:pt idx="337">
                  <c:v>-89</c:v>
                </c:pt>
                <c:pt idx="338">
                  <c:v>-89</c:v>
                </c:pt>
                <c:pt idx="339">
                  <c:v>-89</c:v>
                </c:pt>
                <c:pt idx="340">
                  <c:v>-89</c:v>
                </c:pt>
                <c:pt idx="341">
                  <c:v>-43.2</c:v>
                </c:pt>
                <c:pt idx="342">
                  <c:v>-43.2</c:v>
                </c:pt>
                <c:pt idx="343">
                  <c:v>-89</c:v>
                </c:pt>
                <c:pt idx="344">
                  <c:v>-89</c:v>
                </c:pt>
                <c:pt idx="345">
                  <c:v>-89</c:v>
                </c:pt>
                <c:pt idx="346">
                  <c:v>-89</c:v>
                </c:pt>
                <c:pt idx="347">
                  <c:v>-89</c:v>
                </c:pt>
                <c:pt idx="348">
                  <c:v>-89</c:v>
                </c:pt>
                <c:pt idx="349">
                  <c:v>-89</c:v>
                </c:pt>
                <c:pt idx="350">
                  <c:v>-89</c:v>
                </c:pt>
                <c:pt idx="351">
                  <c:v>-89</c:v>
                </c:pt>
                <c:pt idx="352">
                  <c:v>-89</c:v>
                </c:pt>
                <c:pt idx="353">
                  <c:v>-89</c:v>
                </c:pt>
                <c:pt idx="354">
                  <c:v>-89</c:v>
                </c:pt>
                <c:pt idx="355">
                  <c:v>-89</c:v>
                </c:pt>
                <c:pt idx="356">
                  <c:v>-89</c:v>
                </c:pt>
                <c:pt idx="357">
                  <c:v>-89</c:v>
                </c:pt>
                <c:pt idx="358">
                  <c:v>-89</c:v>
                </c:pt>
                <c:pt idx="359">
                  <c:v>-89</c:v>
                </c:pt>
                <c:pt idx="360">
                  <c:v>-89</c:v>
                </c:pt>
                <c:pt idx="361">
                  <c:v>-89</c:v>
                </c:pt>
                <c:pt idx="362">
                  <c:v>-89</c:v>
                </c:pt>
                <c:pt idx="363">
                  <c:v>-89</c:v>
                </c:pt>
                <c:pt idx="364">
                  <c:v>-89</c:v>
                </c:pt>
                <c:pt idx="365">
                  <c:v>-89</c:v>
                </c:pt>
                <c:pt idx="366">
                  <c:v>-89</c:v>
                </c:pt>
                <c:pt idx="367">
                  <c:v>-89</c:v>
                </c:pt>
                <c:pt idx="368">
                  <c:v>-89</c:v>
                </c:pt>
                <c:pt idx="369">
                  <c:v>-89</c:v>
                </c:pt>
                <c:pt idx="370">
                  <c:v>-89</c:v>
                </c:pt>
                <c:pt idx="371">
                  <c:v>-89</c:v>
                </c:pt>
                <c:pt idx="372">
                  <c:v>-89</c:v>
                </c:pt>
                <c:pt idx="373">
                  <c:v>-89</c:v>
                </c:pt>
                <c:pt idx="374">
                  <c:v>-89</c:v>
                </c:pt>
                <c:pt idx="375">
                  <c:v>-89</c:v>
                </c:pt>
                <c:pt idx="376">
                  <c:v>-89</c:v>
                </c:pt>
                <c:pt idx="377">
                  <c:v>-89</c:v>
                </c:pt>
                <c:pt idx="378">
                  <c:v>-89</c:v>
                </c:pt>
                <c:pt idx="379">
                  <c:v>-89</c:v>
                </c:pt>
                <c:pt idx="380">
                  <c:v>-89</c:v>
                </c:pt>
                <c:pt idx="381">
                  <c:v>-89</c:v>
                </c:pt>
                <c:pt idx="382">
                  <c:v>-89</c:v>
                </c:pt>
                <c:pt idx="383">
                  <c:v>-89</c:v>
                </c:pt>
                <c:pt idx="384">
                  <c:v>-89</c:v>
                </c:pt>
                <c:pt idx="385">
                  <c:v>-89</c:v>
                </c:pt>
                <c:pt idx="386">
                  <c:v>-89</c:v>
                </c:pt>
                <c:pt idx="387">
                  <c:v>-89</c:v>
                </c:pt>
                <c:pt idx="388">
                  <c:v>-89</c:v>
                </c:pt>
                <c:pt idx="389">
                  <c:v>-89</c:v>
                </c:pt>
                <c:pt idx="390">
                  <c:v>-65.3</c:v>
                </c:pt>
                <c:pt idx="391">
                  <c:v>-89</c:v>
                </c:pt>
                <c:pt idx="392">
                  <c:v>-89</c:v>
                </c:pt>
                <c:pt idx="393">
                  <c:v>-89</c:v>
                </c:pt>
                <c:pt idx="394">
                  <c:v>-89</c:v>
                </c:pt>
                <c:pt idx="395">
                  <c:v>-89</c:v>
                </c:pt>
                <c:pt idx="396">
                  <c:v>-89</c:v>
                </c:pt>
                <c:pt idx="397">
                  <c:v>-89</c:v>
                </c:pt>
                <c:pt idx="398">
                  <c:v>-89</c:v>
                </c:pt>
                <c:pt idx="399">
                  <c:v>-89</c:v>
                </c:pt>
                <c:pt idx="400">
                  <c:v>-89</c:v>
                </c:pt>
                <c:pt idx="401">
                  <c:v>-71</c:v>
                </c:pt>
                <c:pt idx="402">
                  <c:v>-89</c:v>
                </c:pt>
                <c:pt idx="403">
                  <c:v>-89</c:v>
                </c:pt>
                <c:pt idx="404">
                  <c:v>-89</c:v>
                </c:pt>
                <c:pt idx="405">
                  <c:v>-89</c:v>
                </c:pt>
                <c:pt idx="406">
                  <c:v>-89</c:v>
                </c:pt>
                <c:pt idx="407">
                  <c:v>-89</c:v>
                </c:pt>
                <c:pt idx="408">
                  <c:v>-89</c:v>
                </c:pt>
                <c:pt idx="409">
                  <c:v>-89</c:v>
                </c:pt>
                <c:pt idx="410">
                  <c:v>-89</c:v>
                </c:pt>
                <c:pt idx="411">
                  <c:v>-89</c:v>
                </c:pt>
                <c:pt idx="412">
                  <c:v>-89</c:v>
                </c:pt>
                <c:pt idx="413">
                  <c:v>-89</c:v>
                </c:pt>
                <c:pt idx="414">
                  <c:v>-89</c:v>
                </c:pt>
                <c:pt idx="415">
                  <c:v>-89</c:v>
                </c:pt>
                <c:pt idx="416">
                  <c:v>-89</c:v>
                </c:pt>
                <c:pt idx="417">
                  <c:v>-89</c:v>
                </c:pt>
                <c:pt idx="418">
                  <c:v>-89</c:v>
                </c:pt>
                <c:pt idx="419">
                  <c:v>-89</c:v>
                </c:pt>
                <c:pt idx="420">
                  <c:v>-89</c:v>
                </c:pt>
                <c:pt idx="421">
                  <c:v>-89</c:v>
                </c:pt>
                <c:pt idx="422">
                  <c:v>-89</c:v>
                </c:pt>
                <c:pt idx="423">
                  <c:v>-89</c:v>
                </c:pt>
                <c:pt idx="424">
                  <c:v>-89</c:v>
                </c:pt>
                <c:pt idx="425">
                  <c:v>-89</c:v>
                </c:pt>
                <c:pt idx="426">
                  <c:v>-89</c:v>
                </c:pt>
                <c:pt idx="427">
                  <c:v>-89</c:v>
                </c:pt>
                <c:pt idx="428">
                  <c:v>-89</c:v>
                </c:pt>
                <c:pt idx="429">
                  <c:v>-89</c:v>
                </c:pt>
                <c:pt idx="430">
                  <c:v>-89</c:v>
                </c:pt>
                <c:pt idx="431">
                  <c:v>-89</c:v>
                </c:pt>
                <c:pt idx="432">
                  <c:v>-89</c:v>
                </c:pt>
                <c:pt idx="433">
                  <c:v>-89</c:v>
                </c:pt>
                <c:pt idx="434">
                  <c:v>-89</c:v>
                </c:pt>
                <c:pt idx="435">
                  <c:v>-89</c:v>
                </c:pt>
                <c:pt idx="436">
                  <c:v>-89</c:v>
                </c:pt>
                <c:pt idx="437">
                  <c:v>-89</c:v>
                </c:pt>
                <c:pt idx="438">
                  <c:v>-89</c:v>
                </c:pt>
                <c:pt idx="439">
                  <c:v>-89</c:v>
                </c:pt>
                <c:pt idx="440">
                  <c:v>-89</c:v>
                </c:pt>
                <c:pt idx="441">
                  <c:v>-89</c:v>
                </c:pt>
                <c:pt idx="442">
                  <c:v>-89</c:v>
                </c:pt>
                <c:pt idx="443">
                  <c:v>-89</c:v>
                </c:pt>
                <c:pt idx="444">
                  <c:v>-89</c:v>
                </c:pt>
                <c:pt idx="445">
                  <c:v>-89</c:v>
                </c:pt>
                <c:pt idx="446">
                  <c:v>-89</c:v>
                </c:pt>
                <c:pt idx="447">
                  <c:v>-89</c:v>
                </c:pt>
                <c:pt idx="448">
                  <c:v>-89</c:v>
                </c:pt>
                <c:pt idx="449">
                  <c:v>-89</c:v>
                </c:pt>
                <c:pt idx="450">
                  <c:v>-89</c:v>
                </c:pt>
                <c:pt idx="451">
                  <c:v>-89</c:v>
                </c:pt>
                <c:pt idx="452">
                  <c:v>-89</c:v>
                </c:pt>
                <c:pt idx="453">
                  <c:v>-89</c:v>
                </c:pt>
                <c:pt idx="454">
                  <c:v>-89</c:v>
                </c:pt>
                <c:pt idx="455">
                  <c:v>-89</c:v>
                </c:pt>
                <c:pt idx="456">
                  <c:v>-89</c:v>
                </c:pt>
                <c:pt idx="457">
                  <c:v>-89</c:v>
                </c:pt>
                <c:pt idx="458">
                  <c:v>-89</c:v>
                </c:pt>
                <c:pt idx="459">
                  <c:v>-89</c:v>
                </c:pt>
                <c:pt idx="460">
                  <c:v>-89</c:v>
                </c:pt>
                <c:pt idx="461">
                  <c:v>-89</c:v>
                </c:pt>
                <c:pt idx="462">
                  <c:v>-89</c:v>
                </c:pt>
                <c:pt idx="463">
                  <c:v>-89</c:v>
                </c:pt>
                <c:pt idx="464">
                  <c:v>-89</c:v>
                </c:pt>
                <c:pt idx="465">
                  <c:v>-89</c:v>
                </c:pt>
                <c:pt idx="466">
                  <c:v>-89</c:v>
                </c:pt>
                <c:pt idx="467">
                  <c:v>-89</c:v>
                </c:pt>
                <c:pt idx="468">
                  <c:v>-89</c:v>
                </c:pt>
                <c:pt idx="469">
                  <c:v>-89</c:v>
                </c:pt>
                <c:pt idx="470">
                  <c:v>-89</c:v>
                </c:pt>
                <c:pt idx="471">
                  <c:v>-89</c:v>
                </c:pt>
                <c:pt idx="472">
                  <c:v>-89</c:v>
                </c:pt>
                <c:pt idx="473">
                  <c:v>-89</c:v>
                </c:pt>
                <c:pt idx="474">
                  <c:v>-89</c:v>
                </c:pt>
                <c:pt idx="475">
                  <c:v>-89</c:v>
                </c:pt>
                <c:pt idx="476">
                  <c:v>-89</c:v>
                </c:pt>
                <c:pt idx="477">
                  <c:v>-89</c:v>
                </c:pt>
                <c:pt idx="478">
                  <c:v>-89</c:v>
                </c:pt>
                <c:pt idx="479">
                  <c:v>-89</c:v>
                </c:pt>
                <c:pt idx="480">
                  <c:v>-89</c:v>
                </c:pt>
                <c:pt idx="481">
                  <c:v>-89</c:v>
                </c:pt>
                <c:pt idx="482">
                  <c:v>-89</c:v>
                </c:pt>
                <c:pt idx="483">
                  <c:v>-89</c:v>
                </c:pt>
                <c:pt idx="484">
                  <c:v>-42.7</c:v>
                </c:pt>
                <c:pt idx="485">
                  <c:v>-89</c:v>
                </c:pt>
                <c:pt idx="486">
                  <c:v>-39.200000000000003</c:v>
                </c:pt>
                <c:pt idx="487">
                  <c:v>-38.700000000000003</c:v>
                </c:pt>
                <c:pt idx="488">
                  <c:v>-38.700000000000003</c:v>
                </c:pt>
                <c:pt idx="489">
                  <c:v>-38.700000000000003</c:v>
                </c:pt>
                <c:pt idx="490">
                  <c:v>-38.700000000000003</c:v>
                </c:pt>
                <c:pt idx="491">
                  <c:v>-38.700000000000003</c:v>
                </c:pt>
                <c:pt idx="492">
                  <c:v>-38.700000000000003</c:v>
                </c:pt>
                <c:pt idx="493">
                  <c:v>-38.700000000000003</c:v>
                </c:pt>
                <c:pt idx="494">
                  <c:v>-38.700000000000003</c:v>
                </c:pt>
                <c:pt idx="495">
                  <c:v>-38.299999999999997</c:v>
                </c:pt>
                <c:pt idx="496">
                  <c:v>-38.299999999999997</c:v>
                </c:pt>
                <c:pt idx="497">
                  <c:v>-38.299999999999997</c:v>
                </c:pt>
                <c:pt idx="498">
                  <c:v>-38.299999999999997</c:v>
                </c:pt>
                <c:pt idx="499">
                  <c:v>-38.299999999999997</c:v>
                </c:pt>
                <c:pt idx="500">
                  <c:v>-38.299999999999997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A0-4FF4-ACDD-A7FE820B3BDE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Channel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Sheet1!$A$2:$A$502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Sheet1!$B$2:$B$502</c:f>
              <c:numCache>
                <c:formatCode>General</c:formatCode>
                <c:ptCount val="501"/>
                <c:pt idx="0">
                  <c:v>-89</c:v>
                </c:pt>
                <c:pt idx="1">
                  <c:v>-89</c:v>
                </c:pt>
                <c:pt idx="2">
                  <c:v>-89</c:v>
                </c:pt>
                <c:pt idx="3">
                  <c:v>-89</c:v>
                </c:pt>
                <c:pt idx="4">
                  <c:v>-89</c:v>
                </c:pt>
                <c:pt idx="5">
                  <c:v>-89</c:v>
                </c:pt>
                <c:pt idx="6">
                  <c:v>-89</c:v>
                </c:pt>
                <c:pt idx="7">
                  <c:v>-89</c:v>
                </c:pt>
                <c:pt idx="8">
                  <c:v>-89</c:v>
                </c:pt>
                <c:pt idx="9">
                  <c:v>-89</c:v>
                </c:pt>
                <c:pt idx="10">
                  <c:v>-89</c:v>
                </c:pt>
                <c:pt idx="11">
                  <c:v>-89</c:v>
                </c:pt>
                <c:pt idx="12">
                  <c:v>-89</c:v>
                </c:pt>
                <c:pt idx="13">
                  <c:v>-89</c:v>
                </c:pt>
                <c:pt idx="14">
                  <c:v>-89</c:v>
                </c:pt>
                <c:pt idx="15">
                  <c:v>-89</c:v>
                </c:pt>
                <c:pt idx="16">
                  <c:v>-89</c:v>
                </c:pt>
                <c:pt idx="17">
                  <c:v>-89</c:v>
                </c:pt>
                <c:pt idx="18">
                  <c:v>-89</c:v>
                </c:pt>
                <c:pt idx="19">
                  <c:v>-89</c:v>
                </c:pt>
                <c:pt idx="20">
                  <c:v>-89</c:v>
                </c:pt>
                <c:pt idx="21">
                  <c:v>-89</c:v>
                </c:pt>
                <c:pt idx="22">
                  <c:v>-89</c:v>
                </c:pt>
                <c:pt idx="23">
                  <c:v>-89</c:v>
                </c:pt>
                <c:pt idx="24">
                  <c:v>-89</c:v>
                </c:pt>
                <c:pt idx="25">
                  <c:v>-89</c:v>
                </c:pt>
                <c:pt idx="26">
                  <c:v>-89</c:v>
                </c:pt>
                <c:pt idx="27">
                  <c:v>-89</c:v>
                </c:pt>
                <c:pt idx="28">
                  <c:v>-89</c:v>
                </c:pt>
                <c:pt idx="29">
                  <c:v>-89</c:v>
                </c:pt>
                <c:pt idx="30">
                  <c:v>-89</c:v>
                </c:pt>
                <c:pt idx="31">
                  <c:v>-89</c:v>
                </c:pt>
                <c:pt idx="32">
                  <c:v>-89</c:v>
                </c:pt>
                <c:pt idx="33">
                  <c:v>-89</c:v>
                </c:pt>
                <c:pt idx="34">
                  <c:v>-89</c:v>
                </c:pt>
                <c:pt idx="35">
                  <c:v>-89</c:v>
                </c:pt>
                <c:pt idx="36">
                  <c:v>-89</c:v>
                </c:pt>
                <c:pt idx="37">
                  <c:v>-89</c:v>
                </c:pt>
                <c:pt idx="38">
                  <c:v>-89</c:v>
                </c:pt>
                <c:pt idx="39">
                  <c:v>-89</c:v>
                </c:pt>
                <c:pt idx="40">
                  <c:v>-89</c:v>
                </c:pt>
                <c:pt idx="41">
                  <c:v>-89</c:v>
                </c:pt>
                <c:pt idx="42">
                  <c:v>-89</c:v>
                </c:pt>
                <c:pt idx="43">
                  <c:v>-89</c:v>
                </c:pt>
                <c:pt idx="44">
                  <c:v>-89</c:v>
                </c:pt>
                <c:pt idx="45">
                  <c:v>-89</c:v>
                </c:pt>
                <c:pt idx="46">
                  <c:v>-89</c:v>
                </c:pt>
                <c:pt idx="47">
                  <c:v>-89</c:v>
                </c:pt>
                <c:pt idx="48">
                  <c:v>-89</c:v>
                </c:pt>
                <c:pt idx="49">
                  <c:v>-89</c:v>
                </c:pt>
                <c:pt idx="50">
                  <c:v>-89</c:v>
                </c:pt>
                <c:pt idx="51">
                  <c:v>-89</c:v>
                </c:pt>
                <c:pt idx="52">
                  <c:v>-89</c:v>
                </c:pt>
                <c:pt idx="53">
                  <c:v>-89</c:v>
                </c:pt>
                <c:pt idx="54">
                  <c:v>-89</c:v>
                </c:pt>
                <c:pt idx="55">
                  <c:v>-89</c:v>
                </c:pt>
                <c:pt idx="56">
                  <c:v>-89</c:v>
                </c:pt>
                <c:pt idx="57">
                  <c:v>-89</c:v>
                </c:pt>
                <c:pt idx="58">
                  <c:v>-89</c:v>
                </c:pt>
                <c:pt idx="59">
                  <c:v>-89</c:v>
                </c:pt>
                <c:pt idx="60">
                  <c:v>-89</c:v>
                </c:pt>
                <c:pt idx="61">
                  <c:v>-89</c:v>
                </c:pt>
                <c:pt idx="62">
                  <c:v>-89</c:v>
                </c:pt>
                <c:pt idx="63">
                  <c:v>-89</c:v>
                </c:pt>
                <c:pt idx="64">
                  <c:v>-89</c:v>
                </c:pt>
                <c:pt idx="65">
                  <c:v>-89</c:v>
                </c:pt>
                <c:pt idx="66">
                  <c:v>-89</c:v>
                </c:pt>
                <c:pt idx="67">
                  <c:v>-89</c:v>
                </c:pt>
                <c:pt idx="68">
                  <c:v>-89</c:v>
                </c:pt>
                <c:pt idx="69">
                  <c:v>-89</c:v>
                </c:pt>
                <c:pt idx="70">
                  <c:v>-89</c:v>
                </c:pt>
                <c:pt idx="71">
                  <c:v>-89</c:v>
                </c:pt>
                <c:pt idx="72">
                  <c:v>-89</c:v>
                </c:pt>
                <c:pt idx="73">
                  <c:v>-89</c:v>
                </c:pt>
                <c:pt idx="74">
                  <c:v>-89</c:v>
                </c:pt>
                <c:pt idx="75">
                  <c:v>-89</c:v>
                </c:pt>
                <c:pt idx="76">
                  <c:v>-89</c:v>
                </c:pt>
                <c:pt idx="77">
                  <c:v>-89</c:v>
                </c:pt>
                <c:pt idx="78">
                  <c:v>-89</c:v>
                </c:pt>
                <c:pt idx="79">
                  <c:v>-89</c:v>
                </c:pt>
                <c:pt idx="80">
                  <c:v>-89</c:v>
                </c:pt>
                <c:pt idx="81">
                  <c:v>-89</c:v>
                </c:pt>
                <c:pt idx="82">
                  <c:v>-89</c:v>
                </c:pt>
                <c:pt idx="83">
                  <c:v>-89</c:v>
                </c:pt>
                <c:pt idx="84">
                  <c:v>-89</c:v>
                </c:pt>
                <c:pt idx="85">
                  <c:v>-89</c:v>
                </c:pt>
                <c:pt idx="86">
                  <c:v>-89</c:v>
                </c:pt>
                <c:pt idx="87">
                  <c:v>-89</c:v>
                </c:pt>
                <c:pt idx="88">
                  <c:v>-89</c:v>
                </c:pt>
                <c:pt idx="89">
                  <c:v>-89</c:v>
                </c:pt>
                <c:pt idx="90">
                  <c:v>-89</c:v>
                </c:pt>
                <c:pt idx="91">
                  <c:v>-89</c:v>
                </c:pt>
                <c:pt idx="92">
                  <c:v>-89</c:v>
                </c:pt>
                <c:pt idx="93">
                  <c:v>-89</c:v>
                </c:pt>
                <c:pt idx="94">
                  <c:v>-89</c:v>
                </c:pt>
                <c:pt idx="95">
                  <c:v>-89</c:v>
                </c:pt>
                <c:pt idx="96">
                  <c:v>-89</c:v>
                </c:pt>
                <c:pt idx="97">
                  <c:v>-89</c:v>
                </c:pt>
                <c:pt idx="98">
                  <c:v>-89</c:v>
                </c:pt>
                <c:pt idx="99">
                  <c:v>-89</c:v>
                </c:pt>
                <c:pt idx="100">
                  <c:v>-89</c:v>
                </c:pt>
                <c:pt idx="101">
                  <c:v>-89</c:v>
                </c:pt>
                <c:pt idx="102">
                  <c:v>-89</c:v>
                </c:pt>
                <c:pt idx="103">
                  <c:v>-73.599999999999994</c:v>
                </c:pt>
                <c:pt idx="104">
                  <c:v>-89</c:v>
                </c:pt>
                <c:pt idx="105">
                  <c:v>-89</c:v>
                </c:pt>
                <c:pt idx="106">
                  <c:v>-89</c:v>
                </c:pt>
                <c:pt idx="107">
                  <c:v>-89</c:v>
                </c:pt>
                <c:pt idx="108">
                  <c:v>-89</c:v>
                </c:pt>
                <c:pt idx="109">
                  <c:v>-89</c:v>
                </c:pt>
                <c:pt idx="110">
                  <c:v>-89</c:v>
                </c:pt>
                <c:pt idx="111">
                  <c:v>-89</c:v>
                </c:pt>
                <c:pt idx="112">
                  <c:v>-89</c:v>
                </c:pt>
                <c:pt idx="113">
                  <c:v>-89</c:v>
                </c:pt>
                <c:pt idx="114">
                  <c:v>-89</c:v>
                </c:pt>
                <c:pt idx="115">
                  <c:v>-89</c:v>
                </c:pt>
                <c:pt idx="116">
                  <c:v>-89</c:v>
                </c:pt>
                <c:pt idx="117">
                  <c:v>-89</c:v>
                </c:pt>
                <c:pt idx="118">
                  <c:v>-89</c:v>
                </c:pt>
                <c:pt idx="119">
                  <c:v>-89</c:v>
                </c:pt>
                <c:pt idx="120">
                  <c:v>-89</c:v>
                </c:pt>
                <c:pt idx="121">
                  <c:v>-89</c:v>
                </c:pt>
                <c:pt idx="122">
                  <c:v>-89</c:v>
                </c:pt>
                <c:pt idx="123">
                  <c:v>-89</c:v>
                </c:pt>
                <c:pt idx="124">
                  <c:v>-89</c:v>
                </c:pt>
                <c:pt idx="125">
                  <c:v>-89</c:v>
                </c:pt>
                <c:pt idx="126">
                  <c:v>-89</c:v>
                </c:pt>
                <c:pt idx="127">
                  <c:v>-89</c:v>
                </c:pt>
                <c:pt idx="128">
                  <c:v>-89</c:v>
                </c:pt>
                <c:pt idx="129">
                  <c:v>-89</c:v>
                </c:pt>
                <c:pt idx="130">
                  <c:v>-89</c:v>
                </c:pt>
                <c:pt idx="131">
                  <c:v>-89</c:v>
                </c:pt>
                <c:pt idx="132">
                  <c:v>-89</c:v>
                </c:pt>
                <c:pt idx="133">
                  <c:v>-89</c:v>
                </c:pt>
                <c:pt idx="134">
                  <c:v>-89</c:v>
                </c:pt>
                <c:pt idx="135">
                  <c:v>-89</c:v>
                </c:pt>
                <c:pt idx="136">
                  <c:v>-89</c:v>
                </c:pt>
                <c:pt idx="137">
                  <c:v>-89</c:v>
                </c:pt>
                <c:pt idx="138">
                  <c:v>-89</c:v>
                </c:pt>
                <c:pt idx="139">
                  <c:v>-89</c:v>
                </c:pt>
                <c:pt idx="140">
                  <c:v>-89</c:v>
                </c:pt>
                <c:pt idx="141">
                  <c:v>-89</c:v>
                </c:pt>
                <c:pt idx="142">
                  <c:v>-89</c:v>
                </c:pt>
                <c:pt idx="143">
                  <c:v>-89</c:v>
                </c:pt>
                <c:pt idx="144">
                  <c:v>-89</c:v>
                </c:pt>
                <c:pt idx="145">
                  <c:v>-89</c:v>
                </c:pt>
                <c:pt idx="146">
                  <c:v>-89</c:v>
                </c:pt>
                <c:pt idx="147">
                  <c:v>-89</c:v>
                </c:pt>
                <c:pt idx="148">
                  <c:v>-89</c:v>
                </c:pt>
                <c:pt idx="149">
                  <c:v>-89</c:v>
                </c:pt>
                <c:pt idx="150">
                  <c:v>-89</c:v>
                </c:pt>
                <c:pt idx="151">
                  <c:v>-89</c:v>
                </c:pt>
                <c:pt idx="152">
                  <c:v>-89</c:v>
                </c:pt>
                <c:pt idx="153">
                  <c:v>-89</c:v>
                </c:pt>
                <c:pt idx="154">
                  <c:v>-89</c:v>
                </c:pt>
                <c:pt idx="155">
                  <c:v>-89</c:v>
                </c:pt>
                <c:pt idx="156">
                  <c:v>-89</c:v>
                </c:pt>
                <c:pt idx="157">
                  <c:v>-89</c:v>
                </c:pt>
                <c:pt idx="158">
                  <c:v>-89</c:v>
                </c:pt>
                <c:pt idx="159">
                  <c:v>-89</c:v>
                </c:pt>
                <c:pt idx="160">
                  <c:v>-89</c:v>
                </c:pt>
                <c:pt idx="161">
                  <c:v>-89</c:v>
                </c:pt>
                <c:pt idx="162">
                  <c:v>-89</c:v>
                </c:pt>
                <c:pt idx="163">
                  <c:v>-89</c:v>
                </c:pt>
                <c:pt idx="164">
                  <c:v>-89</c:v>
                </c:pt>
                <c:pt idx="165">
                  <c:v>-89</c:v>
                </c:pt>
                <c:pt idx="166">
                  <c:v>-89</c:v>
                </c:pt>
                <c:pt idx="167">
                  <c:v>-89</c:v>
                </c:pt>
                <c:pt idx="168">
                  <c:v>-89</c:v>
                </c:pt>
                <c:pt idx="169">
                  <c:v>-73.599999999999994</c:v>
                </c:pt>
                <c:pt idx="170">
                  <c:v>-89</c:v>
                </c:pt>
                <c:pt idx="171">
                  <c:v>-89</c:v>
                </c:pt>
                <c:pt idx="172">
                  <c:v>-89</c:v>
                </c:pt>
                <c:pt idx="173">
                  <c:v>-66.5</c:v>
                </c:pt>
                <c:pt idx="174">
                  <c:v>-89</c:v>
                </c:pt>
                <c:pt idx="175">
                  <c:v>-89</c:v>
                </c:pt>
                <c:pt idx="176">
                  <c:v>-89</c:v>
                </c:pt>
                <c:pt idx="177">
                  <c:v>-89</c:v>
                </c:pt>
                <c:pt idx="178">
                  <c:v>-73.599999999999994</c:v>
                </c:pt>
                <c:pt idx="179">
                  <c:v>-89</c:v>
                </c:pt>
                <c:pt idx="180">
                  <c:v>-89</c:v>
                </c:pt>
                <c:pt idx="181">
                  <c:v>-89</c:v>
                </c:pt>
                <c:pt idx="182">
                  <c:v>-89</c:v>
                </c:pt>
                <c:pt idx="183">
                  <c:v>-89</c:v>
                </c:pt>
                <c:pt idx="184">
                  <c:v>-89</c:v>
                </c:pt>
                <c:pt idx="185">
                  <c:v>-89</c:v>
                </c:pt>
                <c:pt idx="186">
                  <c:v>-65</c:v>
                </c:pt>
                <c:pt idx="187">
                  <c:v>-89</c:v>
                </c:pt>
                <c:pt idx="188">
                  <c:v>-89</c:v>
                </c:pt>
                <c:pt idx="189">
                  <c:v>-89</c:v>
                </c:pt>
                <c:pt idx="190">
                  <c:v>-89</c:v>
                </c:pt>
                <c:pt idx="191">
                  <c:v>-89</c:v>
                </c:pt>
                <c:pt idx="192">
                  <c:v>-89</c:v>
                </c:pt>
                <c:pt idx="193">
                  <c:v>-89</c:v>
                </c:pt>
                <c:pt idx="194">
                  <c:v>-89</c:v>
                </c:pt>
                <c:pt idx="195">
                  <c:v>-89</c:v>
                </c:pt>
                <c:pt idx="196">
                  <c:v>-89</c:v>
                </c:pt>
                <c:pt idx="197">
                  <c:v>-89</c:v>
                </c:pt>
                <c:pt idx="198">
                  <c:v>-89</c:v>
                </c:pt>
                <c:pt idx="199">
                  <c:v>-89</c:v>
                </c:pt>
                <c:pt idx="200">
                  <c:v>-89</c:v>
                </c:pt>
                <c:pt idx="201">
                  <c:v>-89</c:v>
                </c:pt>
                <c:pt idx="202">
                  <c:v>-89</c:v>
                </c:pt>
                <c:pt idx="203">
                  <c:v>-89</c:v>
                </c:pt>
                <c:pt idx="204">
                  <c:v>-89</c:v>
                </c:pt>
                <c:pt idx="205">
                  <c:v>-89</c:v>
                </c:pt>
                <c:pt idx="206">
                  <c:v>-89</c:v>
                </c:pt>
                <c:pt idx="207">
                  <c:v>-89</c:v>
                </c:pt>
                <c:pt idx="208">
                  <c:v>-89</c:v>
                </c:pt>
                <c:pt idx="209">
                  <c:v>-89</c:v>
                </c:pt>
                <c:pt idx="210">
                  <c:v>-89</c:v>
                </c:pt>
                <c:pt idx="211">
                  <c:v>-89</c:v>
                </c:pt>
                <c:pt idx="212">
                  <c:v>-89</c:v>
                </c:pt>
                <c:pt idx="213">
                  <c:v>-89</c:v>
                </c:pt>
                <c:pt idx="214">
                  <c:v>-89</c:v>
                </c:pt>
                <c:pt idx="215">
                  <c:v>-89</c:v>
                </c:pt>
                <c:pt idx="216">
                  <c:v>-89</c:v>
                </c:pt>
                <c:pt idx="217">
                  <c:v>-89</c:v>
                </c:pt>
                <c:pt idx="218">
                  <c:v>-89</c:v>
                </c:pt>
                <c:pt idx="219">
                  <c:v>-89</c:v>
                </c:pt>
                <c:pt idx="220">
                  <c:v>-89</c:v>
                </c:pt>
                <c:pt idx="221">
                  <c:v>-89</c:v>
                </c:pt>
                <c:pt idx="222">
                  <c:v>-89</c:v>
                </c:pt>
                <c:pt idx="223">
                  <c:v>-89</c:v>
                </c:pt>
                <c:pt idx="224">
                  <c:v>-89</c:v>
                </c:pt>
                <c:pt idx="225">
                  <c:v>-89</c:v>
                </c:pt>
                <c:pt idx="226">
                  <c:v>-60.5</c:v>
                </c:pt>
                <c:pt idx="227">
                  <c:v>-89</c:v>
                </c:pt>
                <c:pt idx="228">
                  <c:v>-89</c:v>
                </c:pt>
                <c:pt idx="229">
                  <c:v>-89</c:v>
                </c:pt>
                <c:pt idx="230">
                  <c:v>-56.4</c:v>
                </c:pt>
                <c:pt idx="231">
                  <c:v>-89</c:v>
                </c:pt>
                <c:pt idx="232">
                  <c:v>-89</c:v>
                </c:pt>
                <c:pt idx="233">
                  <c:v>-89</c:v>
                </c:pt>
                <c:pt idx="234">
                  <c:v>-89</c:v>
                </c:pt>
                <c:pt idx="235">
                  <c:v>-89</c:v>
                </c:pt>
                <c:pt idx="236">
                  <c:v>-89</c:v>
                </c:pt>
                <c:pt idx="237">
                  <c:v>-89</c:v>
                </c:pt>
                <c:pt idx="238">
                  <c:v>-89</c:v>
                </c:pt>
                <c:pt idx="239">
                  <c:v>-89</c:v>
                </c:pt>
                <c:pt idx="240">
                  <c:v>-89</c:v>
                </c:pt>
                <c:pt idx="241">
                  <c:v>-89</c:v>
                </c:pt>
                <c:pt idx="242">
                  <c:v>-89</c:v>
                </c:pt>
                <c:pt idx="243">
                  <c:v>-89</c:v>
                </c:pt>
                <c:pt idx="244">
                  <c:v>-89</c:v>
                </c:pt>
                <c:pt idx="245">
                  <c:v>-89</c:v>
                </c:pt>
                <c:pt idx="246">
                  <c:v>-89</c:v>
                </c:pt>
                <c:pt idx="247">
                  <c:v>-89</c:v>
                </c:pt>
                <c:pt idx="248">
                  <c:v>-89</c:v>
                </c:pt>
                <c:pt idx="249">
                  <c:v>-89</c:v>
                </c:pt>
                <c:pt idx="250">
                  <c:v>-89</c:v>
                </c:pt>
                <c:pt idx="251">
                  <c:v>-89</c:v>
                </c:pt>
                <c:pt idx="252">
                  <c:v>-89</c:v>
                </c:pt>
                <c:pt idx="253">
                  <c:v>-89</c:v>
                </c:pt>
                <c:pt idx="254">
                  <c:v>-89</c:v>
                </c:pt>
                <c:pt idx="255">
                  <c:v>-89</c:v>
                </c:pt>
                <c:pt idx="256">
                  <c:v>-89</c:v>
                </c:pt>
                <c:pt idx="257">
                  <c:v>-89</c:v>
                </c:pt>
                <c:pt idx="258">
                  <c:v>-47.7</c:v>
                </c:pt>
                <c:pt idx="259">
                  <c:v>-47.7</c:v>
                </c:pt>
                <c:pt idx="260">
                  <c:v>-47.7</c:v>
                </c:pt>
                <c:pt idx="261">
                  <c:v>-49.4</c:v>
                </c:pt>
                <c:pt idx="262">
                  <c:v>-49.4</c:v>
                </c:pt>
                <c:pt idx="263">
                  <c:v>-48.6</c:v>
                </c:pt>
                <c:pt idx="264">
                  <c:v>-48.1</c:v>
                </c:pt>
                <c:pt idx="265">
                  <c:v>-49.8</c:v>
                </c:pt>
                <c:pt idx="266">
                  <c:v>-48.1</c:v>
                </c:pt>
                <c:pt idx="267">
                  <c:v>-49</c:v>
                </c:pt>
                <c:pt idx="268">
                  <c:v>-49.4</c:v>
                </c:pt>
                <c:pt idx="269">
                  <c:v>-48.1</c:v>
                </c:pt>
                <c:pt idx="270">
                  <c:v>-48.1</c:v>
                </c:pt>
                <c:pt idx="271">
                  <c:v>-48.1</c:v>
                </c:pt>
                <c:pt idx="272">
                  <c:v>-49.4</c:v>
                </c:pt>
                <c:pt idx="273">
                  <c:v>-89</c:v>
                </c:pt>
                <c:pt idx="274">
                  <c:v>-89</c:v>
                </c:pt>
                <c:pt idx="275">
                  <c:v>-89</c:v>
                </c:pt>
                <c:pt idx="276">
                  <c:v>-89</c:v>
                </c:pt>
                <c:pt idx="277">
                  <c:v>-89</c:v>
                </c:pt>
                <c:pt idx="278">
                  <c:v>-89</c:v>
                </c:pt>
                <c:pt idx="279">
                  <c:v>-89</c:v>
                </c:pt>
                <c:pt idx="280">
                  <c:v>-89</c:v>
                </c:pt>
                <c:pt idx="281">
                  <c:v>-89</c:v>
                </c:pt>
                <c:pt idx="282">
                  <c:v>-89</c:v>
                </c:pt>
                <c:pt idx="283">
                  <c:v>-89</c:v>
                </c:pt>
                <c:pt idx="284">
                  <c:v>-89</c:v>
                </c:pt>
                <c:pt idx="285">
                  <c:v>-89</c:v>
                </c:pt>
                <c:pt idx="286">
                  <c:v>-89</c:v>
                </c:pt>
                <c:pt idx="287">
                  <c:v>-89</c:v>
                </c:pt>
                <c:pt idx="288">
                  <c:v>-89</c:v>
                </c:pt>
                <c:pt idx="289">
                  <c:v>-89</c:v>
                </c:pt>
                <c:pt idx="290">
                  <c:v>-89</c:v>
                </c:pt>
                <c:pt idx="291">
                  <c:v>-39.799999999999997</c:v>
                </c:pt>
                <c:pt idx="292">
                  <c:v>-39.799999999999997</c:v>
                </c:pt>
                <c:pt idx="293">
                  <c:v>-39.799999999999997</c:v>
                </c:pt>
                <c:pt idx="294">
                  <c:v>-39.799999999999997</c:v>
                </c:pt>
                <c:pt idx="295">
                  <c:v>-40.200000000000003</c:v>
                </c:pt>
                <c:pt idx="296">
                  <c:v>-40.200000000000003</c:v>
                </c:pt>
                <c:pt idx="297">
                  <c:v>-40.200000000000003</c:v>
                </c:pt>
                <c:pt idx="298">
                  <c:v>-40.700000000000003</c:v>
                </c:pt>
                <c:pt idx="299">
                  <c:v>-40.200000000000003</c:v>
                </c:pt>
                <c:pt idx="300">
                  <c:v>-40.700000000000003</c:v>
                </c:pt>
                <c:pt idx="301">
                  <c:v>-40.700000000000003</c:v>
                </c:pt>
                <c:pt idx="302">
                  <c:v>-40.700000000000003</c:v>
                </c:pt>
                <c:pt idx="303">
                  <c:v>-40.700000000000003</c:v>
                </c:pt>
                <c:pt idx="304">
                  <c:v>-40.700000000000003</c:v>
                </c:pt>
                <c:pt idx="305">
                  <c:v>-40.200000000000003</c:v>
                </c:pt>
                <c:pt idx="306">
                  <c:v>-40.200000000000003</c:v>
                </c:pt>
                <c:pt idx="307">
                  <c:v>-40.700000000000003</c:v>
                </c:pt>
                <c:pt idx="308">
                  <c:v>-89</c:v>
                </c:pt>
                <c:pt idx="309">
                  <c:v>-45.9</c:v>
                </c:pt>
                <c:pt idx="310">
                  <c:v>-45.4</c:v>
                </c:pt>
                <c:pt idx="311">
                  <c:v>-45.9</c:v>
                </c:pt>
                <c:pt idx="312">
                  <c:v>-45.4</c:v>
                </c:pt>
                <c:pt idx="313">
                  <c:v>-45.9</c:v>
                </c:pt>
                <c:pt idx="314">
                  <c:v>-45.9</c:v>
                </c:pt>
                <c:pt idx="315">
                  <c:v>-45.9</c:v>
                </c:pt>
                <c:pt idx="316">
                  <c:v>-45.4</c:v>
                </c:pt>
                <c:pt idx="317">
                  <c:v>-45.4</c:v>
                </c:pt>
                <c:pt idx="318">
                  <c:v>-45.4</c:v>
                </c:pt>
                <c:pt idx="319">
                  <c:v>-45.9</c:v>
                </c:pt>
                <c:pt idx="320">
                  <c:v>-46.4</c:v>
                </c:pt>
                <c:pt idx="321">
                  <c:v>-45.9</c:v>
                </c:pt>
                <c:pt idx="322">
                  <c:v>-45.4</c:v>
                </c:pt>
                <c:pt idx="323">
                  <c:v>-45.9</c:v>
                </c:pt>
                <c:pt idx="324">
                  <c:v>-46.4</c:v>
                </c:pt>
                <c:pt idx="325">
                  <c:v>-45.9</c:v>
                </c:pt>
                <c:pt idx="326">
                  <c:v>-89</c:v>
                </c:pt>
                <c:pt idx="327">
                  <c:v>-63.9</c:v>
                </c:pt>
                <c:pt idx="328">
                  <c:v>-62.9</c:v>
                </c:pt>
                <c:pt idx="329">
                  <c:v>-65</c:v>
                </c:pt>
                <c:pt idx="330">
                  <c:v>-65</c:v>
                </c:pt>
                <c:pt idx="331">
                  <c:v>-66.5</c:v>
                </c:pt>
                <c:pt idx="332">
                  <c:v>-66.5</c:v>
                </c:pt>
                <c:pt idx="333">
                  <c:v>-65</c:v>
                </c:pt>
                <c:pt idx="334">
                  <c:v>-66.5</c:v>
                </c:pt>
                <c:pt idx="335">
                  <c:v>-65</c:v>
                </c:pt>
                <c:pt idx="336">
                  <c:v>-66.5</c:v>
                </c:pt>
                <c:pt idx="337">
                  <c:v>-65</c:v>
                </c:pt>
                <c:pt idx="338">
                  <c:v>-65</c:v>
                </c:pt>
                <c:pt idx="339">
                  <c:v>-63.9</c:v>
                </c:pt>
                <c:pt idx="340">
                  <c:v>-63.9</c:v>
                </c:pt>
                <c:pt idx="341">
                  <c:v>-65</c:v>
                </c:pt>
                <c:pt idx="342">
                  <c:v>-63.9</c:v>
                </c:pt>
                <c:pt idx="343">
                  <c:v>-62.9</c:v>
                </c:pt>
                <c:pt idx="344">
                  <c:v>-62</c:v>
                </c:pt>
                <c:pt idx="345">
                  <c:v>-89</c:v>
                </c:pt>
                <c:pt idx="346">
                  <c:v>-58.8</c:v>
                </c:pt>
                <c:pt idx="347">
                  <c:v>-59.9</c:v>
                </c:pt>
                <c:pt idx="348">
                  <c:v>-60.5</c:v>
                </c:pt>
                <c:pt idx="349">
                  <c:v>-60.5</c:v>
                </c:pt>
                <c:pt idx="350">
                  <c:v>-62</c:v>
                </c:pt>
                <c:pt idx="351">
                  <c:v>-62</c:v>
                </c:pt>
                <c:pt idx="352">
                  <c:v>-62.9</c:v>
                </c:pt>
                <c:pt idx="353">
                  <c:v>-62.9</c:v>
                </c:pt>
                <c:pt idx="354">
                  <c:v>-62.9</c:v>
                </c:pt>
                <c:pt idx="355">
                  <c:v>-63.9</c:v>
                </c:pt>
                <c:pt idx="356">
                  <c:v>-63.9</c:v>
                </c:pt>
                <c:pt idx="357">
                  <c:v>-63.9</c:v>
                </c:pt>
                <c:pt idx="358">
                  <c:v>-63.9</c:v>
                </c:pt>
                <c:pt idx="359">
                  <c:v>-63.9</c:v>
                </c:pt>
                <c:pt idx="360">
                  <c:v>-63.9</c:v>
                </c:pt>
                <c:pt idx="361">
                  <c:v>-62.9</c:v>
                </c:pt>
                <c:pt idx="362">
                  <c:v>-62.9</c:v>
                </c:pt>
                <c:pt idx="363">
                  <c:v>-89</c:v>
                </c:pt>
                <c:pt idx="364">
                  <c:v>-47.3</c:v>
                </c:pt>
                <c:pt idx="365">
                  <c:v>-47.7</c:v>
                </c:pt>
                <c:pt idx="366">
                  <c:v>-47.3</c:v>
                </c:pt>
                <c:pt idx="367">
                  <c:v>-47.3</c:v>
                </c:pt>
                <c:pt idx="368">
                  <c:v>-47.7</c:v>
                </c:pt>
                <c:pt idx="369">
                  <c:v>-47.3</c:v>
                </c:pt>
                <c:pt idx="370">
                  <c:v>-48.1</c:v>
                </c:pt>
                <c:pt idx="371">
                  <c:v>-47.7</c:v>
                </c:pt>
                <c:pt idx="372">
                  <c:v>-48.1</c:v>
                </c:pt>
                <c:pt idx="373">
                  <c:v>-48.1</c:v>
                </c:pt>
                <c:pt idx="374">
                  <c:v>-48.1</c:v>
                </c:pt>
                <c:pt idx="375">
                  <c:v>-48.1</c:v>
                </c:pt>
                <c:pt idx="376">
                  <c:v>-48.1</c:v>
                </c:pt>
                <c:pt idx="377">
                  <c:v>-48.1</c:v>
                </c:pt>
                <c:pt idx="378">
                  <c:v>-48.1</c:v>
                </c:pt>
                <c:pt idx="379">
                  <c:v>-48.6</c:v>
                </c:pt>
                <c:pt idx="380">
                  <c:v>-49</c:v>
                </c:pt>
                <c:pt idx="381">
                  <c:v>-89</c:v>
                </c:pt>
                <c:pt idx="382">
                  <c:v>-56.4</c:v>
                </c:pt>
                <c:pt idx="383">
                  <c:v>-55.1</c:v>
                </c:pt>
                <c:pt idx="384">
                  <c:v>-54.7</c:v>
                </c:pt>
                <c:pt idx="385">
                  <c:v>-54.7</c:v>
                </c:pt>
                <c:pt idx="386">
                  <c:v>-54.7</c:v>
                </c:pt>
                <c:pt idx="387">
                  <c:v>-54.3</c:v>
                </c:pt>
                <c:pt idx="388">
                  <c:v>-54.3</c:v>
                </c:pt>
                <c:pt idx="389">
                  <c:v>-53.8</c:v>
                </c:pt>
                <c:pt idx="390">
                  <c:v>-53</c:v>
                </c:pt>
                <c:pt idx="391">
                  <c:v>-53.8</c:v>
                </c:pt>
                <c:pt idx="392">
                  <c:v>-53</c:v>
                </c:pt>
                <c:pt idx="393">
                  <c:v>-53.4</c:v>
                </c:pt>
                <c:pt idx="394">
                  <c:v>-53</c:v>
                </c:pt>
                <c:pt idx="395">
                  <c:v>-53</c:v>
                </c:pt>
                <c:pt idx="396">
                  <c:v>-52.2</c:v>
                </c:pt>
                <c:pt idx="397">
                  <c:v>-53.4</c:v>
                </c:pt>
                <c:pt idx="398">
                  <c:v>-51.4</c:v>
                </c:pt>
                <c:pt idx="399">
                  <c:v>-89</c:v>
                </c:pt>
                <c:pt idx="400">
                  <c:v>-53</c:v>
                </c:pt>
                <c:pt idx="401">
                  <c:v>-53</c:v>
                </c:pt>
                <c:pt idx="402">
                  <c:v>-53.4</c:v>
                </c:pt>
                <c:pt idx="403">
                  <c:v>-45.9</c:v>
                </c:pt>
                <c:pt idx="404">
                  <c:v>-54.7</c:v>
                </c:pt>
                <c:pt idx="405">
                  <c:v>-55.1</c:v>
                </c:pt>
                <c:pt idx="406">
                  <c:v>-55.9</c:v>
                </c:pt>
                <c:pt idx="407">
                  <c:v>-56.8</c:v>
                </c:pt>
                <c:pt idx="408">
                  <c:v>-57.3</c:v>
                </c:pt>
                <c:pt idx="409">
                  <c:v>-57.8</c:v>
                </c:pt>
                <c:pt idx="410">
                  <c:v>-58.3</c:v>
                </c:pt>
                <c:pt idx="411">
                  <c:v>-59.3</c:v>
                </c:pt>
                <c:pt idx="412">
                  <c:v>-54.3</c:v>
                </c:pt>
                <c:pt idx="413">
                  <c:v>-60.5</c:v>
                </c:pt>
                <c:pt idx="414">
                  <c:v>-61.2</c:v>
                </c:pt>
                <c:pt idx="415">
                  <c:v>-62</c:v>
                </c:pt>
                <c:pt idx="416">
                  <c:v>-62</c:v>
                </c:pt>
                <c:pt idx="417">
                  <c:v>-89</c:v>
                </c:pt>
                <c:pt idx="418">
                  <c:v>-42.4</c:v>
                </c:pt>
                <c:pt idx="419">
                  <c:v>-40.700000000000003</c:v>
                </c:pt>
                <c:pt idx="420">
                  <c:v>-41.1</c:v>
                </c:pt>
                <c:pt idx="421">
                  <c:v>-41.1</c:v>
                </c:pt>
                <c:pt idx="422">
                  <c:v>-41.1</c:v>
                </c:pt>
                <c:pt idx="423">
                  <c:v>-41.1</c:v>
                </c:pt>
                <c:pt idx="424">
                  <c:v>-41.1</c:v>
                </c:pt>
                <c:pt idx="425">
                  <c:v>-41.1</c:v>
                </c:pt>
                <c:pt idx="426">
                  <c:v>-41.1</c:v>
                </c:pt>
                <c:pt idx="427">
                  <c:v>-41.5</c:v>
                </c:pt>
                <c:pt idx="428">
                  <c:v>-41.5</c:v>
                </c:pt>
                <c:pt idx="429">
                  <c:v>-41.5</c:v>
                </c:pt>
                <c:pt idx="430">
                  <c:v>-41.1</c:v>
                </c:pt>
                <c:pt idx="431">
                  <c:v>-41.1</c:v>
                </c:pt>
                <c:pt idx="432">
                  <c:v>-41.5</c:v>
                </c:pt>
                <c:pt idx="433">
                  <c:v>-41.5</c:v>
                </c:pt>
                <c:pt idx="434">
                  <c:v>-41.5</c:v>
                </c:pt>
                <c:pt idx="435">
                  <c:v>-89</c:v>
                </c:pt>
                <c:pt idx="436">
                  <c:v>-49</c:v>
                </c:pt>
                <c:pt idx="437">
                  <c:v>-49</c:v>
                </c:pt>
                <c:pt idx="438">
                  <c:v>-48.6</c:v>
                </c:pt>
                <c:pt idx="439">
                  <c:v>-48.6</c:v>
                </c:pt>
                <c:pt idx="440">
                  <c:v>-48.6</c:v>
                </c:pt>
                <c:pt idx="441">
                  <c:v>-48.6</c:v>
                </c:pt>
                <c:pt idx="442">
                  <c:v>-47.7</c:v>
                </c:pt>
                <c:pt idx="443">
                  <c:v>-89</c:v>
                </c:pt>
                <c:pt idx="444">
                  <c:v>-89</c:v>
                </c:pt>
                <c:pt idx="445">
                  <c:v>-89</c:v>
                </c:pt>
                <c:pt idx="446">
                  <c:v>-45.9</c:v>
                </c:pt>
                <c:pt idx="447">
                  <c:v>-46.4</c:v>
                </c:pt>
                <c:pt idx="448">
                  <c:v>-45.9</c:v>
                </c:pt>
                <c:pt idx="449">
                  <c:v>-45.9</c:v>
                </c:pt>
                <c:pt idx="450">
                  <c:v>-46.4</c:v>
                </c:pt>
                <c:pt idx="451">
                  <c:v>-46.4</c:v>
                </c:pt>
                <c:pt idx="452">
                  <c:v>-46.4</c:v>
                </c:pt>
                <c:pt idx="453">
                  <c:v>-46.4</c:v>
                </c:pt>
                <c:pt idx="454">
                  <c:v>-46.4</c:v>
                </c:pt>
                <c:pt idx="455">
                  <c:v>-46.4</c:v>
                </c:pt>
                <c:pt idx="456">
                  <c:v>-46.4</c:v>
                </c:pt>
                <c:pt idx="457">
                  <c:v>-46.4</c:v>
                </c:pt>
                <c:pt idx="458">
                  <c:v>-46.4</c:v>
                </c:pt>
                <c:pt idx="459">
                  <c:v>-46.4</c:v>
                </c:pt>
                <c:pt idx="460">
                  <c:v>-46.4</c:v>
                </c:pt>
                <c:pt idx="461">
                  <c:v>-46.4</c:v>
                </c:pt>
                <c:pt idx="462">
                  <c:v>-46.4</c:v>
                </c:pt>
                <c:pt idx="463">
                  <c:v>-89</c:v>
                </c:pt>
                <c:pt idx="464">
                  <c:v>-58.3</c:v>
                </c:pt>
                <c:pt idx="465">
                  <c:v>-58.8</c:v>
                </c:pt>
                <c:pt idx="466">
                  <c:v>-59.3</c:v>
                </c:pt>
                <c:pt idx="467">
                  <c:v>-59.9</c:v>
                </c:pt>
                <c:pt idx="468">
                  <c:v>-60.5</c:v>
                </c:pt>
                <c:pt idx="469">
                  <c:v>-61.2</c:v>
                </c:pt>
                <c:pt idx="470">
                  <c:v>-62.9</c:v>
                </c:pt>
                <c:pt idx="471">
                  <c:v>-89</c:v>
                </c:pt>
                <c:pt idx="472">
                  <c:v>-58.8</c:v>
                </c:pt>
                <c:pt idx="473">
                  <c:v>-89</c:v>
                </c:pt>
                <c:pt idx="474">
                  <c:v>-89</c:v>
                </c:pt>
                <c:pt idx="475">
                  <c:v>-89</c:v>
                </c:pt>
                <c:pt idx="476">
                  <c:v>-48.1</c:v>
                </c:pt>
                <c:pt idx="477">
                  <c:v>-89</c:v>
                </c:pt>
                <c:pt idx="478">
                  <c:v>-89</c:v>
                </c:pt>
                <c:pt idx="479">
                  <c:v>-89</c:v>
                </c:pt>
                <c:pt idx="480">
                  <c:v>-89</c:v>
                </c:pt>
                <c:pt idx="481">
                  <c:v>-89</c:v>
                </c:pt>
                <c:pt idx="482">
                  <c:v>-89</c:v>
                </c:pt>
                <c:pt idx="483">
                  <c:v>-55.9</c:v>
                </c:pt>
                <c:pt idx="484">
                  <c:v>-56.4</c:v>
                </c:pt>
                <c:pt idx="485">
                  <c:v>-89</c:v>
                </c:pt>
                <c:pt idx="486">
                  <c:v>-55.9</c:v>
                </c:pt>
                <c:pt idx="487">
                  <c:v>-89</c:v>
                </c:pt>
                <c:pt idx="488">
                  <c:v>-89</c:v>
                </c:pt>
                <c:pt idx="489">
                  <c:v>-89</c:v>
                </c:pt>
                <c:pt idx="490">
                  <c:v>-55.5</c:v>
                </c:pt>
                <c:pt idx="491">
                  <c:v>-89</c:v>
                </c:pt>
                <c:pt idx="492">
                  <c:v>-89</c:v>
                </c:pt>
                <c:pt idx="493">
                  <c:v>-89</c:v>
                </c:pt>
                <c:pt idx="494">
                  <c:v>-89</c:v>
                </c:pt>
                <c:pt idx="495">
                  <c:v>-89</c:v>
                </c:pt>
                <c:pt idx="496">
                  <c:v>-89</c:v>
                </c:pt>
                <c:pt idx="497">
                  <c:v>-89</c:v>
                </c:pt>
                <c:pt idx="498">
                  <c:v>-89</c:v>
                </c:pt>
                <c:pt idx="499">
                  <c:v>-89</c:v>
                </c:pt>
                <c:pt idx="500">
                  <c:v>-89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A0-4FF4-ACDD-A7FE820B3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9349759"/>
        <c:axId val="2109345919"/>
      </c:lineChart>
      <c:catAx>
        <c:axId val="21093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345919"/>
        <c:crosses val="autoZero"/>
        <c:auto val="0"/>
        <c:lblAlgn val="ctr"/>
        <c:lblOffset val="100"/>
        <c:tickMarkSkip val="10"/>
        <c:noMultiLvlLbl val="0"/>
      </c:catAx>
      <c:valAx>
        <c:axId val="2109345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349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04156786144089"/>
          <c:y val="5.7814257542036562E-2"/>
          <c:w val="0.44808231846805813"/>
          <c:h val="5.2823181330160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doc.: IEEE 802.11-yy/xxxxr0</a:t>
            </a: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CA" dirty="0"/>
              <a:t>Some main requirements for the protection mechanism are as follows: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9b2c3559a_0_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34;g329b2c3559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9b2c3559a_0_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rival-sans"/>
              </a:rPr>
              <a:t> Enhanced Multi-Link Single-Radio (EMLSR) operation </a:t>
            </a:r>
            <a:r>
              <a:rPr lang="en-US" b="0" i="0">
                <a:solidFill>
                  <a:srgbClr val="000000"/>
                </a:solidFill>
                <a:effectLst/>
                <a:latin typeface="rival-sans"/>
              </a:rPr>
              <a:t>has similar ICF and ICR</a:t>
            </a:r>
            <a:endParaRPr dirty="0"/>
          </a:p>
        </p:txBody>
      </p:sp>
      <p:sp>
        <p:nvSpPr>
          <p:cNvPr id="143" name="Google Shape;143;g329b2c3559a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720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9b2c3559a_0_18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329b2c3559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>
          <a:extLst>
            <a:ext uri="{FF2B5EF4-FFF2-40B4-BE49-F238E27FC236}">
              <a16:creationId xmlns:a16="http://schemas.microsoft.com/office/drawing/2014/main" id="{8E4503D5-E5C7-8B1C-DA51-9FE7284A8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9b2c3559a_0_18:notes">
            <a:extLst>
              <a:ext uri="{FF2B5EF4-FFF2-40B4-BE49-F238E27FC236}">
                <a16:creationId xmlns:a16="http://schemas.microsoft.com/office/drawing/2014/main" id="{99A62124-8A8D-D58D-EEB1-E3A78DBA45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329b2c3559a_0_18:notes">
            <a:extLst>
              <a:ext uri="{FF2B5EF4-FFF2-40B4-BE49-F238E27FC236}">
                <a16:creationId xmlns:a16="http://schemas.microsoft.com/office/drawing/2014/main" id="{9D1ACA25-B0D8-9472-47EA-D7EF1A689D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353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78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May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802.11-25/0772r0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563526" y="469900"/>
            <a:ext cx="1071407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Bi-static Backscatter Protection Mechanisms – follow up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Date:</a:t>
            </a:r>
            <a:r>
              <a:rPr lang="en-CA" sz="2000" b="0" dirty="0"/>
              <a:t> 2025-05-11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4153842518"/>
              </p:ext>
            </p:extLst>
          </p:nvPr>
        </p:nvGraphicFramePr>
        <p:xfrm>
          <a:off x="563527" y="2414588"/>
          <a:ext cx="10937174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4754" progId="Word.Document.8">
                  <p:embed/>
                </p:oleObj>
              </mc:Choice>
              <mc:Fallback>
                <p:oleObj name="Document" r:id="rId3" imgW="10087208" imgH="2454754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563527" y="2414588"/>
                        <a:ext cx="10937174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9b2c3559a_0_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AMP Control frame to initiate backscatter TXOP</a:t>
            </a:r>
          </a:p>
        </p:txBody>
      </p:sp>
      <p:sp>
        <p:nvSpPr>
          <p:cNvPr id="156" name="Google Shape;156;g329b2c3559a_0_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1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endParaRPr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CA" b="0" dirty="0">
                <a:solidFill>
                  <a:schemeClr val="dk1"/>
                </a:solidFill>
              </a:rPr>
              <a:t>The Initiator STA could use the Bandwidth Signaling TA to include additional information. This information can include: </a:t>
            </a:r>
            <a:endParaRPr b="0" dirty="0">
              <a:solidFill>
                <a:schemeClr val="dk1"/>
              </a:solidFill>
            </a:endParaRPr>
          </a:p>
          <a:p>
            <a:pPr marL="8001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en-CA" sz="2400" dirty="0">
                <a:solidFill>
                  <a:schemeClr val="dk1"/>
                </a:solidFill>
              </a:rPr>
              <a:t>CTS-to-Self delay </a:t>
            </a:r>
          </a:p>
          <a:p>
            <a:pPr marL="8001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en-CA" sz="2400" dirty="0">
                <a:solidFill>
                  <a:schemeClr val="dk1"/>
                </a:solidFill>
              </a:rPr>
              <a:t>TXOP duration</a:t>
            </a:r>
          </a:p>
          <a:p>
            <a:pPr marL="342900" lvl="0" indent="-279400" algn="l" rtl="0"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endParaRPr b="0" dirty="0"/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g329b2c3559a_0_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10</a:t>
            </a:fld>
            <a:endParaRPr/>
          </a:p>
        </p:txBody>
      </p:sp>
      <p:sp>
        <p:nvSpPr>
          <p:cNvPr id="158" name="Google Shape;158;g329b2c3559a_0_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59" name="Google Shape;159;g329b2c3559a_0_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>
          <a:extLst>
            <a:ext uri="{FF2B5EF4-FFF2-40B4-BE49-F238E27FC236}">
              <a16:creationId xmlns:a16="http://schemas.microsoft.com/office/drawing/2014/main" id="{25679ACA-D018-AC33-7665-012573719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9b2c3559a_0_18">
            <a:extLst>
              <a:ext uri="{FF2B5EF4-FFF2-40B4-BE49-F238E27FC236}">
                <a16:creationId xmlns:a16="http://schemas.microsoft.com/office/drawing/2014/main" id="{880D9BE0-F922-8658-EB9E-7EF1FEC882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AMP control frame response acknowledges the backscatter TXOP</a:t>
            </a:r>
            <a:endParaRPr lang="en-CA" dirty="0"/>
          </a:p>
        </p:txBody>
      </p:sp>
      <p:sp>
        <p:nvSpPr>
          <p:cNvPr id="156" name="Google Shape;156;g329b2c3559a_0_18">
            <a:extLst>
              <a:ext uri="{FF2B5EF4-FFF2-40B4-BE49-F238E27FC236}">
                <a16:creationId xmlns:a16="http://schemas.microsoft.com/office/drawing/2014/main" id="{F739825F-0C4A-6D0F-F9EB-78CB4C5550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1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endParaRPr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b="0" dirty="0">
                <a:solidFill>
                  <a:schemeClr val="dk1"/>
                </a:solidFill>
              </a:rPr>
              <a:t>The control frame response acknowledges the status of receiving the Backscatter PPDU.</a:t>
            </a:r>
            <a:endParaRPr lang="en-CA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dirty="0">
              <a:solidFill>
                <a:schemeClr val="dk1"/>
              </a:solidFill>
            </a:endParaRPr>
          </a:p>
          <a:p>
            <a:pPr marL="342900" lvl="0" indent="-279400" algn="l" rtl="0"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endParaRPr b="0" dirty="0"/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g329b2c3559a_0_18">
            <a:extLst>
              <a:ext uri="{FF2B5EF4-FFF2-40B4-BE49-F238E27FC236}">
                <a16:creationId xmlns:a16="http://schemas.microsoft.com/office/drawing/2014/main" id="{391A79CE-74E2-BCBB-921C-96DD94FD0F4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11</a:t>
            </a:fld>
            <a:endParaRPr/>
          </a:p>
        </p:txBody>
      </p:sp>
      <p:sp>
        <p:nvSpPr>
          <p:cNvPr id="158" name="Google Shape;158;g329b2c3559a_0_18">
            <a:extLst>
              <a:ext uri="{FF2B5EF4-FFF2-40B4-BE49-F238E27FC236}">
                <a16:creationId xmlns:a16="http://schemas.microsoft.com/office/drawing/2014/main" id="{B17AA918-AFAE-B624-024D-A7EA9B1317A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59" name="Google Shape;159;g329b2c3559a_0_18">
            <a:extLst>
              <a:ext uri="{FF2B5EF4-FFF2-40B4-BE49-F238E27FC236}">
                <a16:creationId xmlns:a16="http://schemas.microsoft.com/office/drawing/2014/main" id="{8E9CD033-FB85-167B-C7F6-45342580EF6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940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5672-034C-5EA3-C620-38FBB185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5D768-C494-2975-8D8E-C20B4BB00E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CFR is there to give feedback to the initiator for retransmissions.</a:t>
            </a:r>
          </a:p>
          <a:p>
            <a:pPr marL="228600" indent="0"/>
            <a:r>
              <a:rPr lang="en-US" b="0" dirty="0"/>
              <a:t>     We can expand the CFR to provide more feedback.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This two-channel scheme helps us in </a:t>
            </a:r>
            <a:r>
              <a:rPr lang="en-US" b="0" dirty="0"/>
              <a:t>providing a better range for BS, and the CTS-to-Self protection provides additional reliability for bistatic backscatter. </a:t>
            </a: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endParaRPr lang="en-CA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F9D2F-39A2-4E1F-DE21-252415D1E1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12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F3B06-B7E2-46D0-D4AE-3F501924CB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9A427A-F409-348E-4A92-18D9E3C790C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7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F921-7F78-AB5F-E973-9E6E2086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Simultaneous availability of two channels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0F1F8-E0D6-B8C4-110A-446DFC24A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405732"/>
            <a:ext cx="10671141" cy="2515819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We measured the availability of two channels to transmit CTS-to-Self simultaneously after CCA (channel is free for DIFS + Backoff)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In different environments, channels A and B are free independently between 50% to 75% of the total time to transmit CTS-to-Self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000" b="0" dirty="0"/>
              <a:t>Given that one channel is free, the probability that the other channel is also free for CTS-to-Self is between 60% to 65%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AFB-7EA9-83B8-C940-3050F8180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13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79931-7850-3189-13A5-CD645F3472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3746AD-4FD7-BCF5-7D4E-D20032F2B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B66B675-0EEA-29FB-B089-436B1D5DB2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857342"/>
              </p:ext>
            </p:extLst>
          </p:nvPr>
        </p:nvGraphicFramePr>
        <p:xfrm>
          <a:off x="1168925" y="3846135"/>
          <a:ext cx="10220860" cy="2921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513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751014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There is an approximate slack time of 100 µs for CTS-to-Self on Channel B, allowing for potential delays if the channel is busy.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The total channel usage time remains within the TXOP limit for AC_BK, and the duty cycle is also very low.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A measurement study was conducted on Clear Channel Assessment across two channels in various real-world environments to estimate the success probability of the protection mechanism.</a:t>
            </a: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11bp should define a medium protection mechanism for bistatic backscatter that coordinates medium use on two channels?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0895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the initiator (AMP Enabled STA and may include AMP Energizer) transmits a Control Frame to request the responder (AMP Enabled STA may include an AMP AP) to receive an AMP UL PPDU on a different channel?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00538-B25C-D3EB-1539-CAABE6B7A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E107-AF50-DA55-18B4-7457844AC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AEAF0-C190-C826-E9D1-BEE4138694F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BFCC7D-54B5-A324-E71E-0727F84BF062}"/>
              </a:ext>
            </a:extLst>
          </p:cNvPr>
          <p:cNvSpPr txBox="1"/>
          <p:nvPr/>
        </p:nvSpPr>
        <p:spPr>
          <a:xfrm>
            <a:off x="191344" y="1680540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the responder, in a Control Frame Response, can tell the initiator the result of the AMP UL PPDU transmission? 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3721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References</a:t>
            </a:r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[1] Costa et al., </a:t>
            </a:r>
            <a:r>
              <a:rPr lang="en-CA" i="1" dirty="0"/>
              <a:t>Frequency Shifting in Backscatter Operations, </a:t>
            </a:r>
            <a:r>
              <a:rPr lang="en-CA" dirty="0"/>
              <a:t>11-24/1687, November 2024. 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CA" dirty="0"/>
              <a:t>[2] </a:t>
            </a:r>
            <a:r>
              <a:rPr lang="en-US" dirty="0"/>
              <a:t>Kamran et al., 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Long-Range Backscatter Protection Mechanisms</a:t>
            </a:r>
            <a:r>
              <a:rPr lang="en-US" i="1" dirty="0"/>
              <a:t>, </a:t>
            </a:r>
            <a:r>
              <a:rPr lang="en-US" dirty="0"/>
              <a:t>11-25/0264r0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18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9C4B-7CDA-BED4-C9D5-B9C797EF4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altLang="ko-KR" dirty="0"/>
              <a:t>Appendix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FA335-9602-4F1D-A239-DEB3DB5D1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647" y="1787526"/>
            <a:ext cx="5590095" cy="4868863"/>
          </a:xfrm>
        </p:spPr>
        <p:txBody>
          <a:bodyPr wrap="square" anchor="t">
            <a:normAutofit/>
          </a:bodyPr>
          <a:lstStyle/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We measured Channel A and Channel B using two envelope detectors simultaneously every 10 </a:t>
            </a:r>
            <a:r>
              <a:rPr lang="en-CA" b="0" i="0" dirty="0">
                <a:effectLst/>
              </a:rPr>
              <a:t>µsecs.</a:t>
            </a:r>
          </a:p>
          <a:p>
            <a:pPr marL="685800" indent="-4572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The channel is classified as free to transmit if it is free for DIFS + Backoff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A05DD-47E4-0EF7-0872-1244EB048C93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438D-45FC-6489-C311-B8EC21F3948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CA"/>
              <a:t>Kamran Nishat (HaiLa Technologies)</a:t>
            </a:r>
          </a:p>
        </p:txBody>
      </p:sp>
      <p:sp>
        <p:nvSpPr>
          <p:cNvPr id="6" name="Date Placeholder 5" hidden="1">
            <a:extLst>
              <a:ext uri="{FF2B5EF4-FFF2-40B4-BE49-F238E27FC236}">
                <a16:creationId xmlns:a16="http://schemas.microsoft.com/office/drawing/2014/main" id="{DDE00D60-34EC-E34C-6813-702BD07DCF11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May 2025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1D11BD-5361-D02A-85FE-7707B8C37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17025"/>
              </p:ext>
            </p:extLst>
          </p:nvPr>
        </p:nvGraphicFramePr>
        <p:xfrm>
          <a:off x="6531769" y="2579117"/>
          <a:ext cx="5075769" cy="2510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242">
                  <a:extLst>
                    <a:ext uri="{9D8B030D-6E8A-4147-A177-3AD203B41FA5}">
                      <a16:colId xmlns:a16="http://schemas.microsoft.com/office/drawing/2014/main" val="236708282"/>
                    </a:ext>
                  </a:extLst>
                </a:gridCol>
                <a:gridCol w="1031076">
                  <a:extLst>
                    <a:ext uri="{9D8B030D-6E8A-4147-A177-3AD203B41FA5}">
                      <a16:colId xmlns:a16="http://schemas.microsoft.com/office/drawing/2014/main" val="2493493784"/>
                    </a:ext>
                  </a:extLst>
                </a:gridCol>
                <a:gridCol w="1031076">
                  <a:extLst>
                    <a:ext uri="{9D8B030D-6E8A-4147-A177-3AD203B41FA5}">
                      <a16:colId xmlns:a16="http://schemas.microsoft.com/office/drawing/2014/main" val="4100820655"/>
                    </a:ext>
                  </a:extLst>
                </a:gridCol>
                <a:gridCol w="1108536">
                  <a:extLst>
                    <a:ext uri="{9D8B030D-6E8A-4147-A177-3AD203B41FA5}">
                      <a16:colId xmlns:a16="http://schemas.microsoft.com/office/drawing/2014/main" val="3277720770"/>
                    </a:ext>
                  </a:extLst>
                </a:gridCol>
                <a:gridCol w="1112839">
                  <a:extLst>
                    <a:ext uri="{9D8B030D-6E8A-4147-A177-3AD203B41FA5}">
                      <a16:colId xmlns:a16="http://schemas.microsoft.com/office/drawing/2014/main" val="5416549"/>
                    </a:ext>
                  </a:extLst>
                </a:gridCol>
              </a:tblGrid>
              <a:tr h="51261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Backoff slots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Channel A</a:t>
                      </a:r>
                    </a:p>
                    <a:p>
                      <a:pPr algn="ctr" fontAlgn="ctr"/>
                      <a:r>
                        <a:rPr lang="en-C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Channel B</a:t>
                      </a:r>
                    </a:p>
                    <a:p>
                      <a:pPr algn="ctr" fontAlgn="ctr"/>
                      <a:r>
                        <a:rPr lang="en-CA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b="1" u="none" strike="noStrike" dirty="0">
                          <a:effectLst/>
                        </a:rPr>
                        <a:t>% both free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 dirty="0">
                          <a:effectLst/>
                        </a:rPr>
                        <a:t>Conditional Probability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244399967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0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60.04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39.82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66.3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53258946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57.55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58.45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38.32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65.6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618150461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56.25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57.07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37.05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64.9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1087166222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3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55.03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55.87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35.95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64.3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260427371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4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53.87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54.87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34.97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63.7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076206316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52.76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53.99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34.01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2031333978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51.71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53.31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33.25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 dirty="0">
                          <a:effectLst/>
                        </a:rPr>
                        <a:t>62.4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35638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45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CA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Follow up on our presentation 11-25/</a:t>
            </a:r>
            <a:r>
              <a:rPr lang="en-CA" sz="2400" b="1" dirty="0">
                <a:latin typeface="Times New Roman"/>
                <a:ea typeface="Times New Roman"/>
                <a:cs typeface="Times New Roman"/>
                <a:sym typeface="Times New Roman"/>
              </a:rPr>
              <a:t>0264</a:t>
            </a:r>
            <a:r>
              <a:rPr lang="en-CA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Bi-static Backscatter Protection Mechanisms</a:t>
            </a:r>
            <a:endParaRPr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CA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we reserve medium use on two channels? </a:t>
            </a:r>
            <a:endParaRPr dirty="0"/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85E7-B6BB-4364-81FD-F6AFBD8D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altLang="ko-KR" dirty="0"/>
              <a:t>Appendix</a:t>
            </a:r>
            <a:endParaRPr lang="en-CA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4EB23C-858A-A46E-8FED-851D9AF9D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800" y="1751014"/>
            <a:ext cx="5390037" cy="4489450"/>
          </a:xfrm>
        </p:spPr>
        <p:txBody>
          <a:bodyPr wrap="square" anchor="t">
            <a:normAutofit/>
          </a:bodyPr>
          <a:lstStyle/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One more example scenario with the same data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B02F75-68A1-55CE-A75C-1095EE1B3A80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spcAft>
                  <a:spcPts val="600"/>
                </a:spcAft>
                <a:defRPr/>
              </a:pPr>
              <a:t>20</a:t>
            </a:fld>
            <a:endParaRPr lang="en-US" alt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7A38569-BF4B-90A5-9A22-BC1F891CADE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6120992"/>
              </p:ext>
            </p:extLst>
          </p:nvPr>
        </p:nvGraphicFramePr>
        <p:xfrm>
          <a:off x="5204110" y="2608200"/>
          <a:ext cx="6297105" cy="3010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986">
                  <a:extLst>
                    <a:ext uri="{9D8B030D-6E8A-4147-A177-3AD203B41FA5}">
                      <a16:colId xmlns:a16="http://schemas.microsoft.com/office/drawing/2014/main" val="2571305604"/>
                    </a:ext>
                  </a:extLst>
                </a:gridCol>
                <a:gridCol w="1420162">
                  <a:extLst>
                    <a:ext uri="{9D8B030D-6E8A-4147-A177-3AD203B41FA5}">
                      <a16:colId xmlns:a16="http://schemas.microsoft.com/office/drawing/2014/main" val="2990792643"/>
                    </a:ext>
                  </a:extLst>
                </a:gridCol>
                <a:gridCol w="1201267">
                  <a:extLst>
                    <a:ext uri="{9D8B030D-6E8A-4147-A177-3AD203B41FA5}">
                      <a16:colId xmlns:a16="http://schemas.microsoft.com/office/drawing/2014/main" val="4006585080"/>
                    </a:ext>
                  </a:extLst>
                </a:gridCol>
                <a:gridCol w="1041177">
                  <a:extLst>
                    <a:ext uri="{9D8B030D-6E8A-4147-A177-3AD203B41FA5}">
                      <a16:colId xmlns:a16="http://schemas.microsoft.com/office/drawing/2014/main" val="3939575191"/>
                    </a:ext>
                  </a:extLst>
                </a:gridCol>
                <a:gridCol w="1534513">
                  <a:extLst>
                    <a:ext uri="{9D8B030D-6E8A-4147-A177-3AD203B41FA5}">
                      <a16:colId xmlns:a16="http://schemas.microsoft.com/office/drawing/2014/main" val="3570941082"/>
                    </a:ext>
                  </a:extLst>
                </a:gridCol>
              </a:tblGrid>
              <a:tr h="611618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Backoff slots</a:t>
                      </a:r>
                      <a:endParaRPr lang="en-CA" sz="17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 dirty="0">
                          <a:effectLst/>
                        </a:rPr>
                        <a:t>Channel A</a:t>
                      </a:r>
                    </a:p>
                    <a:p>
                      <a:pPr algn="ctr" fontAlgn="ctr"/>
                      <a:r>
                        <a:rPr lang="en-CA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 dirty="0">
                          <a:effectLst/>
                        </a:rPr>
                        <a:t>Channel B</a:t>
                      </a:r>
                    </a:p>
                    <a:p>
                      <a:pPr algn="ctr" fontAlgn="ctr"/>
                      <a:r>
                        <a:rPr lang="en-CA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% both free</a:t>
                      </a:r>
                      <a:endParaRPr lang="en-CA" sz="17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700" u="none" strike="noStrike">
                          <a:effectLst/>
                        </a:rPr>
                        <a:t>Conditional Probability</a:t>
                      </a:r>
                      <a:endParaRPr lang="en-CA" sz="17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07688395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0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61.69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66.37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42.39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63.9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3639548613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1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60.32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65.07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 dirty="0">
                          <a:effectLst/>
                        </a:rPr>
                        <a:t>40.96</a:t>
                      </a:r>
                      <a:endParaRPr lang="en-CA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560402896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59.09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63.98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39.8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1662689800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57.89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62.97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38.73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61.5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1477763839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56.74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62.09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37.77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404763123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5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55.63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36.84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60.1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463425896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6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54.67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60.63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36.06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 dirty="0">
                          <a:effectLst/>
                        </a:rPr>
                        <a:t>59.5</a:t>
                      </a:r>
                      <a:endParaRPr lang="en-CA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3935122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0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Review: Two-channel Backscatter Operations [1]</a:t>
            </a:r>
            <a:endParaRPr dirty="0"/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870375" y="1595566"/>
            <a:ext cx="10361084" cy="457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 Effective method for reducing self-jamming and increasing range for bistatic backscatter operations.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With this method, the link margin is related directly to 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receiver’s ability to reject adjacent channel interference. 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receiver’s ability to decode signals in the presence of in-band interferers.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transmitter’s emissions mask.  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  <a:p>
            <a:pPr marL="342900" lvl="0" indent="-1905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Recap: Medium Usage on Two-Channels[2]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29217" y="14097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Requirements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transmission needs to protect a TXOP on both channels. (the excitation signal and the backscattered signal).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TXOP protection mechanism needs to work for legacy 802.11 STAs.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TXOP on the UL channel can be shorter than TXOP on the DL channel due to channel conditions.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4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pic>
        <p:nvPicPr>
          <p:cNvPr id="4" name="Picture 3" descr="A screenshot of a computer">
            <a:extLst>
              <a:ext uri="{FF2B5EF4-FFF2-40B4-BE49-F238E27FC236}">
                <a16:creationId xmlns:a16="http://schemas.microsoft.com/office/drawing/2014/main" id="{9D5ABE11-9CFE-0ED7-82F0-F53E438CA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829" y="4208464"/>
            <a:ext cx="7810500" cy="2266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9b2c3559a_0_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Medium Usage on Multiple Channels</a:t>
            </a:r>
            <a:endParaRPr/>
          </a:p>
        </p:txBody>
      </p:sp>
      <p:sp>
        <p:nvSpPr>
          <p:cNvPr id="137" name="Google Shape;137;g329b2c3559a_0_1"/>
          <p:cNvSpPr txBox="1">
            <a:spLocks noGrp="1"/>
          </p:cNvSpPr>
          <p:nvPr>
            <p:ph type="body" idx="1"/>
          </p:nvPr>
        </p:nvSpPr>
        <p:spPr>
          <a:xfrm>
            <a:off x="914401" y="1419999"/>
            <a:ext cx="10361100" cy="4355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b="0" dirty="0"/>
              <a:t>T</a:t>
            </a:r>
            <a:r>
              <a:rPr lang="en-CA" b="0" dirty="0">
                <a:solidFill>
                  <a:schemeClr val="dk1"/>
                </a:solidFill>
              </a:rPr>
              <a:t>he </a:t>
            </a:r>
            <a:r>
              <a:rPr lang="it-IT" b="0" dirty="0">
                <a:solidFill>
                  <a:schemeClr val="dk1"/>
                </a:solidFill>
              </a:rPr>
              <a:t>AMP-enabled</a:t>
            </a:r>
            <a:r>
              <a:rPr lang="en-CA" b="0" dirty="0">
                <a:solidFill>
                  <a:schemeClr val="dk1"/>
                </a:solidFill>
              </a:rPr>
              <a:t> STA (Initiator) can include an energizer, and the AMP-enabled STA (Receiver) can be an AMP-enabled AP.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b="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b="0" dirty="0">
                <a:solidFill>
                  <a:schemeClr val="dk1"/>
                </a:solidFill>
              </a:rPr>
              <a:t> Initially, the initiator and the receiver will operate on the same channel.</a:t>
            </a:r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0"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CA" b="0" dirty="0">
                <a:solidFill>
                  <a:schemeClr val="dk1"/>
                </a:solidFill>
              </a:rPr>
              <a:t>The Initiator STA sends a control frame on the excitation channel to initiate the process.</a:t>
            </a:r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endParaRPr sz="1800" b="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</a:rPr>
              <a:t>Receiver STA changes its operating channel to the backscatter channel to receive the backscattered PPDU</a:t>
            </a:r>
            <a:r>
              <a:rPr lang="en-CA" b="0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sp>
        <p:nvSpPr>
          <p:cNvPr id="138" name="Google Shape;138;g329b2c3559a_0_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39" name="Google Shape;139;g329b2c3559a_0_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40" name="Google Shape;140;g329b2c3559a_0_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2AD8-779B-70D2-C8BB-8E38C60C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Concerns addressed in this submission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1E249-B247-0806-38D7-FAC0861075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9F4BD-1BCF-2019-566C-E72339834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It is difficult to synchronize CTS-to-Self on Channel A and B.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Two channels are used for one transmission.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How often are both channels available at the same time in the real world?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FE233-DBE3-9C28-ABCE-1433052773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06060F-D936-37E0-D71F-0CB19D4213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8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9b2c3559a_0_9"/>
          <p:cNvSpPr txBox="1">
            <a:spLocks noGrp="1"/>
          </p:cNvSpPr>
          <p:nvPr>
            <p:ph type="title"/>
          </p:nvPr>
        </p:nvSpPr>
        <p:spPr>
          <a:xfrm>
            <a:off x="915450" y="586560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Medium Usage on Multiple Channels</a:t>
            </a:r>
            <a:endParaRPr dirty="0"/>
          </a:p>
        </p:txBody>
      </p:sp>
      <p:sp>
        <p:nvSpPr>
          <p:cNvPr id="147" name="Google Shape;147;g329b2c3559a_0_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7</a:t>
            </a:fld>
            <a:endParaRPr/>
          </a:p>
        </p:txBody>
      </p:sp>
      <p:sp>
        <p:nvSpPr>
          <p:cNvPr id="148" name="Google Shape;148;g329b2c3559a_0_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2D2D62-28A1-8813-9213-960596809C65}"/>
              </a:ext>
            </a:extLst>
          </p:cNvPr>
          <p:cNvSpPr txBox="1"/>
          <p:nvPr/>
        </p:nvSpPr>
        <p:spPr>
          <a:xfrm>
            <a:off x="1490787" y="1367504"/>
            <a:ext cx="95857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1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Initiator STA transmits a control frame to initiate the mechanism. After receiving the backscattered PPDU, the Receiver STA transmits a control frame to acknowledge receipt of the backscattered PPDU after the backscatter TXOP completes.</a:t>
            </a:r>
            <a:endParaRPr lang="en-C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Google Shape;149;g329b2c3559a_0_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pic>
        <p:nvPicPr>
          <p:cNvPr id="4" name="Picture 3" descr="A diagram of a computer">
            <a:extLst>
              <a:ext uri="{FF2B5EF4-FFF2-40B4-BE49-F238E27FC236}">
                <a16:creationId xmlns:a16="http://schemas.microsoft.com/office/drawing/2014/main" id="{4DD9B514-76C7-A20F-75B5-567F50CD0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687" y="2526435"/>
            <a:ext cx="7931959" cy="39489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0DF4-1C99-2D46-6043-29D94F96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Approximate TXOP duration for the mechanism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611D1-37E5-386D-2D9D-AD40CD2E2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534634"/>
            <a:ext cx="10361084" cy="4113213"/>
          </a:xfrm>
        </p:spPr>
        <p:txBody>
          <a:bodyPr/>
          <a:lstStyle/>
          <a:p>
            <a:r>
              <a:rPr lang="en-CA" dirty="0"/>
              <a:t>TXOP is around 538 </a:t>
            </a:r>
            <a:r>
              <a:rPr lang="en-CA" i="0" dirty="0">
                <a:solidFill>
                  <a:srgbClr val="1F1F1F"/>
                </a:solidFill>
                <a:effectLst/>
                <a:latin typeface="Google Sans"/>
              </a:rPr>
              <a:t>µs</a:t>
            </a:r>
            <a:r>
              <a:rPr lang="en-CA" dirty="0"/>
              <a:t> on the DL and UL channel each, total TXOP duration is 1076 </a:t>
            </a:r>
            <a:r>
              <a:rPr lang="en-CA" i="0" dirty="0">
                <a:solidFill>
                  <a:srgbClr val="1F1F1F"/>
                </a:solidFill>
                <a:effectLst/>
                <a:latin typeface="Google Sans"/>
              </a:rPr>
              <a:t>µs. Less than the TXOP limit for AC_BK.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C9933-C65B-47FA-CBEE-611B8BC95E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F8E16-F65C-C4BA-BB2A-935878C617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2A202A-86EF-065C-0F50-12071740B2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pic>
        <p:nvPicPr>
          <p:cNvPr id="14" name="Picture 13" descr="A screenshot of a computer">
            <a:extLst>
              <a:ext uri="{FF2B5EF4-FFF2-40B4-BE49-F238E27FC236}">
                <a16:creationId xmlns:a16="http://schemas.microsoft.com/office/drawing/2014/main" id="{CAE5CEA0-0C99-F08D-8AE4-890595FC7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642" y="2500523"/>
            <a:ext cx="7748832" cy="376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96BE-EF8C-BB15-BB0A-D73DF00E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Adjust according to channel condition on channel B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BC53-299A-A76D-28DE-8E823DE4E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626745"/>
            <a:ext cx="10361084" cy="4113213"/>
          </a:xfrm>
        </p:spPr>
        <p:txBody>
          <a:bodyPr/>
          <a:lstStyle/>
          <a:p>
            <a:r>
              <a:rPr lang="en-CA" dirty="0"/>
              <a:t>CTS-to-Self can be delayed and the TXOP can be adjusted on channel B if the channel is busy.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FC240-D1D1-F867-2E46-A30942316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9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884D-C831-D781-88E1-827A7772BB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CAE93F-7540-66DA-8C0A-0F43C1C73A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pic>
        <p:nvPicPr>
          <p:cNvPr id="8" name="Picture 7" descr="A diagram of a channel">
            <a:extLst>
              <a:ext uri="{FF2B5EF4-FFF2-40B4-BE49-F238E27FC236}">
                <a16:creationId xmlns:a16="http://schemas.microsoft.com/office/drawing/2014/main" id="{F6CFC4B4-012D-007B-5E87-E9D658652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435" y="2486470"/>
            <a:ext cx="8985334" cy="387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8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5058</TotalTime>
  <Words>1107</Words>
  <Application>Microsoft Office PowerPoint</Application>
  <PresentationFormat>Widescreen</PresentationFormat>
  <Paragraphs>228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Aptos Narrow</vt:lpstr>
      <vt:lpstr>Arial</vt:lpstr>
      <vt:lpstr>Courier New</vt:lpstr>
      <vt:lpstr>Google Sans</vt:lpstr>
      <vt:lpstr>rival-sans</vt:lpstr>
      <vt:lpstr>Times New Roman</vt:lpstr>
      <vt:lpstr>Wingdings</vt:lpstr>
      <vt:lpstr>Office Theme</vt:lpstr>
      <vt:lpstr>Document</vt:lpstr>
      <vt:lpstr>Bi-static Backscatter Protection Mechanisms – follow up</vt:lpstr>
      <vt:lpstr>PowerPoint Presentation</vt:lpstr>
      <vt:lpstr>Review: Two-channel Backscatter Operations [1]</vt:lpstr>
      <vt:lpstr>Recap: Medium Usage on Two-Channels[2]</vt:lpstr>
      <vt:lpstr>Medium Usage on Multiple Channels</vt:lpstr>
      <vt:lpstr>Concerns addressed in this submission  </vt:lpstr>
      <vt:lpstr>Medium Usage on Multiple Channels</vt:lpstr>
      <vt:lpstr>Approximate TXOP duration for the mechanism</vt:lpstr>
      <vt:lpstr>Adjust according to channel condition on channel B</vt:lpstr>
      <vt:lpstr>AMP Control frame to initiate backscatter TXOP</vt:lpstr>
      <vt:lpstr>AMP control frame response acknowledges the backscatter TXOP</vt:lpstr>
      <vt:lpstr>Recap</vt:lpstr>
      <vt:lpstr>Simultaneous availability of two channels</vt:lpstr>
      <vt:lpstr>Conclusion</vt:lpstr>
      <vt:lpstr>SP 1</vt:lpstr>
      <vt:lpstr>SP 2</vt:lpstr>
      <vt:lpstr>SP 3</vt:lpstr>
      <vt:lpstr>References</vt:lpstr>
      <vt:lpstr>Appendix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52</cp:revision>
  <dcterms:created xsi:type="dcterms:W3CDTF">2024-10-06T13:43:49Z</dcterms:created>
  <dcterms:modified xsi:type="dcterms:W3CDTF">2025-05-12T07:57:19Z</dcterms:modified>
</cp:coreProperties>
</file>