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7" r:id="rId5"/>
    <p:sldId id="265" r:id="rId6"/>
    <p:sldId id="266" r:id="rId7"/>
    <p:sldId id="259" r:id="rId8"/>
    <p:sldId id="268" r:id="rId9"/>
    <p:sldId id="262" r:id="rId10"/>
    <p:sldId id="264" r:id="rId11"/>
    <p:sldId id="269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2D2DC5-D305-4E1D-86A6-98890DBFE779}" v="38" dt="2025-05-09T07:16:45.4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>
      <p:cViewPr varScale="1">
        <p:scale>
          <a:sx n="101" d="100"/>
          <a:sy n="101" d="100"/>
        </p:scale>
        <p:origin x="126" y="31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LLE Hélène INNOV/NET" userId="2cfad85d-46b8-44f3-8798-c7b2ba662c70" providerId="ADAL" clId="{0D2D2DC5-D305-4E1D-86A6-98890DBFE779}"/>
    <pc:docChg chg="undo redo custSel modSld modMainMaster">
      <pc:chgData name="RALLE Hélène INNOV/NET" userId="2cfad85d-46b8-44f3-8798-c7b2ba662c70" providerId="ADAL" clId="{0D2D2DC5-D305-4E1D-86A6-98890DBFE779}" dt="2025-05-12T07:12:40.133" v="328" actId="20577"/>
      <pc:docMkLst>
        <pc:docMk/>
      </pc:docMkLst>
      <pc:sldChg chg="delSp modSp mod">
        <pc:chgData name="RALLE Hélène INNOV/NET" userId="2cfad85d-46b8-44f3-8798-c7b2ba662c70" providerId="ADAL" clId="{0D2D2DC5-D305-4E1D-86A6-98890DBFE779}" dt="2025-05-09T07:10:08.506" v="224" actId="20577"/>
        <pc:sldMkLst>
          <pc:docMk/>
          <pc:sldMk cId="0" sldId="256"/>
        </pc:sldMkLst>
        <pc:spChg chg="mod">
          <ac:chgData name="RALLE Hélène INNOV/NET" userId="2cfad85d-46b8-44f3-8798-c7b2ba662c70" providerId="ADAL" clId="{0D2D2DC5-D305-4E1D-86A6-98890DBFE779}" dt="2025-05-05T12:41:04.426" v="7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RALLE Hélène INNOV/NET" userId="2cfad85d-46b8-44f3-8798-c7b2ba662c70" providerId="ADAL" clId="{0D2D2DC5-D305-4E1D-86A6-98890DBFE779}" dt="2025-05-05T07:01:24.899" v="35" actId="1076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ALLE Hélène INNOV/NET" userId="2cfad85d-46b8-44f3-8798-c7b2ba662c70" providerId="ADAL" clId="{0D2D2DC5-D305-4E1D-86A6-98890DBFE779}" dt="2025-05-09T07:10:08.506" v="224" actId="20577"/>
          <ac:spMkLst>
            <pc:docMk/>
            <pc:sldMk cId="0" sldId="256"/>
            <ac:spMk id="3074" creationId="{00000000-0000-0000-0000-000000000000}"/>
          </ac:spMkLst>
        </pc:spChg>
        <pc:spChg chg="del">
          <ac:chgData name="RALLE Hélène INNOV/NET" userId="2cfad85d-46b8-44f3-8798-c7b2ba662c70" providerId="ADAL" clId="{0D2D2DC5-D305-4E1D-86A6-98890DBFE779}" dt="2025-05-06T09:09:57.694" v="106" actId="478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RALLE Hélène INNOV/NET" userId="2cfad85d-46b8-44f3-8798-c7b2ba662c70" providerId="ADAL" clId="{0D2D2DC5-D305-4E1D-86A6-98890DBFE779}" dt="2025-05-09T07:07:51.435" v="222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RALLE Hélène INNOV/NET" userId="2cfad85d-46b8-44f3-8798-c7b2ba662c70" providerId="ADAL" clId="{0D2D2DC5-D305-4E1D-86A6-98890DBFE779}" dt="2025-05-09T07:17:00.688" v="265" actId="20577"/>
        <pc:sldMkLst>
          <pc:docMk/>
          <pc:sldMk cId="0" sldId="257"/>
        </pc:sldMkLst>
        <pc:spChg chg="mod">
          <ac:chgData name="RALLE Hélène INNOV/NET" userId="2cfad85d-46b8-44f3-8798-c7b2ba662c70" providerId="ADAL" clId="{0D2D2DC5-D305-4E1D-86A6-98890DBFE779}" dt="2025-05-05T12:41:12.715" v="73" actId="20577"/>
          <ac:spMkLst>
            <pc:docMk/>
            <pc:sldMk cId="0" sldId="257"/>
            <ac:spMk id="4" creationId="{00000000-0000-0000-0000-000000000000}"/>
          </ac:spMkLst>
        </pc:spChg>
        <pc:spChg chg="mod">
          <ac:chgData name="RALLE Hélène INNOV/NET" userId="2cfad85d-46b8-44f3-8798-c7b2ba662c70" providerId="ADAL" clId="{0D2D2DC5-D305-4E1D-86A6-98890DBFE779}" dt="2025-05-09T07:17:00.688" v="265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RALLE Hélène INNOV/NET" userId="2cfad85d-46b8-44f3-8798-c7b2ba662c70" providerId="ADAL" clId="{0D2D2DC5-D305-4E1D-86A6-98890DBFE779}" dt="2025-05-09T07:19:57.400" v="304" actId="404"/>
        <pc:sldMkLst>
          <pc:docMk/>
          <pc:sldMk cId="0" sldId="258"/>
        </pc:sldMkLst>
        <pc:spChg chg="mod">
          <ac:chgData name="RALLE Hélène INNOV/NET" userId="2cfad85d-46b8-44f3-8798-c7b2ba662c70" providerId="ADAL" clId="{0D2D2DC5-D305-4E1D-86A6-98890DBFE779}" dt="2025-05-05T12:41:17.180" v="76" actId="20577"/>
          <ac:spMkLst>
            <pc:docMk/>
            <pc:sldMk cId="0" sldId="258"/>
            <ac:spMk id="4" creationId="{00000000-0000-0000-0000-000000000000}"/>
          </ac:spMkLst>
        </pc:spChg>
        <pc:spChg chg="mod">
          <ac:chgData name="RALLE Hélène INNOV/NET" userId="2cfad85d-46b8-44f3-8798-c7b2ba662c70" providerId="ADAL" clId="{0D2D2DC5-D305-4E1D-86A6-98890DBFE779}" dt="2025-05-09T07:19:57.400" v="304" actId="404"/>
          <ac:spMkLst>
            <pc:docMk/>
            <pc:sldMk cId="0" sldId="258"/>
            <ac:spMk id="5122" creationId="{00000000-0000-0000-0000-000000000000}"/>
          </ac:spMkLst>
        </pc:spChg>
      </pc:sldChg>
      <pc:sldChg chg="modSp mod">
        <pc:chgData name="RALLE Hélène INNOV/NET" userId="2cfad85d-46b8-44f3-8798-c7b2ba662c70" providerId="ADAL" clId="{0D2D2DC5-D305-4E1D-86A6-98890DBFE779}" dt="2025-05-12T07:12:40.133" v="328" actId="20577"/>
        <pc:sldMkLst>
          <pc:docMk/>
          <pc:sldMk cId="0" sldId="259"/>
        </pc:sldMkLst>
        <pc:spChg chg="mod">
          <ac:chgData name="RALLE Hélène INNOV/NET" userId="2cfad85d-46b8-44f3-8798-c7b2ba662c70" providerId="ADAL" clId="{0D2D2DC5-D305-4E1D-86A6-98890DBFE779}" dt="2025-05-05T12:41:36.001" v="88" actId="20577"/>
          <ac:spMkLst>
            <pc:docMk/>
            <pc:sldMk cId="0" sldId="259"/>
            <ac:spMk id="4" creationId="{00000000-0000-0000-0000-000000000000}"/>
          </ac:spMkLst>
        </pc:spChg>
        <pc:spChg chg="mod">
          <ac:chgData name="RALLE Hélène INNOV/NET" userId="2cfad85d-46b8-44f3-8798-c7b2ba662c70" providerId="ADAL" clId="{0D2D2DC5-D305-4E1D-86A6-98890DBFE779}" dt="2025-05-12T07:12:40.133" v="328" actId="20577"/>
          <ac:spMkLst>
            <pc:docMk/>
            <pc:sldMk cId="0" sldId="259"/>
            <ac:spMk id="7" creationId="{AC77731F-31B6-C5E2-D856-B23C59B22F8B}"/>
          </ac:spMkLst>
        </pc:spChg>
      </pc:sldChg>
      <pc:sldChg chg="modSp mod">
        <pc:chgData name="RALLE Hélène INNOV/NET" userId="2cfad85d-46b8-44f3-8798-c7b2ba662c70" providerId="ADAL" clId="{0D2D2DC5-D305-4E1D-86A6-98890DBFE779}" dt="2025-05-09T07:23:27.854" v="327" actId="20577"/>
        <pc:sldMkLst>
          <pc:docMk/>
          <pc:sldMk cId="0" sldId="262"/>
        </pc:sldMkLst>
        <pc:spChg chg="mod">
          <ac:chgData name="RALLE Hélène INNOV/NET" userId="2cfad85d-46b8-44f3-8798-c7b2ba662c70" providerId="ADAL" clId="{0D2D2DC5-D305-4E1D-86A6-98890DBFE779}" dt="2025-05-05T12:41:47.489" v="96" actId="20577"/>
          <ac:spMkLst>
            <pc:docMk/>
            <pc:sldMk cId="0" sldId="262"/>
            <ac:spMk id="4" creationId="{00000000-0000-0000-0000-000000000000}"/>
          </ac:spMkLst>
        </pc:spChg>
        <pc:spChg chg="mod">
          <ac:chgData name="RALLE Hélène INNOV/NET" userId="2cfad85d-46b8-44f3-8798-c7b2ba662c70" providerId="ADAL" clId="{0D2D2DC5-D305-4E1D-86A6-98890DBFE779}" dt="2025-05-09T07:23:27.854" v="327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 mod">
        <pc:chgData name="RALLE Hélène INNOV/NET" userId="2cfad85d-46b8-44f3-8798-c7b2ba662c70" providerId="ADAL" clId="{0D2D2DC5-D305-4E1D-86A6-98890DBFE779}" dt="2025-05-05T12:41:51.427" v="99" actId="20577"/>
        <pc:sldMkLst>
          <pc:docMk/>
          <pc:sldMk cId="0" sldId="264"/>
        </pc:sldMkLst>
        <pc:spChg chg="mod">
          <ac:chgData name="RALLE Hélène INNOV/NET" userId="2cfad85d-46b8-44f3-8798-c7b2ba662c70" providerId="ADAL" clId="{0D2D2DC5-D305-4E1D-86A6-98890DBFE779}" dt="2025-04-30T09:27:49.330" v="0" actId="207"/>
          <ac:spMkLst>
            <pc:docMk/>
            <pc:sldMk cId="0" sldId="264"/>
            <ac:spMk id="2" creationId="{00000000-0000-0000-0000-000000000000}"/>
          </ac:spMkLst>
        </pc:spChg>
        <pc:spChg chg="mod">
          <ac:chgData name="RALLE Hélène INNOV/NET" userId="2cfad85d-46b8-44f3-8798-c7b2ba662c70" providerId="ADAL" clId="{0D2D2DC5-D305-4E1D-86A6-98890DBFE779}" dt="2025-05-05T12:41:51.427" v="99" actId="20577"/>
          <ac:spMkLst>
            <pc:docMk/>
            <pc:sldMk cId="0" sldId="264"/>
            <ac:spMk id="4" creationId="{00000000-0000-0000-0000-000000000000}"/>
          </ac:spMkLst>
        </pc:spChg>
      </pc:sldChg>
      <pc:sldChg chg="modSp mod">
        <pc:chgData name="RALLE Hélène INNOV/NET" userId="2cfad85d-46b8-44f3-8798-c7b2ba662c70" providerId="ADAL" clId="{0D2D2DC5-D305-4E1D-86A6-98890DBFE779}" dt="2025-05-09T07:21:00.407" v="315" actId="20577"/>
        <pc:sldMkLst>
          <pc:docMk/>
          <pc:sldMk cId="1609761067" sldId="265"/>
        </pc:sldMkLst>
        <pc:spChg chg="mod">
          <ac:chgData name="RALLE Hélène INNOV/NET" userId="2cfad85d-46b8-44f3-8798-c7b2ba662c70" providerId="ADAL" clId="{0D2D2DC5-D305-4E1D-86A6-98890DBFE779}" dt="2025-05-05T12:41:27.193" v="82" actId="20577"/>
          <ac:spMkLst>
            <pc:docMk/>
            <pc:sldMk cId="1609761067" sldId="265"/>
            <ac:spMk id="4" creationId="{00000000-0000-0000-0000-000000000000}"/>
          </ac:spMkLst>
        </pc:spChg>
        <pc:spChg chg="mod">
          <ac:chgData name="RALLE Hélène INNOV/NET" userId="2cfad85d-46b8-44f3-8798-c7b2ba662c70" providerId="ADAL" clId="{0D2D2DC5-D305-4E1D-86A6-98890DBFE779}" dt="2025-05-09T07:21:00.407" v="315" actId="20577"/>
          <ac:spMkLst>
            <pc:docMk/>
            <pc:sldMk cId="1609761067" sldId="265"/>
            <ac:spMk id="5122" creationId="{00000000-0000-0000-0000-000000000000}"/>
          </ac:spMkLst>
        </pc:spChg>
      </pc:sldChg>
      <pc:sldChg chg="modSp mod">
        <pc:chgData name="RALLE Hélène INNOV/NET" userId="2cfad85d-46b8-44f3-8798-c7b2ba662c70" providerId="ADAL" clId="{0D2D2DC5-D305-4E1D-86A6-98890DBFE779}" dt="2025-05-09T07:21:44.317" v="316" actId="6549"/>
        <pc:sldMkLst>
          <pc:docMk/>
          <pc:sldMk cId="1264934593" sldId="266"/>
        </pc:sldMkLst>
        <pc:spChg chg="mod">
          <ac:chgData name="RALLE Hélène INNOV/NET" userId="2cfad85d-46b8-44f3-8798-c7b2ba662c70" providerId="ADAL" clId="{0D2D2DC5-D305-4E1D-86A6-98890DBFE779}" dt="2025-05-05T12:41:31.761" v="85" actId="20577"/>
          <ac:spMkLst>
            <pc:docMk/>
            <pc:sldMk cId="1264934593" sldId="266"/>
            <ac:spMk id="4" creationId="{00000000-0000-0000-0000-000000000000}"/>
          </ac:spMkLst>
        </pc:spChg>
        <pc:spChg chg="mod">
          <ac:chgData name="RALLE Hélène INNOV/NET" userId="2cfad85d-46b8-44f3-8798-c7b2ba662c70" providerId="ADAL" clId="{0D2D2DC5-D305-4E1D-86A6-98890DBFE779}" dt="2025-05-09T07:21:44.317" v="316" actId="6549"/>
          <ac:spMkLst>
            <pc:docMk/>
            <pc:sldMk cId="1264934593" sldId="266"/>
            <ac:spMk id="5122" creationId="{00000000-0000-0000-0000-000000000000}"/>
          </ac:spMkLst>
        </pc:spChg>
      </pc:sldChg>
      <pc:sldChg chg="modSp mod">
        <pc:chgData name="RALLE Hélène INNOV/NET" userId="2cfad85d-46b8-44f3-8798-c7b2ba662c70" providerId="ADAL" clId="{0D2D2DC5-D305-4E1D-86A6-98890DBFE779}" dt="2025-05-09T07:20:43.402" v="305" actId="20577"/>
        <pc:sldMkLst>
          <pc:docMk/>
          <pc:sldMk cId="2871468140" sldId="267"/>
        </pc:sldMkLst>
        <pc:spChg chg="mod">
          <ac:chgData name="RALLE Hélène INNOV/NET" userId="2cfad85d-46b8-44f3-8798-c7b2ba662c70" providerId="ADAL" clId="{0D2D2DC5-D305-4E1D-86A6-98890DBFE779}" dt="2025-05-05T12:41:21.997" v="79" actId="20577"/>
          <ac:spMkLst>
            <pc:docMk/>
            <pc:sldMk cId="2871468140" sldId="267"/>
            <ac:spMk id="4" creationId="{00000000-0000-0000-0000-000000000000}"/>
          </ac:spMkLst>
        </pc:spChg>
        <pc:spChg chg="mod">
          <ac:chgData name="RALLE Hélène INNOV/NET" userId="2cfad85d-46b8-44f3-8798-c7b2ba662c70" providerId="ADAL" clId="{0D2D2DC5-D305-4E1D-86A6-98890DBFE779}" dt="2025-05-09T07:20:43.402" v="305" actId="20577"/>
          <ac:spMkLst>
            <pc:docMk/>
            <pc:sldMk cId="2871468140" sldId="267"/>
            <ac:spMk id="5122" creationId="{00000000-0000-0000-0000-000000000000}"/>
          </ac:spMkLst>
        </pc:spChg>
      </pc:sldChg>
      <pc:sldChg chg="modSp mod">
        <pc:chgData name="RALLE Hélène INNOV/NET" userId="2cfad85d-46b8-44f3-8798-c7b2ba662c70" providerId="ADAL" clId="{0D2D2DC5-D305-4E1D-86A6-98890DBFE779}" dt="2025-05-06T09:18:15.004" v="215" actId="20577"/>
        <pc:sldMkLst>
          <pc:docMk/>
          <pc:sldMk cId="275914492" sldId="268"/>
        </pc:sldMkLst>
        <pc:spChg chg="mod">
          <ac:chgData name="RALLE Hélène INNOV/NET" userId="2cfad85d-46b8-44f3-8798-c7b2ba662c70" providerId="ADAL" clId="{0D2D2DC5-D305-4E1D-86A6-98890DBFE779}" dt="2025-05-05T12:41:42.610" v="91" actId="20577"/>
          <ac:spMkLst>
            <pc:docMk/>
            <pc:sldMk cId="275914492" sldId="268"/>
            <ac:spMk id="4" creationId="{00000000-0000-0000-0000-000000000000}"/>
          </ac:spMkLst>
        </pc:spChg>
        <pc:spChg chg="mod">
          <ac:chgData name="RALLE Hélène INNOV/NET" userId="2cfad85d-46b8-44f3-8798-c7b2ba662c70" providerId="ADAL" clId="{0D2D2DC5-D305-4E1D-86A6-98890DBFE779}" dt="2025-05-06T09:18:15.004" v="215" actId="20577"/>
          <ac:spMkLst>
            <pc:docMk/>
            <pc:sldMk cId="275914492" sldId="268"/>
            <ac:spMk id="6145" creationId="{00000000-0000-0000-0000-000000000000}"/>
          </ac:spMkLst>
        </pc:spChg>
      </pc:sldChg>
      <pc:sldChg chg="modSp mod">
        <pc:chgData name="RALLE Hélène INNOV/NET" userId="2cfad85d-46b8-44f3-8798-c7b2ba662c70" providerId="ADAL" clId="{0D2D2DC5-D305-4E1D-86A6-98890DBFE779}" dt="2025-05-05T12:41:55.748" v="103" actId="20577"/>
        <pc:sldMkLst>
          <pc:docMk/>
          <pc:sldMk cId="3475177910" sldId="269"/>
        </pc:sldMkLst>
        <pc:spChg chg="mod">
          <ac:chgData name="RALLE Hélène INNOV/NET" userId="2cfad85d-46b8-44f3-8798-c7b2ba662c70" providerId="ADAL" clId="{0D2D2DC5-D305-4E1D-86A6-98890DBFE779}" dt="2025-04-30T12:41:10.786" v="31" actId="20577"/>
          <ac:spMkLst>
            <pc:docMk/>
            <pc:sldMk cId="3475177910" sldId="269"/>
            <ac:spMk id="2" creationId="{00000000-0000-0000-0000-000000000000}"/>
          </ac:spMkLst>
        </pc:spChg>
        <pc:spChg chg="mod">
          <ac:chgData name="RALLE Hélène INNOV/NET" userId="2cfad85d-46b8-44f3-8798-c7b2ba662c70" providerId="ADAL" clId="{0D2D2DC5-D305-4E1D-86A6-98890DBFE779}" dt="2025-05-05T12:41:55.748" v="103" actId="20577"/>
          <ac:spMkLst>
            <pc:docMk/>
            <pc:sldMk cId="3475177910" sldId="269"/>
            <ac:spMk id="4" creationId="{00000000-0000-0000-0000-000000000000}"/>
          </ac:spMkLst>
        </pc:spChg>
      </pc:sldChg>
      <pc:sldMasterChg chg="modSp mod">
        <pc:chgData name="RALLE Hélène INNOV/NET" userId="2cfad85d-46b8-44f3-8798-c7b2ba662c70" providerId="ADAL" clId="{0D2D2DC5-D305-4E1D-86A6-98890DBFE779}" dt="2025-05-05T07:03:38.817" v="41" actId="20577"/>
        <pc:sldMasterMkLst>
          <pc:docMk/>
          <pc:sldMasterMk cId="0" sldId="2147483648"/>
        </pc:sldMasterMkLst>
        <pc:spChg chg="mod">
          <ac:chgData name="RALLE Hélène INNOV/NET" userId="2cfad85d-46b8-44f3-8798-c7b2ba662c70" providerId="ADAL" clId="{0D2D2DC5-D305-4E1D-86A6-98890DBFE779}" dt="2025-05-05T07:03:38.817" v="4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10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175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78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8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1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February</a:t>
            </a:r>
            <a:r>
              <a:rPr lang="fr-FR"/>
              <a:t>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‹N°›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February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February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‹N°›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802.11-25/0749r0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cebasedtargets.org/target-dashboar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26568"/>
            <a:ext cx="10363200" cy="55520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Follow-up on AP Power Save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FR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Helene </a:t>
            </a:r>
            <a:r>
              <a:rPr lang="en-GB" dirty="0" err="1"/>
              <a:t>Ralle</a:t>
            </a:r>
            <a:r>
              <a:rPr lang="en-GB" dirty="0"/>
              <a:t>, Orange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39468"/>
              </p:ext>
            </p:extLst>
          </p:nvPr>
        </p:nvGraphicFramePr>
        <p:xfrm>
          <a:off x="1000125" y="1981200"/>
          <a:ext cx="108585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3920973" progId="Word.Document.8">
                  <p:embed/>
                </p:oleObj>
              </mc:Choice>
              <mc:Fallback>
                <p:oleObj name="Document" r:id="rId3" imgW="10439485" imgH="392097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1981200"/>
                        <a:ext cx="10858500" cy="4067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>
                <a:solidFill>
                  <a:schemeClr val="tx1"/>
                </a:solidFill>
              </a:rPr>
              <a:t>[1] 11-22/1809 A Perspective on UHR Features for Operator Residential Deployments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[2] </a:t>
            </a:r>
            <a:r>
              <a:rPr lang="en-GB" sz="1600" dirty="0">
                <a:solidFill>
                  <a:schemeClr val="tx1"/>
                </a:solidFill>
              </a:rPr>
              <a:t>11-23/10 Considerations for enabling AP power save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[3] 11-23/15 AP MLD power management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[4] 11-23/225 Considering Unscheduled AP Power Save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[5] 11-23/2112-01 Power Save for UHR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[6] 11-23/1922-01 multi-link </a:t>
            </a:r>
            <a:r>
              <a:rPr lang="en-US" altLang="zh-CN" sz="1600" dirty="0" err="1">
                <a:solidFill>
                  <a:schemeClr val="tx1"/>
                </a:solidFill>
              </a:rPr>
              <a:t>sm</a:t>
            </a:r>
            <a:r>
              <a:rPr lang="en-US" altLang="zh-CN" sz="1600" dirty="0">
                <a:solidFill>
                  <a:schemeClr val="tx1"/>
                </a:solidFill>
              </a:rPr>
              <a:t> power save mode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[7] 11-23/1936-00 ap </a:t>
            </a:r>
            <a:r>
              <a:rPr lang="en-US" altLang="zh-CN" sz="1600" dirty="0" err="1">
                <a:solidFill>
                  <a:schemeClr val="tx1"/>
                </a:solidFill>
              </a:rPr>
              <a:t>mld</a:t>
            </a:r>
            <a:r>
              <a:rPr lang="en-US" altLang="zh-CN" sz="1600" dirty="0">
                <a:solidFill>
                  <a:schemeClr val="tx1"/>
                </a:solidFill>
              </a:rPr>
              <a:t> power-save follow-up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[8] 11-23/1965-02 dynamic power-save follow-up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[9] </a:t>
            </a:r>
            <a:r>
              <a:rPr lang="en-US" sz="1600" dirty="0">
                <a:solidFill>
                  <a:schemeClr val="tx1"/>
                </a:solidFill>
              </a:rPr>
              <a:t>11-24/2040-01 Enabling AP power save – Follow Up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[10] </a:t>
            </a:r>
            <a:r>
              <a:rPr lang="en-US" sz="1600" dirty="0">
                <a:solidFill>
                  <a:schemeClr val="tx1"/>
                </a:solidFill>
              </a:rPr>
              <a:t>11-24/589-00 Dynamic TID-To-Link Mapping for AP MLD Power Save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[11] </a:t>
            </a:r>
            <a:r>
              <a:rPr lang="en-US" sz="1600" dirty="0">
                <a:solidFill>
                  <a:schemeClr val="tx1"/>
                </a:solidFill>
              </a:rPr>
              <a:t>11-24/659-01 Thoughts on AP Power Save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[12] </a:t>
            </a:r>
            <a:r>
              <a:rPr lang="en-US" sz="1600" dirty="0">
                <a:solidFill>
                  <a:schemeClr val="tx1"/>
                </a:solidFill>
              </a:rPr>
              <a:t>11-24/671-00 Enhancements on AP Power Save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[13] </a:t>
            </a:r>
            <a:r>
              <a:rPr lang="en-US" sz="1600" dirty="0">
                <a:solidFill>
                  <a:schemeClr val="tx1"/>
                </a:solidFill>
              </a:rPr>
              <a:t>11-24/813-00 Discussions on AP Power Save</a:t>
            </a:r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[14] </a:t>
            </a:r>
            <a:r>
              <a:rPr lang="en-US" sz="1600" dirty="0"/>
              <a:t>11-24/1166-00 TWT-Based Power Save with Enhanced Flexibility</a:t>
            </a:r>
          </a:p>
          <a:p>
            <a:r>
              <a:rPr lang="en-US" altLang="zh-CN" sz="1600" dirty="0"/>
              <a:t>[15] </a:t>
            </a:r>
            <a:r>
              <a:rPr lang="en-US" sz="1600" dirty="0"/>
              <a:t>11-24/1167-00 EML(SR/MR) Based Dynamic Power Save Design</a:t>
            </a:r>
          </a:p>
          <a:p>
            <a:r>
              <a:rPr lang="en-US" altLang="zh-CN" sz="1600" dirty="0"/>
              <a:t>[16] </a:t>
            </a:r>
            <a:r>
              <a:rPr lang="fr-FR" sz="1600" dirty="0"/>
              <a:t>11-24/1502-00 Discussion on AP Power Save</a:t>
            </a:r>
          </a:p>
          <a:p>
            <a:r>
              <a:rPr lang="en-US" altLang="zh-CN" sz="1600" dirty="0"/>
              <a:t>[17] </a:t>
            </a:r>
            <a:r>
              <a:rPr lang="fr-FR" sz="1600" dirty="0"/>
              <a:t>11-24/1602-01 Power Save </a:t>
            </a:r>
            <a:r>
              <a:rPr lang="fr-FR" sz="1600" dirty="0" err="1"/>
              <a:t>Enhancements</a:t>
            </a:r>
            <a:r>
              <a:rPr lang="fr-FR" sz="1600" dirty="0"/>
              <a:t> in UHR</a:t>
            </a:r>
          </a:p>
          <a:p>
            <a:r>
              <a:rPr lang="en-US" altLang="zh-CN" sz="1600" dirty="0"/>
              <a:t>[18] </a:t>
            </a:r>
            <a:r>
              <a:rPr lang="fr-FR" sz="1600" dirty="0"/>
              <a:t>11-24/2001-00 Multi-Link </a:t>
            </a:r>
            <a:r>
              <a:rPr lang="fr-FR" sz="1600" dirty="0" err="1"/>
              <a:t>scheduled</a:t>
            </a:r>
            <a:r>
              <a:rPr lang="fr-FR" sz="1600" dirty="0"/>
              <a:t> Power Save for AP MLD</a:t>
            </a:r>
          </a:p>
          <a:p>
            <a:r>
              <a:rPr lang="en-US" altLang="zh-CN" sz="1600" dirty="0"/>
              <a:t>[19] </a:t>
            </a:r>
            <a:r>
              <a:rPr lang="fr-FR" sz="1600" dirty="0"/>
              <a:t>11-25/355-00 </a:t>
            </a:r>
            <a:r>
              <a:rPr lang="fr-FR" sz="1600" dirty="0" err="1"/>
              <a:t>Considerations</a:t>
            </a:r>
            <a:r>
              <a:rPr lang="fr-FR" sz="1600" dirty="0"/>
              <a:t> for AP Dynamic Power Save</a:t>
            </a:r>
          </a:p>
          <a:p>
            <a:r>
              <a:rPr lang="en-US" altLang="zh-CN" sz="1600" dirty="0"/>
              <a:t>[20] </a:t>
            </a:r>
            <a:r>
              <a:rPr lang="fr-FR" sz="1600" dirty="0"/>
              <a:t>11-24/578-00 TWT-</a:t>
            </a:r>
            <a:r>
              <a:rPr lang="fr-FR" sz="1600" dirty="0" err="1"/>
              <a:t>Based</a:t>
            </a:r>
            <a:r>
              <a:rPr lang="fr-FR" sz="1600" dirty="0"/>
              <a:t> AP Power Save</a:t>
            </a:r>
          </a:p>
          <a:p>
            <a:r>
              <a:rPr lang="fr-FR" sz="1600" dirty="0"/>
              <a:t>[21] 11-25/355-00 </a:t>
            </a:r>
            <a:r>
              <a:rPr lang="en-US" sz="1600" dirty="0"/>
              <a:t>Considerations for AP Dynamic Power Save</a:t>
            </a:r>
            <a:endParaRPr lang="fr-FR" sz="16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1779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7408" y="1830390"/>
            <a:ext cx="10361084" cy="4113213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Operators are pressured to reduce the power consumption of their residential broadband gateways.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big part of this power consumption is due to Wi-Fi.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</a:rPr>
              <a:t>Power consumption is even more significant since the introduction of 6 GHz – which added a third radio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At present only one solution for non-mobile AP power save has been voted into 11bn.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need more solutions, including backward compatible solutions.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Helene </a:t>
            </a:r>
            <a:r>
              <a:rPr lang="en-GB" dirty="0" err="1"/>
              <a:t>Ralle</a:t>
            </a:r>
            <a:r>
              <a:rPr lang="en-GB" dirty="0"/>
              <a:t>, Orange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Background: power consumption mitigation for APs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942240" cy="4113213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With the European Climate Law, the EU is committing to carbon neutrality by 2050. 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40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Telecommunication operators must reduce their emissions footprints.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They focus on the major sources of scope 3 emissions, such as handset, residential gateways, network </a:t>
            </a:r>
            <a:r>
              <a:rPr lang="en-US" sz="1800" dirty="0" err="1"/>
              <a:t>equipments</a:t>
            </a:r>
            <a:r>
              <a:rPr lang="en-US" sz="1800" dirty="0"/>
              <a:t>… it represented 81% of Orange carbon emissions in 2023.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40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More globally, 221 companies of the telecommunication sector have targets to reduce their carbon emissions: </a:t>
            </a:r>
            <a:r>
              <a:rPr lang="en-US" sz="2000" dirty="0">
                <a:hlinkClick r:id="rId3"/>
              </a:rPr>
              <a:t>Target dashboard - Science Based Targets Initiative</a:t>
            </a:r>
            <a:r>
              <a:rPr lang="en-US" sz="2000" dirty="0"/>
              <a:t> 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40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Most of power saving features in Wi-Fi are addressing non-AP STAs, because they are often battery-powered devices, while APs are wall-powered and need to be always awake.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40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We need efficient solutions for APs.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Helene </a:t>
            </a:r>
            <a:r>
              <a:rPr lang="en-GB" dirty="0" err="1"/>
              <a:t>Ralle</a:t>
            </a:r>
            <a:r>
              <a:rPr lang="en-GB" dirty="0"/>
              <a:t>, Orange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Illustration of a tri-band AP power consumption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5793319" y="1766593"/>
            <a:ext cx="5482166" cy="4470719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Measurements performed by Orange on its 802.11ax tri band gateway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By default, even without any traffic, the Wi-Fi represents 50% of the total energy consumption of this residential gateway 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Aggregation of total household power consumption is increasing (more frequency bands, more devices)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Helene </a:t>
            </a:r>
            <a:r>
              <a:rPr lang="en-GB" dirty="0" err="1"/>
              <a:t>Ralle</a:t>
            </a:r>
            <a:r>
              <a:rPr lang="en-GB" dirty="0"/>
              <a:t>, Orange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May 2025</a:t>
            </a:r>
            <a:endParaRPr lang="en-GB" dirty="0"/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9B5530D2-2289-2C8F-B1E2-9803844E3F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832" y="1766593"/>
            <a:ext cx="5382103" cy="4215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4681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Other advantage of reducing the AP power consumption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Reducing the AP power consumption increases its service life 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Increases customer satisfaction due to cost savings for customers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Helene </a:t>
            </a:r>
            <a:r>
              <a:rPr lang="en-GB" dirty="0" err="1"/>
              <a:t>Ralle</a:t>
            </a:r>
            <a:r>
              <a:rPr lang="en-GB" dirty="0"/>
              <a:t>, Orange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Constraints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features must be backward compatible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It must be possible to enable them even if pre 802.11bn devices are associated to the AP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More constraints on the 2.4GHz band where IoT devices are still using old Wi-Fi versions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features must not prevent the AP from receiving packets from associated STAs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Helene </a:t>
            </a:r>
            <a:r>
              <a:rPr lang="en-GB" dirty="0" err="1"/>
              <a:t>Ralle</a:t>
            </a:r>
            <a:r>
              <a:rPr lang="en-GB" dirty="0"/>
              <a:t>, Orange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4934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Related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May 2025</a:t>
            </a:r>
            <a:endParaRPr lang="en-GB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AC77731F-31B6-C5E2-D856-B23C59B22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Many</a:t>
            </a:r>
            <a:r>
              <a:rPr lang="fr-FR" dirty="0"/>
              <a:t> contributions </a:t>
            </a:r>
            <a:r>
              <a:rPr lang="fr-FR" dirty="0" err="1"/>
              <a:t>already</a:t>
            </a:r>
            <a:r>
              <a:rPr lang="fr-FR" dirty="0"/>
              <a:t> </a:t>
            </a:r>
            <a:r>
              <a:rPr lang="fr-FR" dirty="0" err="1"/>
              <a:t>presented</a:t>
            </a:r>
            <a:r>
              <a:rPr lang="fr-FR" dirty="0"/>
              <a:t> </a:t>
            </a:r>
            <a:r>
              <a:rPr lang="fr-FR" dirty="0" err="1"/>
              <a:t>discuss</a:t>
            </a:r>
            <a:r>
              <a:rPr lang="fr-FR" dirty="0"/>
              <a:t> </a:t>
            </a:r>
            <a:r>
              <a:rPr lang="fr-FR" dirty="0" err="1"/>
              <a:t>some</a:t>
            </a:r>
            <a:r>
              <a:rPr lang="fr-FR" dirty="0"/>
              <a:t> </a:t>
            </a:r>
            <a:r>
              <a:rPr lang="fr-FR" dirty="0" err="1"/>
              <a:t>existing</a:t>
            </a:r>
            <a:r>
              <a:rPr lang="fr-FR" dirty="0"/>
              <a:t> </a:t>
            </a:r>
            <a:r>
              <a:rPr lang="fr-FR" dirty="0" err="1"/>
              <a:t>features</a:t>
            </a:r>
            <a:r>
              <a:rPr lang="fr-FR" dirty="0"/>
              <a:t> for power </a:t>
            </a:r>
            <a:r>
              <a:rPr lang="fr-FR" dirty="0" err="1"/>
              <a:t>save</a:t>
            </a:r>
            <a:r>
              <a:rPr lang="fr-FR" dirty="0"/>
              <a:t> and </a:t>
            </a:r>
            <a:r>
              <a:rPr lang="fr-FR" dirty="0" err="1"/>
              <a:t>proposed</a:t>
            </a:r>
            <a:r>
              <a:rPr lang="fr-FR" dirty="0"/>
              <a:t> new solutions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fr-FR" dirty="0" err="1"/>
              <a:t>Existing</a:t>
            </a:r>
            <a:r>
              <a:rPr lang="fr-FR" dirty="0"/>
              <a:t> </a:t>
            </a:r>
            <a:r>
              <a:rPr lang="fr-FR" dirty="0" err="1"/>
              <a:t>features</a:t>
            </a:r>
            <a:r>
              <a:rPr lang="fr-FR" dirty="0"/>
              <a:t> are not </a:t>
            </a:r>
            <a:r>
              <a:rPr lang="fr-FR" dirty="0" err="1"/>
              <a:t>always</a:t>
            </a:r>
            <a:r>
              <a:rPr lang="fr-FR" dirty="0"/>
              <a:t> </a:t>
            </a:r>
            <a:r>
              <a:rPr lang="fr-FR" dirty="0" err="1"/>
              <a:t>implemented</a:t>
            </a:r>
            <a:r>
              <a:rPr lang="fr-FR" dirty="0"/>
              <a:t> / </a:t>
            </a:r>
            <a:r>
              <a:rPr lang="fr-FR" dirty="0" err="1"/>
              <a:t>widely</a:t>
            </a:r>
            <a:r>
              <a:rPr lang="fr-FR" dirty="0"/>
              <a:t> </a:t>
            </a:r>
            <a:r>
              <a:rPr lang="fr-FR" dirty="0" err="1"/>
              <a:t>supported</a:t>
            </a:r>
            <a:endParaRPr lang="fr-FR" dirty="0"/>
          </a:p>
          <a:p>
            <a:endParaRPr lang="fr-FR" dirty="0"/>
          </a:p>
          <a:p>
            <a:r>
              <a:rPr lang="fr-FR" dirty="0" err="1"/>
              <a:t>Existing</a:t>
            </a:r>
            <a:r>
              <a:rPr lang="fr-FR" dirty="0"/>
              <a:t> solutions </a:t>
            </a:r>
            <a:r>
              <a:rPr lang="fr-FR" dirty="0" err="1"/>
              <a:t>include</a:t>
            </a:r>
            <a:r>
              <a:rPr lang="fr-FR" dirty="0"/>
              <a:t> (but are not </a:t>
            </a:r>
            <a:r>
              <a:rPr lang="fr-FR" dirty="0" err="1"/>
              <a:t>limited</a:t>
            </a:r>
            <a:r>
              <a:rPr lang="fr-FR" dirty="0"/>
              <a:t> to):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dirty="0"/>
              <a:t>BW </a:t>
            </a:r>
            <a:r>
              <a:rPr lang="fr-FR" dirty="0" err="1"/>
              <a:t>reduction</a:t>
            </a:r>
            <a:r>
              <a:rPr lang="fr-FR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dirty="0" err="1"/>
              <a:t>Nss</a:t>
            </a:r>
            <a:r>
              <a:rPr lang="fr-FR" dirty="0"/>
              <a:t> / </a:t>
            </a:r>
            <a:r>
              <a:rPr lang="fr-FR" dirty="0" err="1"/>
              <a:t>antennas</a:t>
            </a:r>
            <a:r>
              <a:rPr lang="fr-FR" dirty="0"/>
              <a:t> </a:t>
            </a:r>
            <a:r>
              <a:rPr lang="fr-FR" dirty="0" err="1"/>
              <a:t>reduction</a:t>
            </a:r>
            <a:endParaRPr lang="fr-FR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dirty="0"/>
              <a:t>Limitation of the 802.11 </a:t>
            </a:r>
            <a:r>
              <a:rPr lang="fr-FR" dirty="0" err="1"/>
              <a:t>capabilities</a:t>
            </a:r>
            <a:r>
              <a:rPr lang="fr-FR" dirty="0"/>
              <a:t> (</a:t>
            </a:r>
            <a:r>
              <a:rPr lang="fr-FR" dirty="0" err="1"/>
              <a:t>generation</a:t>
            </a:r>
            <a:r>
              <a:rPr lang="fr-FR" dirty="0"/>
              <a:t>/MCS </a:t>
            </a:r>
            <a:r>
              <a:rPr lang="fr-FR" dirty="0" err="1"/>
              <a:t>etc</a:t>
            </a:r>
            <a:r>
              <a:rPr lang="fr-FR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dirty="0" err="1"/>
              <a:t>Disablement</a:t>
            </a:r>
            <a:r>
              <a:rPr lang="fr-FR" dirty="0"/>
              <a:t> of a </a:t>
            </a:r>
            <a:r>
              <a:rPr lang="fr-FR" dirty="0" err="1"/>
              <a:t>frequency</a:t>
            </a:r>
            <a:r>
              <a:rPr lang="fr-FR" dirty="0"/>
              <a:t> band: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fr-FR" dirty="0"/>
              <a:t>in </a:t>
            </a:r>
            <a:r>
              <a:rPr lang="fr-FR" dirty="0" err="1"/>
              <a:t>particular</a:t>
            </a:r>
            <a:r>
              <a:rPr lang="fr-FR" dirty="0"/>
              <a:t> the 6GHz band if </a:t>
            </a:r>
            <a:r>
              <a:rPr lang="fr-FR" dirty="0" err="1"/>
              <a:t>there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no 6GHz capable </a:t>
            </a:r>
            <a:r>
              <a:rPr lang="fr-FR" dirty="0" err="1"/>
              <a:t>device</a:t>
            </a:r>
            <a:r>
              <a:rPr lang="fr-FR" dirty="0"/>
              <a:t> in the home,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fr-FR" dirty="0" err="1"/>
              <a:t>even</a:t>
            </a:r>
            <a:r>
              <a:rPr lang="fr-FR" dirty="0"/>
              <a:t> in addition the 5GHz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there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no </a:t>
            </a:r>
            <a:r>
              <a:rPr lang="fr-FR" dirty="0" err="1"/>
              <a:t>traffic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pPr lvl="1"/>
            <a:endParaRPr lang="fr-F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44489" y="63745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Adopted (non-Mobile) AP power save mechanism in 802.11bn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May 2025</a:t>
            </a:r>
            <a:endParaRPr lang="en-GB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AC77731F-31B6-C5E2-D856-B23C59B22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pPr lvl="1"/>
            <a:endParaRPr lang="fr-FR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0F0EF37-78C6-8456-BBE6-59EFDD7D0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1749" y="2132856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kern="0" dirty="0"/>
              <a:t>Define a new mechanism and/or enhance existing mechanism for AP power save [Motion #49 and [2, 9, 11, 12]]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kern="0" dirty="0"/>
              <a:t>Scheduled periodic power save on AP side is performed in UHR using Broadcast TWT with TWT ID=0 with Responder PM=1 (Rules for TWT scheduling AP) </a:t>
            </a:r>
            <a:r>
              <a:rPr lang="en-US" sz="2400" kern="0" dirty="0"/>
              <a:t>[Motion #161]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kern="0" dirty="0"/>
              <a:t>Compatible with legacy devices?</a:t>
            </a:r>
          </a:p>
          <a:p>
            <a:pPr>
              <a:buFont typeface="Times New Roman" pitchFamily="16" charset="0"/>
              <a:buChar char="•"/>
            </a:pPr>
            <a:endParaRPr lang="en-US" sz="2800" kern="0" dirty="0"/>
          </a:p>
          <a:p>
            <a:pPr>
              <a:buFont typeface="Times New Roman" pitchFamily="16" charset="0"/>
              <a:buChar char="•"/>
            </a:pPr>
            <a:r>
              <a:rPr lang="en-US" sz="2800" kern="0" dirty="0"/>
              <a:t>Operators need additional solutions</a:t>
            </a:r>
          </a:p>
          <a:p>
            <a:pPr lvl="1">
              <a:buFont typeface="Times New Roman" pitchFamily="16" charset="0"/>
              <a:buChar char="•"/>
            </a:pP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759144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802.11bn needs more power saving features for non-mobile APs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Backward compatible features for existing generations of STAs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New features for 802.11bn and future generations of APs and STAs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7222825-62ea-40f3-96b5-5375c07996e2}" enabled="1" method="Privileged" siteId="{90c7a20a-f34b-40bf-bc48-b9253b6f5d20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1127</TotalTime>
  <Words>992</Words>
  <Application>Microsoft Office PowerPoint</Application>
  <PresentationFormat>Grand écran</PresentationFormat>
  <Paragraphs>159</Paragraphs>
  <Slides>11</Slides>
  <Notes>11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Arial Unicode MS</vt:lpstr>
      <vt:lpstr>Times New Roman</vt:lpstr>
      <vt:lpstr>Thème Office</vt:lpstr>
      <vt:lpstr>Document</vt:lpstr>
      <vt:lpstr>Follow-up on AP Power Save</vt:lpstr>
      <vt:lpstr>Abstract</vt:lpstr>
      <vt:lpstr>Background: power consumption mitigation for APs</vt:lpstr>
      <vt:lpstr>Illustration of a tri-band AP power consumption</vt:lpstr>
      <vt:lpstr>Other advantage of reducing the AP power consumption</vt:lpstr>
      <vt:lpstr>Constraints</vt:lpstr>
      <vt:lpstr>Related work</vt:lpstr>
      <vt:lpstr>Adopted (non-Mobile) AP power save mechanism in 802.11bn</vt:lpstr>
      <vt:lpstr>Summary</vt:lpstr>
      <vt:lpstr>References</vt:lpstr>
      <vt:lpstr>References</vt:lpstr>
    </vt:vector>
  </TitlesOfParts>
  <Company>Orange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Follow-up on AP Power Save</dc:title>
  <dc:creator>RALLE Hélène INNOV/NET</dc:creator>
  <cp:keywords/>
  <cp:lastModifiedBy>RALLE Hélène INNOV/NET</cp:lastModifiedBy>
  <cp:revision>2</cp:revision>
  <cp:lastPrinted>1601-01-01T00:00:00Z</cp:lastPrinted>
  <dcterms:created xsi:type="dcterms:W3CDTF">2025-02-07T09:29:09Z</dcterms:created>
  <dcterms:modified xsi:type="dcterms:W3CDTF">2025-05-12T07:49:59Z</dcterms:modified>
  <cp:category>Name, Affiliation</cp:category>
</cp:coreProperties>
</file>