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20"/>
  </p:notesMasterIdLst>
  <p:handoutMasterIdLst>
    <p:handoutMasterId r:id="rId21"/>
  </p:handoutMasterIdLst>
  <p:sldIdLst>
    <p:sldId id="256" r:id="rId3"/>
    <p:sldId id="257" r:id="rId4"/>
    <p:sldId id="283" r:id="rId5"/>
    <p:sldId id="262" r:id="rId6"/>
    <p:sldId id="265" r:id="rId7"/>
    <p:sldId id="273" r:id="rId8"/>
    <p:sldId id="2373" r:id="rId9"/>
    <p:sldId id="276" r:id="rId10"/>
    <p:sldId id="2392" r:id="rId11"/>
    <p:sldId id="2393" r:id="rId12"/>
    <p:sldId id="270" r:id="rId13"/>
    <p:sldId id="2380" r:id="rId14"/>
    <p:sldId id="2383" r:id="rId15"/>
    <p:sldId id="278" r:id="rId16"/>
    <p:sldId id="2390" r:id="rId17"/>
    <p:sldId id="2391" r:id="rId18"/>
    <p:sldId id="2389"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2F58AB-24D1-43C9-B7C1-122E4BE81268}" v="9" dt="2025-05-09T21:22:39.90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21" autoAdjust="0"/>
    <p:restoredTop sz="93188" autoAdjust="0"/>
  </p:normalViewPr>
  <p:slideViewPr>
    <p:cSldViewPr>
      <p:cViewPr varScale="1">
        <p:scale>
          <a:sx n="96" d="100"/>
          <a:sy n="96" d="100"/>
        </p:scale>
        <p:origin x="83" y="286"/>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1" d="100"/>
          <a:sy n="51" d="100"/>
        </p:scale>
        <p:origin x="2216" y="5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microsoft.com/office/2016/11/relationships/changesInfo" Target="changesInfos/changesInfo1.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ily Qi" userId="26166f8a15b25b73" providerId="LiveId" clId="{012F58AB-24D1-43C9-B7C1-122E4BE81268}"/>
    <pc:docChg chg="undo custSel modSld modMainMaster">
      <pc:chgData name="Emily Qi" userId="26166f8a15b25b73" providerId="LiveId" clId="{012F58AB-24D1-43C9-B7C1-122E4BE81268}" dt="2025-05-09T21:26:39.566" v="676" actId="20577"/>
      <pc:docMkLst>
        <pc:docMk/>
      </pc:docMkLst>
      <pc:sldChg chg="modSp mod">
        <pc:chgData name="Emily Qi" userId="26166f8a15b25b73" providerId="LiveId" clId="{012F58AB-24D1-43C9-B7C1-122E4BE81268}" dt="2025-05-07T01:31:22.782" v="359" actId="20577"/>
        <pc:sldMkLst>
          <pc:docMk/>
          <pc:sldMk cId="0" sldId="256"/>
        </pc:sldMkLst>
        <pc:spChg chg="mod">
          <ac:chgData name="Emily Qi" userId="26166f8a15b25b73" providerId="LiveId" clId="{012F58AB-24D1-43C9-B7C1-122E4BE81268}" dt="2025-05-07T01:31:22.782" v="359" actId="20577"/>
          <ac:spMkLst>
            <pc:docMk/>
            <pc:sldMk cId="0" sldId="256"/>
            <ac:spMk id="6" creationId="{00000000-0000-0000-0000-000000000000}"/>
          </ac:spMkLst>
        </pc:spChg>
        <pc:spChg chg="mod">
          <ac:chgData name="Emily Qi" userId="26166f8a15b25b73" providerId="LiveId" clId="{012F58AB-24D1-43C9-B7C1-122E4BE81268}" dt="2025-05-07T01:31:15.968" v="356" actId="20577"/>
          <ac:spMkLst>
            <pc:docMk/>
            <pc:sldMk cId="0" sldId="256"/>
            <ac:spMk id="3074" creationId="{00000000-0000-0000-0000-000000000000}"/>
          </ac:spMkLst>
        </pc:spChg>
      </pc:sldChg>
      <pc:sldChg chg="modSp mod">
        <pc:chgData name="Emily Qi" userId="26166f8a15b25b73" providerId="LiveId" clId="{012F58AB-24D1-43C9-B7C1-122E4BE81268}" dt="2025-05-07T17:42:33.854" v="477" actId="108"/>
        <pc:sldMkLst>
          <pc:docMk/>
          <pc:sldMk cId="0" sldId="262"/>
        </pc:sldMkLst>
        <pc:spChg chg="mod">
          <ac:chgData name="Emily Qi" userId="26166f8a15b25b73" providerId="LiveId" clId="{012F58AB-24D1-43C9-B7C1-122E4BE81268}" dt="2025-05-07T17:42:33.854" v="477" actId="108"/>
          <ac:spMkLst>
            <pc:docMk/>
            <pc:sldMk cId="0" sldId="262"/>
            <ac:spMk id="8" creationId="{00000000-0000-0000-0000-000000000000}"/>
          </ac:spMkLst>
        </pc:spChg>
      </pc:sldChg>
      <pc:sldChg chg="modSp mod">
        <pc:chgData name="Emily Qi" userId="26166f8a15b25b73" providerId="LiveId" clId="{012F58AB-24D1-43C9-B7C1-122E4BE81268}" dt="2025-05-09T21:26:39.566" v="676" actId="20577"/>
        <pc:sldMkLst>
          <pc:docMk/>
          <pc:sldMk cId="1753890201" sldId="265"/>
        </pc:sldMkLst>
        <pc:spChg chg="mod">
          <ac:chgData name="Emily Qi" userId="26166f8a15b25b73" providerId="LiveId" clId="{012F58AB-24D1-43C9-B7C1-122E4BE81268}" dt="2025-05-09T21:26:39.566" v="676" actId="20577"/>
          <ac:spMkLst>
            <pc:docMk/>
            <pc:sldMk cId="1753890201" sldId="265"/>
            <ac:spMk id="2" creationId="{00000000-0000-0000-0000-000000000000}"/>
          </ac:spMkLst>
        </pc:spChg>
        <pc:spChg chg="mod">
          <ac:chgData name="Emily Qi" userId="26166f8a15b25b73" providerId="LiveId" clId="{012F58AB-24D1-43C9-B7C1-122E4BE81268}" dt="2025-05-09T21:26:07.867" v="673" actId="6549"/>
          <ac:spMkLst>
            <pc:docMk/>
            <pc:sldMk cId="1753890201" sldId="265"/>
            <ac:spMk id="9218" creationId="{00000000-0000-0000-0000-000000000000}"/>
          </ac:spMkLst>
        </pc:spChg>
      </pc:sldChg>
      <pc:sldChg chg="modSp mod">
        <pc:chgData name="Emily Qi" userId="26166f8a15b25b73" providerId="LiveId" clId="{012F58AB-24D1-43C9-B7C1-122E4BE81268}" dt="2025-05-09T21:25:37.763" v="669" actId="1076"/>
        <pc:sldMkLst>
          <pc:docMk/>
          <pc:sldMk cId="3454883255" sldId="273"/>
        </pc:sldMkLst>
        <pc:graphicFrameChg chg="mod modGraphic">
          <ac:chgData name="Emily Qi" userId="26166f8a15b25b73" providerId="LiveId" clId="{012F58AB-24D1-43C9-B7C1-122E4BE81268}" dt="2025-05-09T21:25:37.763" v="669" actId="1076"/>
          <ac:graphicFrameMkLst>
            <pc:docMk/>
            <pc:sldMk cId="3454883255" sldId="273"/>
            <ac:graphicFrameMk id="3" creationId="{00000000-0000-0000-0000-000000000000}"/>
          </ac:graphicFrameMkLst>
        </pc:graphicFrameChg>
      </pc:sldChg>
      <pc:sldChg chg="modSp mod">
        <pc:chgData name="Emily Qi" userId="26166f8a15b25b73" providerId="LiveId" clId="{012F58AB-24D1-43C9-B7C1-122E4BE81268}" dt="2025-05-07T01:30:53.616" v="352" actId="20577"/>
        <pc:sldMkLst>
          <pc:docMk/>
          <pc:sldMk cId="1968720319" sldId="283"/>
        </pc:sldMkLst>
        <pc:spChg chg="mod">
          <ac:chgData name="Emily Qi" userId="26166f8a15b25b73" providerId="LiveId" clId="{012F58AB-24D1-43C9-B7C1-122E4BE81268}" dt="2025-05-07T01:25:05.424" v="2" actId="20577"/>
          <ac:spMkLst>
            <pc:docMk/>
            <pc:sldMk cId="1968720319" sldId="283"/>
            <ac:spMk id="2" creationId="{00000000-0000-0000-0000-000000000000}"/>
          </ac:spMkLst>
        </pc:spChg>
        <pc:spChg chg="mod">
          <ac:chgData name="Emily Qi" userId="26166f8a15b25b73" providerId="LiveId" clId="{012F58AB-24D1-43C9-B7C1-122E4BE81268}" dt="2025-05-07T01:30:53.616" v="352" actId="20577"/>
          <ac:spMkLst>
            <pc:docMk/>
            <pc:sldMk cId="1968720319" sldId="283"/>
            <ac:spMk id="3" creationId="{00000000-0000-0000-0000-000000000000}"/>
          </ac:spMkLst>
        </pc:spChg>
      </pc:sldChg>
      <pc:sldChg chg="modSp mod">
        <pc:chgData name="Emily Qi" userId="26166f8a15b25b73" providerId="LiveId" clId="{012F58AB-24D1-43C9-B7C1-122E4BE81268}" dt="2025-05-09T21:24:43.201" v="668"/>
        <pc:sldMkLst>
          <pc:docMk/>
          <pc:sldMk cId="1998207127" sldId="2373"/>
        </pc:sldMkLst>
        <pc:spChg chg="mod">
          <ac:chgData name="Emily Qi" userId="26166f8a15b25b73" providerId="LiveId" clId="{012F58AB-24D1-43C9-B7C1-122E4BE81268}" dt="2025-05-07T17:48:35.573" v="593" actId="20577"/>
          <ac:spMkLst>
            <pc:docMk/>
            <pc:sldMk cId="1998207127" sldId="2373"/>
            <ac:spMk id="8" creationId="{00000000-0000-0000-0000-000000000000}"/>
          </ac:spMkLst>
        </pc:spChg>
        <pc:graphicFrameChg chg="mod modGraphic">
          <ac:chgData name="Emily Qi" userId="26166f8a15b25b73" providerId="LiveId" clId="{012F58AB-24D1-43C9-B7C1-122E4BE81268}" dt="2025-05-09T21:24:43.201" v="668"/>
          <ac:graphicFrameMkLst>
            <pc:docMk/>
            <pc:sldMk cId="1998207127" sldId="2373"/>
            <ac:graphicFrameMk id="10" creationId="{00000000-0000-0000-0000-000000000000}"/>
          </ac:graphicFrameMkLst>
        </pc:graphicFrameChg>
      </pc:sldChg>
      <pc:sldChg chg="modSp mod">
        <pc:chgData name="Emily Qi" userId="26166f8a15b25b73" providerId="LiveId" clId="{012F58AB-24D1-43C9-B7C1-122E4BE81268}" dt="2025-05-07T17:55:14.136" v="597" actId="13926"/>
        <pc:sldMkLst>
          <pc:docMk/>
          <pc:sldMk cId="3280161009" sldId="2392"/>
        </pc:sldMkLst>
        <pc:spChg chg="mod">
          <ac:chgData name="Emily Qi" userId="26166f8a15b25b73" providerId="LiveId" clId="{012F58AB-24D1-43C9-B7C1-122E4BE81268}" dt="2025-05-07T01:28:00.853" v="199" actId="20577"/>
          <ac:spMkLst>
            <pc:docMk/>
            <pc:sldMk cId="3280161009" sldId="2392"/>
            <ac:spMk id="2" creationId="{00000000-0000-0000-0000-000000000000}"/>
          </ac:spMkLst>
        </pc:spChg>
        <pc:spChg chg="mod">
          <ac:chgData name="Emily Qi" userId="26166f8a15b25b73" providerId="LiveId" clId="{012F58AB-24D1-43C9-B7C1-122E4BE81268}" dt="2025-05-07T01:28:36.368" v="222" actId="113"/>
          <ac:spMkLst>
            <pc:docMk/>
            <pc:sldMk cId="3280161009" sldId="2392"/>
            <ac:spMk id="3" creationId="{BAD40958-3657-7C69-751E-96368A8BDCED}"/>
          </ac:spMkLst>
        </pc:spChg>
        <pc:spChg chg="mod">
          <ac:chgData name="Emily Qi" userId="26166f8a15b25b73" providerId="LiveId" clId="{012F58AB-24D1-43C9-B7C1-122E4BE81268}" dt="2025-05-07T17:55:14.136" v="597" actId="13926"/>
          <ac:spMkLst>
            <pc:docMk/>
            <pc:sldMk cId="3280161009" sldId="2392"/>
            <ac:spMk id="9218" creationId="{00000000-0000-0000-0000-000000000000}"/>
          </ac:spMkLst>
        </pc:spChg>
      </pc:sldChg>
      <pc:sldChg chg="modSp mod">
        <pc:chgData name="Emily Qi" userId="26166f8a15b25b73" providerId="LiveId" clId="{012F58AB-24D1-43C9-B7C1-122E4BE81268}" dt="2025-05-07T01:29:54.191" v="322" actId="20577"/>
        <pc:sldMkLst>
          <pc:docMk/>
          <pc:sldMk cId="3295694380" sldId="2393"/>
        </pc:sldMkLst>
        <pc:spChg chg="mod">
          <ac:chgData name="Emily Qi" userId="26166f8a15b25b73" providerId="LiveId" clId="{012F58AB-24D1-43C9-B7C1-122E4BE81268}" dt="2025-05-07T01:29:33.058" v="268" actId="6549"/>
          <ac:spMkLst>
            <pc:docMk/>
            <pc:sldMk cId="3295694380" sldId="2393"/>
            <ac:spMk id="2" creationId="{6781A285-952A-ED5E-7D7A-F9570B29221D}"/>
          </ac:spMkLst>
        </pc:spChg>
        <pc:spChg chg="mod">
          <ac:chgData name="Emily Qi" userId="26166f8a15b25b73" providerId="LiveId" clId="{012F58AB-24D1-43C9-B7C1-122E4BE81268}" dt="2025-05-07T01:29:54.191" v="322" actId="20577"/>
          <ac:spMkLst>
            <pc:docMk/>
            <pc:sldMk cId="3295694380" sldId="2393"/>
            <ac:spMk id="9218" creationId="{76CE72E6-3CEB-8D1D-4D73-4BC475E081FA}"/>
          </ac:spMkLst>
        </pc:spChg>
      </pc:sldChg>
      <pc:sldMasterChg chg="modSp mod">
        <pc:chgData name="Emily Qi" userId="26166f8a15b25b73" providerId="LiveId" clId="{012F58AB-24D1-43C9-B7C1-122E4BE81268}" dt="2025-05-07T01:31:46.104" v="370" actId="20577"/>
        <pc:sldMasterMkLst>
          <pc:docMk/>
          <pc:sldMasterMk cId="0" sldId="2147483648"/>
        </pc:sldMasterMkLst>
        <pc:spChg chg="mod">
          <ac:chgData name="Emily Qi" userId="26166f8a15b25b73" providerId="LiveId" clId="{012F58AB-24D1-43C9-B7C1-122E4BE81268}" dt="2025-05-07T01:31:46.104" v="370" actId="20577"/>
          <ac:spMkLst>
            <pc:docMk/>
            <pc:sldMasterMk cId="0" sldId="2147483648"/>
            <ac:spMk id="10" creationId="{00000000-0000-0000-0000-000000000000}"/>
          </ac:spMkLst>
        </pc:spChg>
        <pc:spChg chg="mod">
          <ac:chgData name="Emily Qi" userId="26166f8a15b25b73" providerId="LiveId" clId="{012F58AB-24D1-43C9-B7C1-122E4BE81268}" dt="2025-05-07T01:31:34.095" v="362"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5/9/2025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26835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72067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0" lvl="1" indent="0"/>
            <a:r>
              <a:rPr lang="en-US" sz="1600" b="1" dirty="0"/>
              <a:t> </a:t>
            </a:r>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714827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55591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D33C166-27E2-22CD-84EE-773BE29B23B4}"/>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525D0A1D-C23A-E0F8-063D-F55608D20AB3}"/>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92AA71F0-A86D-8955-D9B4-8C22E49A7893}"/>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D48632C6-0D8C-02C1-98A0-56799918B606}"/>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510B3868-2164-353A-53A8-F7081296F031}"/>
              </a:ext>
            </a:extLst>
          </p:cNvPr>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a:extLst>
              <a:ext uri="{FF2B5EF4-FFF2-40B4-BE49-F238E27FC236}">
                <a16:creationId xmlns:a16="http://schemas.microsoft.com/office/drawing/2014/main" id="{BFE26296-3992-139E-7055-7FFAC61DB19A}"/>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4357D7D5-D3A8-F827-0054-83195DC67E08}"/>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949254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885526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dirty="0"/>
          </a:p>
        </p:txBody>
      </p:sp>
      <p:sp>
        <p:nvSpPr>
          <p:cNvPr id="5" name="Footer Placeholder 4"/>
          <p:cNvSpPr>
            <a:spLocks noGrp="1"/>
          </p:cNvSpPr>
          <p:nvPr>
            <p:ph type="ftr" idx="11"/>
          </p:nvPr>
        </p:nvSpPr>
        <p:spPr/>
        <p:txBody>
          <a:bodyPr/>
          <a:lstStyle>
            <a:lvl1pPr>
              <a:defRPr/>
            </a:lvl1pPr>
          </a:lstStyle>
          <a:p>
            <a:r>
              <a:rPr lang="en-GB"/>
              <a:t>Emily Qi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8085D-4B80-4537-B496-F59E6E6248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37DA92-35FD-44F0-AC93-094057B9FA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A004B7-0261-40C9-BC21-A76F6637D32A}"/>
              </a:ext>
            </a:extLst>
          </p:cNvPr>
          <p:cNvSpPr>
            <a:spLocks noGrp="1"/>
          </p:cNvSpPr>
          <p:nvPr>
            <p:ph type="dt" sz="half" idx="10"/>
          </p:nvPr>
        </p:nvSpPr>
        <p:spPr/>
        <p:txBody>
          <a:bodyPr/>
          <a:lstStyle/>
          <a:p>
            <a:r>
              <a:rPr lang="en-US"/>
              <a:t>May 2025</a:t>
            </a:r>
          </a:p>
        </p:txBody>
      </p:sp>
      <p:sp>
        <p:nvSpPr>
          <p:cNvPr id="5" name="Footer Placeholder 4">
            <a:extLst>
              <a:ext uri="{FF2B5EF4-FFF2-40B4-BE49-F238E27FC236}">
                <a16:creationId xmlns:a16="http://schemas.microsoft.com/office/drawing/2014/main" id="{8E3160B1-3363-4115-AD62-4E718295DDBD}"/>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4274D7C9-CAEB-4022-8475-82E104F65161}"/>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54258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37937-2442-4545-9538-0A31CAF214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0E5B31-8D87-462D-A646-65BA90EDB9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BB9E8A-CA88-4234-BB4E-56FAA7706A96}"/>
              </a:ext>
            </a:extLst>
          </p:cNvPr>
          <p:cNvSpPr>
            <a:spLocks noGrp="1"/>
          </p:cNvSpPr>
          <p:nvPr>
            <p:ph type="dt" sz="half" idx="10"/>
          </p:nvPr>
        </p:nvSpPr>
        <p:spPr/>
        <p:txBody>
          <a:bodyPr/>
          <a:lstStyle/>
          <a:p>
            <a:r>
              <a:rPr lang="en-US"/>
              <a:t>May 2025</a:t>
            </a:r>
          </a:p>
        </p:txBody>
      </p:sp>
      <p:sp>
        <p:nvSpPr>
          <p:cNvPr id="5" name="Footer Placeholder 4">
            <a:extLst>
              <a:ext uri="{FF2B5EF4-FFF2-40B4-BE49-F238E27FC236}">
                <a16:creationId xmlns:a16="http://schemas.microsoft.com/office/drawing/2014/main" id="{D1B81F0D-9FD3-47D5-B2AA-8B8D798B2261}"/>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FBEBA934-68A1-4367-87EE-E6830B6A5AD4}"/>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758661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EE629-7D94-417F-941E-ED4FE13130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B78DD55-51D2-4231-8846-C23FC90AF8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DB04C0-CD8C-4F84-BAE8-60A186265DAE}"/>
              </a:ext>
            </a:extLst>
          </p:cNvPr>
          <p:cNvSpPr>
            <a:spLocks noGrp="1"/>
          </p:cNvSpPr>
          <p:nvPr>
            <p:ph type="dt" sz="half" idx="10"/>
          </p:nvPr>
        </p:nvSpPr>
        <p:spPr/>
        <p:txBody>
          <a:bodyPr/>
          <a:lstStyle/>
          <a:p>
            <a:r>
              <a:rPr lang="en-US"/>
              <a:t>May 2025</a:t>
            </a:r>
          </a:p>
        </p:txBody>
      </p:sp>
      <p:sp>
        <p:nvSpPr>
          <p:cNvPr id="5" name="Footer Placeholder 4">
            <a:extLst>
              <a:ext uri="{FF2B5EF4-FFF2-40B4-BE49-F238E27FC236}">
                <a16:creationId xmlns:a16="http://schemas.microsoft.com/office/drawing/2014/main" id="{21A2EC47-BA99-4BB2-B9C0-AB2FB283369C}"/>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BF980ACF-E5F0-4619-B22E-AADA7240E91B}"/>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722930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F6E55-E2CC-4E00-BDCF-7FA0C215BD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A995D9-DA74-449E-BCFE-01906C9E4F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0208F47-9D9C-437A-BEDB-F2D34F9CED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7CD51F-C820-4E3A-A3B6-79007369A580}"/>
              </a:ext>
            </a:extLst>
          </p:cNvPr>
          <p:cNvSpPr>
            <a:spLocks noGrp="1"/>
          </p:cNvSpPr>
          <p:nvPr>
            <p:ph type="dt" sz="half" idx="10"/>
          </p:nvPr>
        </p:nvSpPr>
        <p:spPr/>
        <p:txBody>
          <a:bodyPr/>
          <a:lstStyle/>
          <a:p>
            <a:r>
              <a:rPr lang="en-US"/>
              <a:t>May 2025</a:t>
            </a:r>
          </a:p>
        </p:txBody>
      </p:sp>
      <p:sp>
        <p:nvSpPr>
          <p:cNvPr id="6" name="Footer Placeholder 5">
            <a:extLst>
              <a:ext uri="{FF2B5EF4-FFF2-40B4-BE49-F238E27FC236}">
                <a16:creationId xmlns:a16="http://schemas.microsoft.com/office/drawing/2014/main" id="{54DC7476-CE53-4B15-9126-B8F7D72C5CFF}"/>
              </a:ext>
            </a:extLst>
          </p:cNvPr>
          <p:cNvSpPr>
            <a:spLocks noGrp="1"/>
          </p:cNvSpPr>
          <p:nvPr>
            <p:ph type="ftr" sz="quarter" idx="11"/>
          </p:nvPr>
        </p:nvSpPr>
        <p:spPr/>
        <p:txBody>
          <a:bodyPr/>
          <a:lstStyle/>
          <a:p>
            <a:r>
              <a:rPr lang="en-US"/>
              <a:t>Emily Qi</a:t>
            </a:r>
          </a:p>
        </p:txBody>
      </p:sp>
      <p:sp>
        <p:nvSpPr>
          <p:cNvPr id="7" name="Slide Number Placeholder 6">
            <a:extLst>
              <a:ext uri="{FF2B5EF4-FFF2-40B4-BE49-F238E27FC236}">
                <a16:creationId xmlns:a16="http://schemas.microsoft.com/office/drawing/2014/main" id="{BBB95E08-DBD4-43F1-888A-36D63D3F9706}"/>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804006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35EE3-7473-4D9A-9D79-F67DFD0DE9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B124506-C87D-4B75-BB27-7660BF83D3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C22566-38C2-4F6D-B40E-6A48D373CC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69B279-E3EB-4F54-95F9-C56F7F3B4F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84B459-98F2-41B7-96AD-9F507F612C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71F3CE-2282-4BBE-A346-BADDA48ECF84}"/>
              </a:ext>
            </a:extLst>
          </p:cNvPr>
          <p:cNvSpPr>
            <a:spLocks noGrp="1"/>
          </p:cNvSpPr>
          <p:nvPr>
            <p:ph type="dt" sz="half" idx="10"/>
          </p:nvPr>
        </p:nvSpPr>
        <p:spPr/>
        <p:txBody>
          <a:bodyPr/>
          <a:lstStyle/>
          <a:p>
            <a:r>
              <a:rPr lang="en-US"/>
              <a:t>May 2025</a:t>
            </a:r>
          </a:p>
        </p:txBody>
      </p:sp>
      <p:sp>
        <p:nvSpPr>
          <p:cNvPr id="8" name="Footer Placeholder 7">
            <a:extLst>
              <a:ext uri="{FF2B5EF4-FFF2-40B4-BE49-F238E27FC236}">
                <a16:creationId xmlns:a16="http://schemas.microsoft.com/office/drawing/2014/main" id="{170DCD6D-D4FA-47C3-862D-7E32F5761EE0}"/>
              </a:ext>
            </a:extLst>
          </p:cNvPr>
          <p:cNvSpPr>
            <a:spLocks noGrp="1"/>
          </p:cNvSpPr>
          <p:nvPr>
            <p:ph type="ftr" sz="quarter" idx="11"/>
          </p:nvPr>
        </p:nvSpPr>
        <p:spPr/>
        <p:txBody>
          <a:bodyPr/>
          <a:lstStyle/>
          <a:p>
            <a:r>
              <a:rPr lang="en-US"/>
              <a:t>Emily Qi</a:t>
            </a:r>
          </a:p>
        </p:txBody>
      </p:sp>
      <p:sp>
        <p:nvSpPr>
          <p:cNvPr id="9" name="Slide Number Placeholder 8">
            <a:extLst>
              <a:ext uri="{FF2B5EF4-FFF2-40B4-BE49-F238E27FC236}">
                <a16:creationId xmlns:a16="http://schemas.microsoft.com/office/drawing/2014/main" id="{78C44F71-92DC-4E03-9A70-C369BA2FBB25}"/>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957621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53C74-B631-459F-912E-F9CAB8E260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EFBD0D-5560-4970-9756-FED79FD04A18}"/>
              </a:ext>
            </a:extLst>
          </p:cNvPr>
          <p:cNvSpPr>
            <a:spLocks noGrp="1"/>
          </p:cNvSpPr>
          <p:nvPr>
            <p:ph type="dt" sz="half" idx="10"/>
          </p:nvPr>
        </p:nvSpPr>
        <p:spPr/>
        <p:txBody>
          <a:bodyPr/>
          <a:lstStyle/>
          <a:p>
            <a:r>
              <a:rPr lang="en-US"/>
              <a:t>May 2025</a:t>
            </a:r>
          </a:p>
        </p:txBody>
      </p:sp>
      <p:sp>
        <p:nvSpPr>
          <p:cNvPr id="4" name="Footer Placeholder 3">
            <a:extLst>
              <a:ext uri="{FF2B5EF4-FFF2-40B4-BE49-F238E27FC236}">
                <a16:creationId xmlns:a16="http://schemas.microsoft.com/office/drawing/2014/main" id="{D3164DB7-501E-4D93-90F6-4CC9A1A7761F}"/>
              </a:ext>
            </a:extLst>
          </p:cNvPr>
          <p:cNvSpPr>
            <a:spLocks noGrp="1"/>
          </p:cNvSpPr>
          <p:nvPr>
            <p:ph type="ftr" sz="quarter" idx="11"/>
          </p:nvPr>
        </p:nvSpPr>
        <p:spPr/>
        <p:txBody>
          <a:bodyPr/>
          <a:lstStyle/>
          <a:p>
            <a:r>
              <a:rPr lang="en-US"/>
              <a:t>Emily Qi</a:t>
            </a:r>
          </a:p>
        </p:txBody>
      </p:sp>
      <p:sp>
        <p:nvSpPr>
          <p:cNvPr id="5" name="Slide Number Placeholder 4">
            <a:extLst>
              <a:ext uri="{FF2B5EF4-FFF2-40B4-BE49-F238E27FC236}">
                <a16:creationId xmlns:a16="http://schemas.microsoft.com/office/drawing/2014/main" id="{BA068654-B452-43FF-8153-1061C547EE8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010912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22745D-B157-4A04-94DC-031DE5A5DCC2}"/>
              </a:ext>
            </a:extLst>
          </p:cNvPr>
          <p:cNvSpPr>
            <a:spLocks noGrp="1"/>
          </p:cNvSpPr>
          <p:nvPr>
            <p:ph type="dt" sz="half" idx="10"/>
          </p:nvPr>
        </p:nvSpPr>
        <p:spPr/>
        <p:txBody>
          <a:bodyPr/>
          <a:lstStyle/>
          <a:p>
            <a:r>
              <a:rPr lang="en-US"/>
              <a:t>May 2025</a:t>
            </a:r>
          </a:p>
        </p:txBody>
      </p:sp>
      <p:sp>
        <p:nvSpPr>
          <p:cNvPr id="3" name="Footer Placeholder 2">
            <a:extLst>
              <a:ext uri="{FF2B5EF4-FFF2-40B4-BE49-F238E27FC236}">
                <a16:creationId xmlns:a16="http://schemas.microsoft.com/office/drawing/2014/main" id="{699ABABC-4FD0-49A2-B9AF-636CF6B3A5C1}"/>
              </a:ext>
            </a:extLst>
          </p:cNvPr>
          <p:cNvSpPr>
            <a:spLocks noGrp="1"/>
          </p:cNvSpPr>
          <p:nvPr>
            <p:ph type="ftr" sz="quarter" idx="11"/>
          </p:nvPr>
        </p:nvSpPr>
        <p:spPr/>
        <p:txBody>
          <a:bodyPr/>
          <a:lstStyle/>
          <a:p>
            <a:r>
              <a:rPr lang="en-US"/>
              <a:t>Emily Qi</a:t>
            </a:r>
          </a:p>
        </p:txBody>
      </p:sp>
      <p:sp>
        <p:nvSpPr>
          <p:cNvPr id="4" name="Slide Number Placeholder 3">
            <a:extLst>
              <a:ext uri="{FF2B5EF4-FFF2-40B4-BE49-F238E27FC236}">
                <a16:creationId xmlns:a16="http://schemas.microsoft.com/office/drawing/2014/main" id="{C2864335-5D0A-412C-9A46-0330B09B41F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2286474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44E05-DA9E-4626-82A4-F772835FF4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11DAB3-08E0-49A1-862C-679ED6F295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36F3F6-307A-4BD1-9447-D833DC0A2C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8B550D-1464-4F9E-9CDB-E3E44444D282}"/>
              </a:ext>
            </a:extLst>
          </p:cNvPr>
          <p:cNvSpPr>
            <a:spLocks noGrp="1"/>
          </p:cNvSpPr>
          <p:nvPr>
            <p:ph type="dt" sz="half" idx="10"/>
          </p:nvPr>
        </p:nvSpPr>
        <p:spPr/>
        <p:txBody>
          <a:bodyPr/>
          <a:lstStyle/>
          <a:p>
            <a:r>
              <a:rPr lang="en-US"/>
              <a:t>May 2025</a:t>
            </a:r>
          </a:p>
        </p:txBody>
      </p:sp>
      <p:sp>
        <p:nvSpPr>
          <p:cNvPr id="6" name="Footer Placeholder 5">
            <a:extLst>
              <a:ext uri="{FF2B5EF4-FFF2-40B4-BE49-F238E27FC236}">
                <a16:creationId xmlns:a16="http://schemas.microsoft.com/office/drawing/2014/main" id="{B3CCCF00-2185-4DDA-ACF6-7327C4D2BAF8}"/>
              </a:ext>
            </a:extLst>
          </p:cNvPr>
          <p:cNvSpPr>
            <a:spLocks noGrp="1"/>
          </p:cNvSpPr>
          <p:nvPr>
            <p:ph type="ftr" sz="quarter" idx="11"/>
          </p:nvPr>
        </p:nvSpPr>
        <p:spPr/>
        <p:txBody>
          <a:bodyPr/>
          <a:lstStyle/>
          <a:p>
            <a:r>
              <a:rPr lang="en-US"/>
              <a:t>Emily Qi</a:t>
            </a:r>
          </a:p>
        </p:txBody>
      </p:sp>
      <p:sp>
        <p:nvSpPr>
          <p:cNvPr id="7" name="Slide Number Placeholder 6">
            <a:extLst>
              <a:ext uri="{FF2B5EF4-FFF2-40B4-BE49-F238E27FC236}">
                <a16:creationId xmlns:a16="http://schemas.microsoft.com/office/drawing/2014/main" id="{8547AAE1-FE67-442B-B9BF-75090A1E87C7}"/>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814190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A238D-72FA-416F-977B-F3FD7C7DED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85DE52-2BB4-4AE7-A485-687AFA899B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A2D222-19B1-4C33-B545-1FA37A8D1E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E38B0B-A801-45FB-9DA6-5BFDFE6C8A33}"/>
              </a:ext>
            </a:extLst>
          </p:cNvPr>
          <p:cNvSpPr>
            <a:spLocks noGrp="1"/>
          </p:cNvSpPr>
          <p:nvPr>
            <p:ph type="dt" sz="half" idx="10"/>
          </p:nvPr>
        </p:nvSpPr>
        <p:spPr/>
        <p:txBody>
          <a:bodyPr/>
          <a:lstStyle/>
          <a:p>
            <a:r>
              <a:rPr lang="en-US"/>
              <a:t>May 2025</a:t>
            </a:r>
          </a:p>
        </p:txBody>
      </p:sp>
      <p:sp>
        <p:nvSpPr>
          <p:cNvPr id="6" name="Footer Placeholder 5">
            <a:extLst>
              <a:ext uri="{FF2B5EF4-FFF2-40B4-BE49-F238E27FC236}">
                <a16:creationId xmlns:a16="http://schemas.microsoft.com/office/drawing/2014/main" id="{A95CA717-57BE-43D2-A6F1-826E0D7C868E}"/>
              </a:ext>
            </a:extLst>
          </p:cNvPr>
          <p:cNvSpPr>
            <a:spLocks noGrp="1"/>
          </p:cNvSpPr>
          <p:nvPr>
            <p:ph type="ftr" sz="quarter" idx="11"/>
          </p:nvPr>
        </p:nvSpPr>
        <p:spPr/>
        <p:txBody>
          <a:bodyPr/>
          <a:lstStyle/>
          <a:p>
            <a:r>
              <a:rPr lang="en-US"/>
              <a:t>Emily Qi</a:t>
            </a:r>
          </a:p>
        </p:txBody>
      </p:sp>
      <p:sp>
        <p:nvSpPr>
          <p:cNvPr id="7" name="Slide Number Placeholder 6">
            <a:extLst>
              <a:ext uri="{FF2B5EF4-FFF2-40B4-BE49-F238E27FC236}">
                <a16:creationId xmlns:a16="http://schemas.microsoft.com/office/drawing/2014/main" id="{B970F1D7-B6A9-47C0-8CB9-367C255AB2E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13829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AD105-B8DF-4E14-A70D-1826AF6B9FE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0BCCC2-2688-4D51-9EB4-A378B78B95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169002-E37C-4B5D-8BD5-22851F8CB400}"/>
              </a:ext>
            </a:extLst>
          </p:cNvPr>
          <p:cNvSpPr>
            <a:spLocks noGrp="1"/>
          </p:cNvSpPr>
          <p:nvPr>
            <p:ph type="dt" sz="half" idx="10"/>
          </p:nvPr>
        </p:nvSpPr>
        <p:spPr/>
        <p:txBody>
          <a:bodyPr/>
          <a:lstStyle/>
          <a:p>
            <a:r>
              <a:rPr lang="en-US"/>
              <a:t>May 2025</a:t>
            </a:r>
          </a:p>
        </p:txBody>
      </p:sp>
      <p:sp>
        <p:nvSpPr>
          <p:cNvPr id="5" name="Footer Placeholder 4">
            <a:extLst>
              <a:ext uri="{FF2B5EF4-FFF2-40B4-BE49-F238E27FC236}">
                <a16:creationId xmlns:a16="http://schemas.microsoft.com/office/drawing/2014/main" id="{10A98806-B304-4063-8044-11FA1931008B}"/>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9C0176CA-0253-4256-869E-A344A34486D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27024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Emily Qi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2025</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B285FF-E807-4FFF-B633-75ED2A6D1C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4D7B93-C1A5-46FF-80A5-AB63AD5A7F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790DE9-A914-4AD0-B53D-C7F9AB764B2E}"/>
              </a:ext>
            </a:extLst>
          </p:cNvPr>
          <p:cNvSpPr>
            <a:spLocks noGrp="1"/>
          </p:cNvSpPr>
          <p:nvPr>
            <p:ph type="dt" sz="half" idx="10"/>
          </p:nvPr>
        </p:nvSpPr>
        <p:spPr/>
        <p:txBody>
          <a:bodyPr/>
          <a:lstStyle/>
          <a:p>
            <a:r>
              <a:rPr lang="en-US"/>
              <a:t>May 2025</a:t>
            </a:r>
          </a:p>
        </p:txBody>
      </p:sp>
      <p:sp>
        <p:nvSpPr>
          <p:cNvPr id="5" name="Footer Placeholder 4">
            <a:extLst>
              <a:ext uri="{FF2B5EF4-FFF2-40B4-BE49-F238E27FC236}">
                <a16:creationId xmlns:a16="http://schemas.microsoft.com/office/drawing/2014/main" id="{02573440-84FB-4A71-94C1-061AB8EA9D94}"/>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DCA9BB3F-441F-451E-B0E9-FC5C9F6B824A}"/>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333351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May 2025</a:t>
            </a:r>
            <a:endParaRPr lang="en-GB"/>
          </a:p>
        </p:txBody>
      </p:sp>
      <p:sp>
        <p:nvSpPr>
          <p:cNvPr id="5" name="Footer Placeholder 4"/>
          <p:cNvSpPr>
            <a:spLocks noGrp="1"/>
          </p:cNvSpPr>
          <p:nvPr>
            <p:ph type="ftr" idx="11"/>
          </p:nvPr>
        </p:nvSpPr>
        <p:spPr/>
        <p:txBody>
          <a:bodyPr/>
          <a:lstStyle>
            <a:lvl1pPr>
              <a:defRPr/>
            </a:lvl1pPr>
          </a:lstStyle>
          <a:p>
            <a:r>
              <a:rPr lang="en-GB"/>
              <a:t>Emily Qi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2025</a:t>
            </a:r>
            <a:endParaRPr lang="en-GB"/>
          </a:p>
        </p:txBody>
      </p:sp>
      <p:sp>
        <p:nvSpPr>
          <p:cNvPr id="6" name="Footer Placeholder 5"/>
          <p:cNvSpPr>
            <a:spLocks noGrp="1"/>
          </p:cNvSpPr>
          <p:nvPr>
            <p:ph type="ftr" idx="11"/>
          </p:nvPr>
        </p:nvSpPr>
        <p:spPr/>
        <p:txBody>
          <a:bodyPr/>
          <a:lstStyle>
            <a:lvl1pPr>
              <a:defRPr/>
            </a:lvl1pPr>
          </a:lstStyle>
          <a:p>
            <a:r>
              <a:rPr lang="en-GB"/>
              <a:t>Emily Qi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Emily Qi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2025</a:t>
            </a:r>
            <a:endParaRPr lang="en-GB"/>
          </a:p>
        </p:txBody>
      </p:sp>
      <p:sp>
        <p:nvSpPr>
          <p:cNvPr id="4" name="Footer Placeholder 3"/>
          <p:cNvSpPr>
            <a:spLocks noGrp="1"/>
          </p:cNvSpPr>
          <p:nvPr>
            <p:ph type="ftr" idx="11"/>
          </p:nvPr>
        </p:nvSpPr>
        <p:spPr/>
        <p:txBody>
          <a:bodyPr/>
          <a:lstStyle>
            <a:lvl1pPr>
              <a:defRPr/>
            </a:lvl1pPr>
          </a:lstStyle>
          <a:p>
            <a:r>
              <a:rPr lang="en-GB"/>
              <a:t>Emily Qi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2025</a:t>
            </a:r>
            <a:endParaRPr lang="en-GB"/>
          </a:p>
        </p:txBody>
      </p:sp>
      <p:sp>
        <p:nvSpPr>
          <p:cNvPr id="3" name="Footer Placeholder 2"/>
          <p:cNvSpPr>
            <a:spLocks noGrp="1"/>
          </p:cNvSpPr>
          <p:nvPr>
            <p:ph type="ftr" idx="11"/>
          </p:nvPr>
        </p:nvSpPr>
        <p:spPr/>
        <p:txBody>
          <a:bodyPr/>
          <a:lstStyle>
            <a:lvl1pPr>
              <a:defRPr/>
            </a:lvl1pPr>
          </a:lstStyle>
          <a:p>
            <a:r>
              <a:rPr lang="en-GB"/>
              <a:t>Emily Qi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a:p>
        </p:txBody>
      </p:sp>
      <p:sp>
        <p:nvSpPr>
          <p:cNvPr id="5" name="Footer Placeholder 4"/>
          <p:cNvSpPr>
            <a:spLocks noGrp="1"/>
          </p:cNvSpPr>
          <p:nvPr>
            <p:ph type="ftr" idx="11"/>
          </p:nvPr>
        </p:nvSpPr>
        <p:spPr/>
        <p:txBody>
          <a:bodyPr/>
          <a:lstStyle>
            <a:lvl1pPr>
              <a:defRPr/>
            </a:lvl1pPr>
          </a:lstStyle>
          <a:p>
            <a:r>
              <a:rPr lang="en-GB"/>
              <a:t>Emily Qi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a:p>
        </p:txBody>
      </p:sp>
      <p:sp>
        <p:nvSpPr>
          <p:cNvPr id="5" name="Footer Placeholder 4"/>
          <p:cNvSpPr>
            <a:spLocks noGrp="1"/>
          </p:cNvSpPr>
          <p:nvPr>
            <p:ph type="ftr" idx="11"/>
          </p:nvPr>
        </p:nvSpPr>
        <p:spPr/>
        <p:txBody>
          <a:bodyPr/>
          <a:lstStyle>
            <a:lvl1pPr>
              <a:defRPr/>
            </a:lvl1pPr>
          </a:lstStyle>
          <a:p>
            <a:r>
              <a:rPr lang="en-GB"/>
              <a:t>Emily Qi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2025</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Emily Qi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802.11-25/0746r0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E5A64F-FE4A-4FE0-9BCF-B2F3F3D217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61BEE6-C878-4F63-AC32-07377E4624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14BC5-59D7-4C84-8872-9DC2F16ED8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May 2025</a:t>
            </a:r>
          </a:p>
        </p:txBody>
      </p:sp>
      <p:sp>
        <p:nvSpPr>
          <p:cNvPr id="5" name="Footer Placeholder 4">
            <a:extLst>
              <a:ext uri="{FF2B5EF4-FFF2-40B4-BE49-F238E27FC236}">
                <a16:creationId xmlns:a16="http://schemas.microsoft.com/office/drawing/2014/main" id="{8917EBA5-9CE0-43BC-AEBF-643192C4C1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Emily Qi</a:t>
            </a:r>
          </a:p>
        </p:txBody>
      </p:sp>
      <p:sp>
        <p:nvSpPr>
          <p:cNvPr id="6" name="Slide Number Placeholder 5">
            <a:extLst>
              <a:ext uri="{FF2B5EF4-FFF2-40B4-BE49-F238E27FC236}">
                <a16:creationId xmlns:a16="http://schemas.microsoft.com/office/drawing/2014/main" id="{7ADFFD25-2035-4CBB-8714-2657D63A3C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F4CD3-CBF7-4FC8-B925-E8F96A7C9B0D}" type="slidenum">
              <a:rPr lang="en-US" smtClean="0"/>
              <a:t>‹#›</a:t>
            </a:fld>
            <a:endParaRPr lang="en-US"/>
          </a:p>
        </p:txBody>
      </p:sp>
    </p:spTree>
    <p:extLst>
      <p:ext uri="{BB962C8B-B14F-4D97-AF65-F5344CB8AC3E}">
        <p14:creationId xmlns:p14="http://schemas.microsoft.com/office/powerpoint/2010/main" val="24288733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09/11-09-1034-21-0000-802-11-editorial-style-guide.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myproject/Public/mytools/draft/styleman.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mailto:ross.yujian@huawei.com" TargetMode="External"/><Relationship Id="rId3" Type="http://schemas.openxmlformats.org/officeDocument/2006/relationships/hyperlink" Target="mailto:robert.stacey@intel.com" TargetMode="External"/><Relationship Id="rId7" Type="http://schemas.openxmlformats.org/officeDocument/2006/relationships/hyperlink" Target="mailto:po-kai.huang@intel.com" TargetMode="External"/><Relationship Id="rId12" Type="http://schemas.openxmlformats.org/officeDocument/2006/relationships/hyperlink" Target="mailto:v-qiyinan@oppo.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carol@ansley.com" TargetMode="External"/><Relationship Id="rId11" Type="http://schemas.openxmlformats.org/officeDocument/2006/relationships/hyperlink" Target="mailto:emily.h.qi@gmail.com" TargetMode="External"/><Relationship Id="rId5" Type="http://schemas.openxmlformats.org/officeDocument/2006/relationships/hyperlink" Target="mailto:edward.ks.au@gmail.com" TargetMode="External"/><Relationship Id="rId10" Type="http://schemas.openxmlformats.org/officeDocument/2006/relationships/hyperlink" Target="mailto:claudiodasilva@meta.com" TargetMode="External"/><Relationship Id="rId4" Type="http://schemas.openxmlformats.org/officeDocument/2006/relationships/hyperlink" Target="mailto:emily.h.qi@intel.com" TargetMode="External"/><Relationship Id="rId9" Type="http://schemas.openxmlformats.org/officeDocument/2006/relationships/hyperlink" Target="mailto:RoyWant@google.co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mailto:po-kai.huang@intel.com" TargetMode="External"/><Relationship Id="rId3" Type="http://schemas.openxmlformats.org/officeDocument/2006/relationships/hyperlink" Target="mailto:emily.h.qi@intel.com" TargetMode="External"/><Relationship Id="rId7" Type="http://schemas.openxmlformats.org/officeDocument/2006/relationships/hyperlink" Target="mailto:carol@ansley.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mailto:robert.stacey@intel.com" TargetMode="External"/><Relationship Id="rId5" Type="http://schemas.openxmlformats.org/officeDocument/2006/relationships/hyperlink" Target="mailto:montemurro.michael@gmail.com" TargetMode="External"/><Relationship Id="rId10" Type="http://schemas.openxmlformats.org/officeDocument/2006/relationships/hyperlink" Target="mailto:aasterja@qti.qualcomm.com" TargetMode="External"/><Relationship Id="rId4" Type="http://schemas.openxmlformats.org/officeDocument/2006/relationships/hyperlink" Target="mailto:edward.ks.au@gmail.com" TargetMode="External"/><Relationship Id="rId9" Type="http://schemas.openxmlformats.org/officeDocument/2006/relationships/hyperlink" Target="mailto:mark.hamilton2152@gmai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84629"/>
            <a:ext cx="10363200" cy="10255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(May 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2025-05-13</a:t>
            </a:r>
          </a:p>
        </p:txBody>
      </p:sp>
      <p:sp>
        <p:nvSpPr>
          <p:cNvPr id="6" name="Date Placeholder 3"/>
          <p:cNvSpPr>
            <a:spLocks noGrp="1"/>
          </p:cNvSpPr>
          <p:nvPr>
            <p:ph type="dt" idx="10"/>
          </p:nvPr>
        </p:nvSpPr>
        <p:spPr>
          <a:xfrm>
            <a:off x="914400" y="291263"/>
            <a:ext cx="2499764" cy="273050"/>
          </a:xfrm>
        </p:spPr>
        <p:txBody>
          <a:bodyPr/>
          <a:lstStyle/>
          <a:p>
            <a:r>
              <a:rPr lang="en-US"/>
              <a:t>May 2025</a:t>
            </a:r>
            <a:endParaRPr lang="en-GB" dirty="0"/>
          </a:p>
        </p:txBody>
      </p:sp>
      <p:sp>
        <p:nvSpPr>
          <p:cNvPr id="7" name="Footer Placeholder 4"/>
          <p:cNvSpPr>
            <a:spLocks noGrp="1"/>
          </p:cNvSpPr>
          <p:nvPr>
            <p:ph type="ftr" idx="11"/>
          </p:nvPr>
        </p:nvSpPr>
        <p:spPr/>
        <p:txBody>
          <a:bodyPr/>
          <a:lstStyle/>
          <a:p>
            <a:r>
              <a:rPr lang="en-GB"/>
              <a:t>Emily Qi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990149993"/>
              </p:ext>
            </p:extLst>
          </p:nvPr>
        </p:nvGraphicFramePr>
        <p:xfrm>
          <a:off x="1066800" y="2352675"/>
          <a:ext cx="9877425" cy="2397125"/>
        </p:xfrm>
        <a:graphic>
          <a:graphicData uri="http://schemas.openxmlformats.org/presentationml/2006/ole">
            <mc:AlternateContent xmlns:mc="http://schemas.openxmlformats.org/markup-compatibility/2006">
              <mc:Choice xmlns:v="urn:schemas-microsoft-com:vml" Requires="v">
                <p:oleObj name="Document" r:id="rId3" imgW="10459112" imgH="2539701" progId="Word.Document.8">
                  <p:embed/>
                </p:oleObj>
              </mc:Choice>
              <mc:Fallback>
                <p:oleObj name="Document" r:id="rId3" imgW="10459112" imgH="2539701" progId="Word.Document.8">
                  <p:embed/>
                  <p:pic>
                    <p:nvPicPr>
                      <p:cNvPr id="3075" name="Object 3"/>
                      <p:cNvPicPr>
                        <a:picLocks noChangeAspect="1" noChangeArrowheads="1"/>
                      </p:cNvPicPr>
                      <p:nvPr/>
                    </p:nvPicPr>
                    <p:blipFill>
                      <a:blip r:embed="rId4"/>
                      <a:srcRect/>
                      <a:stretch>
                        <a:fillRect/>
                      </a:stretch>
                    </p:blipFill>
                    <p:spPr bwMode="auto">
                      <a:xfrm>
                        <a:off x="1066800" y="2352675"/>
                        <a:ext cx="9877425" cy="23971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9CF6E6-89A5-6760-BD38-88670FC6598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781A285-952A-ED5E-7D7A-F9570B29221D}"/>
              </a:ext>
            </a:extLst>
          </p:cNvPr>
          <p:cNvSpPr>
            <a:spLocks noGrp="1"/>
          </p:cNvSpPr>
          <p:nvPr>
            <p:ph type="title"/>
          </p:nvPr>
        </p:nvSpPr>
        <p:spPr/>
        <p:txBody>
          <a:bodyPr/>
          <a:lstStyle/>
          <a:p>
            <a:r>
              <a:rPr lang="en-GB" dirty="0"/>
              <a:t>802.11bh-2024 Publication Review</a:t>
            </a:r>
          </a:p>
        </p:txBody>
      </p:sp>
      <p:sp>
        <p:nvSpPr>
          <p:cNvPr id="9218" name="Rectangle 2">
            <a:extLst>
              <a:ext uri="{FF2B5EF4-FFF2-40B4-BE49-F238E27FC236}">
                <a16:creationId xmlns:a16="http://schemas.microsoft.com/office/drawing/2014/main" id="{76CE72E6-3CEB-8D1D-4D73-4BC475E081FA}"/>
              </a:ext>
            </a:extLst>
          </p:cNvPr>
          <p:cNvSpPr>
            <a:spLocks noGrp="1" noChangeArrowheads="1"/>
          </p:cNvSpPr>
          <p:nvPr>
            <p:ph idx="1"/>
          </p:nvPr>
        </p:nvSpPr>
        <p:spPr>
          <a:xfrm>
            <a:off x="906102" y="1815978"/>
            <a:ext cx="10361084" cy="4113213"/>
          </a:xfrm>
          <a:ln/>
        </p:spPr>
        <p:txBody>
          <a:bodyPr/>
          <a:lstStyle/>
          <a:p>
            <a:pPr>
              <a:buFontTx/>
              <a:buChar char="-"/>
            </a:pPr>
            <a:r>
              <a:rPr lang="en-US" sz="2000" dirty="0"/>
              <a:t>Carol and Michelle to lead the discussion </a:t>
            </a:r>
          </a:p>
        </p:txBody>
      </p:sp>
      <p:sp>
        <p:nvSpPr>
          <p:cNvPr id="6" name="Slide Number Placeholder 5">
            <a:extLst>
              <a:ext uri="{FF2B5EF4-FFF2-40B4-BE49-F238E27FC236}">
                <a16:creationId xmlns:a16="http://schemas.microsoft.com/office/drawing/2014/main" id="{003EB47A-26C1-4CF2-0579-DF0158F9B21A}"/>
              </a:ext>
            </a:extLst>
          </p:cNvPr>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a:extLst>
              <a:ext uri="{FF2B5EF4-FFF2-40B4-BE49-F238E27FC236}">
                <a16:creationId xmlns:a16="http://schemas.microsoft.com/office/drawing/2014/main" id="{8504825D-B24F-F9E5-18B4-66107C8DB866}"/>
              </a:ext>
            </a:extLst>
          </p:cNvPr>
          <p:cNvSpPr>
            <a:spLocks noGrp="1"/>
          </p:cNvSpPr>
          <p:nvPr>
            <p:ph type="ftr" idx="14"/>
          </p:nvPr>
        </p:nvSpPr>
        <p:spPr/>
        <p:txBody>
          <a:bodyPr/>
          <a:lstStyle/>
          <a:p>
            <a:r>
              <a:rPr lang="en-GB"/>
              <a:t>Emily Qi</a:t>
            </a:r>
            <a:endParaRPr lang="en-GB" dirty="0"/>
          </a:p>
        </p:txBody>
      </p:sp>
      <p:sp>
        <p:nvSpPr>
          <p:cNvPr id="4" name="Date Placeholder 3">
            <a:extLst>
              <a:ext uri="{FF2B5EF4-FFF2-40B4-BE49-F238E27FC236}">
                <a16:creationId xmlns:a16="http://schemas.microsoft.com/office/drawing/2014/main" id="{EB31342D-EA00-8BF8-0B30-8E705E14556A}"/>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32956943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sz="2000" dirty="0"/>
              <a:t>See </a:t>
            </a:r>
            <a:r>
              <a:rPr lang="en-GB" sz="2000" dirty="0">
                <a:hlinkClick r:id="rId3"/>
              </a:rPr>
              <a:t>https://mentor.ieee.org/802.11/dcn/09/11-09-1034-21-0000-802-11-editorial-style-guide.docx</a:t>
            </a:r>
            <a:endParaRPr lang="en-GB" sz="2000" dirty="0"/>
          </a:p>
          <a:p>
            <a:r>
              <a:rPr lang="en-US" sz="2000" dirty="0"/>
              <a:t>We update 802.11 Style Guide based on IEEE Standards Style Manual and consistency changes in final publication of the 802.11 standard</a:t>
            </a:r>
            <a:endParaRPr lang="en-GB" sz="2000" dirty="0"/>
          </a:p>
          <a:p>
            <a:r>
              <a:rPr lang="en-US" sz="2000" b="0" dirty="0"/>
              <a:t>Editor’s responsibility includes checking the </a:t>
            </a:r>
            <a:r>
              <a:rPr lang="en-US" sz="2000" dirty="0">
                <a:solidFill>
                  <a:srgbClr val="FF0000"/>
                </a:solidFill>
              </a:rPr>
              <a:t>2021</a:t>
            </a:r>
            <a:r>
              <a:rPr lang="en-US" sz="2000" dirty="0"/>
              <a:t> IEEE Standards Style Manual </a:t>
            </a:r>
            <a:r>
              <a:rPr lang="en-US" sz="2000" b="0" dirty="0"/>
              <a:t>when creating or updating drafts. Policy (inclusive terms), key words and pronouns (e.g., he, she) were revised.	</a:t>
            </a:r>
          </a:p>
          <a:p>
            <a:r>
              <a:rPr lang="en-US" sz="2000" b="0" dirty="0"/>
              <a:t> 	</a:t>
            </a:r>
            <a:r>
              <a:rPr lang="en-US" sz="1600" u="sng" dirty="0">
                <a:solidFill>
                  <a:srgbClr val="0000FF"/>
                </a:solidFill>
                <a:effectLst/>
                <a:latin typeface="Arial" panose="020B0604020202020204" pitchFamily="34" charset="0"/>
                <a:ea typeface="Times New Roman" panose="02020603050405020304" pitchFamily="18" charset="0"/>
                <a:hlinkClick r:id="rId4"/>
              </a:rPr>
              <a:t>https://mentor.ieee.org/myproject/Public/mytools/draft/styleman.pdf</a:t>
            </a:r>
            <a:endParaRPr lang="en-US" sz="2000" b="0" dirty="0"/>
          </a:p>
          <a:p>
            <a:r>
              <a:rPr lang="en-US" sz="2000" b="0" dirty="0"/>
              <a:t>Submissions with draft text should conform to both the WG11 Style Guide and IEEE Standards Style Manual</a:t>
            </a:r>
          </a:p>
          <a:p>
            <a:r>
              <a:rPr lang="en-US" sz="2000" b="0" dirty="0"/>
              <a:t>Note that the 802.11 Style Guide evolves with our practice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32910224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BB302-E13F-FB4D-BBBC-6CD727AB68F5}"/>
              </a:ext>
            </a:extLst>
          </p:cNvPr>
          <p:cNvSpPr>
            <a:spLocks noGrp="1"/>
          </p:cNvSpPr>
          <p:nvPr>
            <p:ph type="title"/>
          </p:nvPr>
        </p:nvSpPr>
        <p:spPr>
          <a:xfrm>
            <a:off x="914401" y="685801"/>
            <a:ext cx="10361084" cy="609599"/>
          </a:xfrm>
        </p:spPr>
        <p:txBody>
          <a:bodyPr/>
          <a:lstStyle/>
          <a:p>
            <a:r>
              <a:rPr lang="en-US" dirty="0"/>
              <a:t>ANA managed number space</a:t>
            </a:r>
          </a:p>
        </p:txBody>
      </p:sp>
      <p:sp>
        <p:nvSpPr>
          <p:cNvPr id="3" name="Content Placeholder 2">
            <a:extLst>
              <a:ext uri="{FF2B5EF4-FFF2-40B4-BE49-F238E27FC236}">
                <a16:creationId xmlns:a16="http://schemas.microsoft.com/office/drawing/2014/main" id="{2F3715E9-9131-AA1E-58EC-301175C17C35}"/>
              </a:ext>
            </a:extLst>
          </p:cNvPr>
          <p:cNvSpPr>
            <a:spLocks noGrp="1"/>
          </p:cNvSpPr>
          <p:nvPr>
            <p:ph idx="1"/>
          </p:nvPr>
        </p:nvSpPr>
        <p:spPr>
          <a:xfrm>
            <a:off x="379943" y="1463675"/>
            <a:ext cx="11429999" cy="3930649"/>
          </a:xfrm>
        </p:spPr>
        <p:txBody>
          <a:bodyPr numCol="2"/>
          <a:lstStyle/>
          <a:p>
            <a:r>
              <a:rPr lang="en-US" sz="1400" dirty="0"/>
              <a:t>Protocol Version subfield: 9.2.4.1.2</a:t>
            </a:r>
          </a:p>
          <a:p>
            <a:r>
              <a:rPr lang="en-US" sz="1400" dirty="0"/>
              <a:t>Frame types and subtypes: 9.2.4.1.3, Tables 9-1 and 9-2</a:t>
            </a:r>
          </a:p>
          <a:p>
            <a:r>
              <a:rPr lang="en-US" sz="1400" dirty="0"/>
              <a:t>Element ID and Element ID extension: Table 9-128</a:t>
            </a:r>
          </a:p>
          <a:p>
            <a:r>
              <a:rPr lang="en-US" sz="1400" dirty="0"/>
              <a:t>Capability Information field: 9.4.1.4</a:t>
            </a:r>
          </a:p>
          <a:p>
            <a:r>
              <a:rPr lang="en-US" sz="1400" dirty="0"/>
              <a:t>Extended Capabilities: 9.4.2.25, Table 9-190</a:t>
            </a:r>
          </a:p>
          <a:p>
            <a:r>
              <a:rPr lang="en-US" sz="1400" dirty="0"/>
              <a:t>Reason codes: 9.4.1.7, Table 9-77</a:t>
            </a:r>
          </a:p>
          <a:p>
            <a:r>
              <a:rPr lang="en-US" sz="1400" dirty="0"/>
              <a:t>Status codes: 9.4.1.9, Table 9-78</a:t>
            </a:r>
          </a:p>
          <a:p>
            <a:r>
              <a:rPr lang="en-US" sz="1400" dirty="0"/>
              <a:t>Action frame categories: 9.4.1.11, Table 9-79</a:t>
            </a:r>
          </a:p>
          <a:p>
            <a:r>
              <a:rPr lang="en-US" sz="1400" dirty="0"/>
              <a:t>Authentication algorithm: 9.4.1.1</a:t>
            </a:r>
          </a:p>
          <a:p>
            <a:r>
              <a:rPr lang="en-US" sz="1400" dirty="0"/>
              <a:t>RSNE: 9.4.2.23</a:t>
            </a:r>
          </a:p>
          <a:p>
            <a:r>
              <a:rPr lang="en-US" sz="1400" dirty="0"/>
              <a:t>	Cypher suites: Table 9-186</a:t>
            </a:r>
          </a:p>
          <a:p>
            <a:r>
              <a:rPr lang="en-US" sz="1400" dirty="0"/>
              <a:t>	AKM suites: Table 9-188</a:t>
            </a:r>
          </a:p>
          <a:p>
            <a:r>
              <a:rPr lang="en-US" sz="1400" dirty="0"/>
              <a:t>	RSN Capabilities: Figure 9-345</a:t>
            </a:r>
          </a:p>
          <a:p>
            <a:r>
              <a:rPr lang="en-US" sz="1400" dirty="0"/>
              <a:t>RSNXE Capabilities: 9.4.2.240, Table 9-365</a:t>
            </a:r>
          </a:p>
          <a:p>
            <a:r>
              <a:rPr lang="en-US" sz="1400" dirty="0"/>
              <a:t>ANQP-element (Info ID): 9.4.5.1, Table 9-412</a:t>
            </a:r>
          </a:p>
          <a:p>
            <a:r>
              <a:rPr lang="en-US" sz="1400" dirty="0"/>
              <a:t>Neighbor Report </a:t>
            </a:r>
            <a:r>
              <a:rPr lang="en-US" sz="1400" dirty="0" err="1"/>
              <a:t>subelements</a:t>
            </a:r>
            <a:r>
              <a:rPr lang="en-US" sz="1400" dirty="0"/>
              <a:t>: 9.4.2.35, Table 9-210</a:t>
            </a:r>
          </a:p>
          <a:p>
            <a:r>
              <a:rPr lang="en-US" sz="1400" dirty="0"/>
              <a:t>FTE </a:t>
            </a:r>
            <a:r>
              <a:rPr lang="en-US" sz="1400" dirty="0" err="1"/>
              <a:t>subelements</a:t>
            </a:r>
            <a:r>
              <a:rPr lang="en-US" sz="1400" dirty="0"/>
              <a:t>: 9.4.2.46, Table 9-219</a:t>
            </a:r>
          </a:p>
          <a:p>
            <a:r>
              <a:rPr lang="en-US" sz="1400" dirty="0"/>
              <a:t>Public Action frames: 9.6.7.1, Table 9-450</a:t>
            </a:r>
          </a:p>
          <a:p>
            <a:r>
              <a:rPr lang="en-US" sz="1400" dirty="0"/>
              <a:t>WMN-Notification Types: 9.6.13.29, Table 9-516</a:t>
            </a:r>
          </a:p>
          <a:p>
            <a:r>
              <a:rPr lang="en-US" sz="1400" dirty="0"/>
              <a:t>Mesh Configuration Active Path: 9.4.2.96.2, Table 9-277</a:t>
            </a:r>
          </a:p>
          <a:p>
            <a:r>
              <a:rPr lang="en-US" sz="1400" dirty="0"/>
              <a:t>TLV encodings: 9.4.4</a:t>
            </a:r>
          </a:p>
          <a:p>
            <a:r>
              <a:rPr lang="en-US" sz="1400" u="sng" dirty="0"/>
              <a:t>KDE Selector Data Type: 12.7.2 </a:t>
            </a:r>
          </a:p>
          <a:p>
            <a:r>
              <a:rPr lang="en-US" sz="1400" dirty="0"/>
              <a:t>Operating classes: Annex E</a:t>
            </a:r>
          </a:p>
          <a:p>
            <a:r>
              <a:rPr lang="en-US" sz="1400" dirty="0"/>
              <a:t>	global, USA, Europe, Japan</a:t>
            </a:r>
          </a:p>
          <a:p>
            <a:r>
              <a:rPr lang="en-US" sz="1400" dirty="0"/>
              <a:t>MIB objects: Annex C</a:t>
            </a:r>
          </a:p>
          <a:p>
            <a:r>
              <a:rPr lang="en-US" sz="1400" dirty="0"/>
              <a:t>	ieee802dot11, dot11smt, dot11phy, dot11mac, dot11StationConfigEntry, dot11OperationEntry, dot11Compliances, dot11Groups</a:t>
            </a:r>
          </a:p>
        </p:txBody>
      </p:sp>
      <p:sp>
        <p:nvSpPr>
          <p:cNvPr id="4" name="Slide Number Placeholder 3">
            <a:extLst>
              <a:ext uri="{FF2B5EF4-FFF2-40B4-BE49-F238E27FC236}">
                <a16:creationId xmlns:a16="http://schemas.microsoft.com/office/drawing/2014/main" id="{34C50A79-7BD4-7BBC-FBF2-6518C7CBDF23}"/>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F62E68D-4A72-B896-7E1E-F29350C8F1E9}"/>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3F08C58A-5822-8AAD-8107-BEEC5F3A3DE9}"/>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6318215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3200"/>
            <a:ext cx="10361084" cy="1065213"/>
          </a:xfrm>
        </p:spPr>
        <p:txBody>
          <a:bodyPr/>
          <a:lstStyle/>
          <a:p>
            <a:r>
              <a:rPr lang="en-GB" dirty="0"/>
              <a:t>Backup</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4002812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1600" dirty="0"/>
              <a:t>11-15/355r13 MIB </a:t>
            </a:r>
            <a:r>
              <a:rPr lang="en-GB" sz="1600" dirty="0" err="1"/>
              <a:t>TruthValue</a:t>
            </a:r>
            <a:r>
              <a:rPr lang="en-GB" sz="1600" dirty="0"/>
              <a:t> usage patterns</a:t>
            </a:r>
          </a:p>
          <a:p>
            <a:r>
              <a:rPr lang="en-GB" sz="1600" dirty="0"/>
              <a:t>MIB Style: We use a single style with appropriately set tabs,  and use leading</a:t>
            </a:r>
            <a:r>
              <a:rPr lang="en-US" sz="1600" dirty="0"/>
              <a:t> </a:t>
            </a:r>
            <a:r>
              <a:rPr lang="en-GB" sz="1600" dirty="0"/>
              <a:t>Tabs to distinguish the syntax and description parts. (Adrian Stephens Feb 9, 2010)</a:t>
            </a:r>
            <a:endParaRPr lang="en-US" sz="1600" dirty="0"/>
          </a:p>
          <a:p>
            <a:r>
              <a:rPr lang="en-GB" sz="1600" dirty="0">
                <a:solidFill>
                  <a:schemeClr val="tx1"/>
                </a:solidFill>
              </a:rPr>
              <a:t>Two ways to format a figure &amp; its caption in frame:</a:t>
            </a:r>
            <a:endParaRPr lang="en-US" sz="1600" dirty="0">
              <a:solidFill>
                <a:schemeClr val="tx1"/>
              </a:solidFill>
            </a:endParaRPr>
          </a:p>
          <a:p>
            <a:pPr lvl="1"/>
            <a:r>
              <a:rPr lang="en-GB" sz="1100" dirty="0">
                <a:solidFill>
                  <a:schemeClr val="tx1"/>
                </a:solidFill>
              </a:rPr>
              <a:t>Insert a table.  Insert anchored frame inside table cell to hold graphics.  Use table caption as figure caption.</a:t>
            </a:r>
            <a:endParaRPr lang="en-US" sz="1100" dirty="0">
              <a:solidFill>
                <a:schemeClr val="tx1"/>
              </a:solidFill>
            </a:endParaRPr>
          </a:p>
          <a:p>
            <a:pPr lvl="1"/>
            <a:r>
              <a:rPr lang="en-GB" sz="1100" dirty="0">
                <a:solidFill>
                  <a:schemeClr val="tx1"/>
                </a:solidFill>
              </a:rPr>
              <a:t>Insert an anchored frame.  Insert caption inside a text frame inside the anchored frame.  Insert graphics inside the anchored frame.</a:t>
            </a:r>
            <a:endParaRPr lang="en-US" sz="1100" dirty="0">
              <a:solidFill>
                <a:schemeClr val="tx1"/>
              </a:solidFill>
            </a:endParaRPr>
          </a:p>
          <a:p>
            <a:r>
              <a:rPr lang="en-GB" sz="1400" dirty="0">
                <a:solidFill>
                  <a:srgbClr val="FF0000"/>
                </a:solidFill>
              </a:rPr>
              <a:t>Do not reference other clauses in Visio figures</a:t>
            </a:r>
            <a:r>
              <a:rPr lang="en-US" sz="1400" dirty="0"/>
              <a:t>, it is very hard to maintain the references</a:t>
            </a:r>
            <a:r>
              <a:rPr lang="en-GB" sz="1600" dirty="0"/>
              <a:t> in figures</a:t>
            </a:r>
          </a:p>
          <a:p>
            <a:r>
              <a:rPr lang="en-GB" sz="1600" dirty="0">
                <a:solidFill>
                  <a:srgbClr val="FF0000"/>
                </a:solidFill>
              </a:rPr>
              <a:t>	Comment resolvers on Visio figures will be asked to provide the revised figures</a:t>
            </a:r>
          </a:p>
          <a:p>
            <a:r>
              <a:rPr lang="en-GB" sz="1600" dirty="0"/>
              <a:t>Keep embedded figures using Visio as long as possible (not in Word)</a:t>
            </a:r>
            <a:endParaRPr lang="en-US" sz="1600" dirty="0"/>
          </a:p>
          <a:p>
            <a:pPr lvl="1"/>
            <a:r>
              <a:rPr lang="en-GB" sz="1400" dirty="0"/>
              <a:t>Near the end of sponsor ballot, </a:t>
            </a:r>
            <a:r>
              <a:rPr lang="en-GB" sz="1400" dirty="0">
                <a:solidFill>
                  <a:schemeClr val="tx1"/>
                </a:solidFill>
              </a:rPr>
              <a:t>turn these all into .emf </a:t>
            </a:r>
            <a:r>
              <a:rPr lang="en-GB" sz="1400" dirty="0"/>
              <a:t>(windows meta file) format files (you can do this from </a:t>
            </a:r>
            <a:r>
              <a:rPr lang="en-GB" sz="1400" dirty="0" err="1"/>
              <a:t>visio</a:t>
            </a:r>
            <a:r>
              <a:rPr lang="en-GB" sz="1400" dirty="0"/>
              <a:t> using “save as”).  </a:t>
            </a:r>
          </a:p>
          <a:p>
            <a:pPr lvl="1"/>
            <a:r>
              <a:rPr lang="en-GB" sz="1400" dirty="0">
                <a:solidFill>
                  <a:srgbClr val="FF0000"/>
                </a:solidFill>
              </a:rPr>
              <a:t>Keep </a:t>
            </a:r>
            <a:r>
              <a:rPr lang="en-GB" sz="1400" dirty="0"/>
              <a:t>separate files for the .</a:t>
            </a:r>
            <a:r>
              <a:rPr lang="en-GB" sz="1400" dirty="0" err="1"/>
              <a:t>vsd</a:t>
            </a:r>
            <a:r>
              <a:rPr lang="en-GB" sz="1400" dirty="0"/>
              <a:t> source and the .emf file that is linked to from frame. There is high likelihood we should use .emf</a:t>
            </a:r>
          </a:p>
          <a:p>
            <a:pPr lvl="1"/>
            <a:r>
              <a:rPr lang="en-US" sz="1400" dirty="0"/>
              <a:t>Use the figure number or a short version of the figure title (shown in your final draft) for the name of  the Visio and emf file. </a:t>
            </a:r>
          </a:p>
          <a:p>
            <a:pPr lvl="1"/>
            <a:r>
              <a:rPr lang="en-US" sz="1400" dirty="0"/>
              <a:t>One figure, one Visio file. Don’t store multiple figures in one Visio file.</a:t>
            </a:r>
            <a:endParaRPr lang="en-GB" sz="1400" dirty="0"/>
          </a:p>
          <a:p>
            <a:r>
              <a:rPr lang="en-GB" sz="1400" dirty="0"/>
              <a:t>Frame format figures are tables</a:t>
            </a:r>
          </a:p>
          <a:p>
            <a:r>
              <a:rPr lang="en-GB" sz="14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3903593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a:xfrm>
            <a:off x="822960" y="800894"/>
            <a:ext cx="10820399" cy="685799"/>
          </a:xfrm>
        </p:spPr>
        <p:txBody>
          <a:bodyPr/>
          <a:lstStyle/>
          <a:p>
            <a:r>
              <a:rPr lang="en-US"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Process of reviewing drafts when their baseline changes</a:t>
            </a:r>
            <a:endParaRPr lang="en-US" sz="4800" dirty="0"/>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822960" y="1752600"/>
            <a:ext cx="10361084" cy="3139279"/>
          </a:xfrm>
        </p:spPr>
        <p:txBody>
          <a:bodyPr/>
          <a:lstStyle/>
          <a:p>
            <a:pPr marL="0" marR="0">
              <a:spcBef>
                <a:spcPts val="0"/>
              </a:spcBef>
              <a:spcAft>
                <a:spcPts val="0"/>
              </a:spcAft>
              <a:buFont typeface="Arial" panose="020B0604020202020204" pitchFamily="34" charset="0"/>
              <a:buChar char="•"/>
            </a:pP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When the baseline for a draft changes, the editor or a volunteer should review all tables and figures in the draft with change instructions against the baseline to ensure that there are no conflicts.</a:t>
            </a:r>
          </a:p>
          <a:p>
            <a:pPr marL="0" marR="0">
              <a:spcBef>
                <a:spcPts val="0"/>
              </a:spcBef>
              <a:spcAft>
                <a:spcPts val="0"/>
              </a:spcAft>
              <a:buFont typeface="Arial" panose="020B0604020202020204" pitchFamily="34" charset="0"/>
              <a:buChar char="•"/>
            </a:pP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The editor or a </a:t>
            </a:r>
            <a:r>
              <a:rPr lang="en-US" sz="1800" dirty="0">
                <a:effectLst/>
                <a:latin typeface="Calibri" panose="020F0502020204030204" pitchFamily="34" charset="0"/>
                <a:ea typeface="DengXian" panose="02010600030101010101" pitchFamily="2" charset="-122"/>
              </a:rPr>
              <a:t>dedicated </a:t>
            </a: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volunteer should </a:t>
            </a:r>
            <a:r>
              <a:rPr lang="en-US" sz="1800" dirty="0">
                <a:effectLst/>
                <a:latin typeface="Calibri" panose="020F0502020204030204" pitchFamily="34" charset="0"/>
                <a:ea typeface="DengXian" panose="02010600030101010101" pitchFamily="2" charset="-122"/>
              </a:rPr>
              <a:t>review the bit assignment in fields and tables (especially those that are not covered by ANA), and PICs assignment in Annex B immediately after the agreement.</a:t>
            </a:r>
          </a:p>
          <a:p>
            <a:pPr marL="0">
              <a:spcBef>
                <a:spcPts val="0"/>
              </a:spcBef>
              <a:spcAft>
                <a:spcPts val="0"/>
              </a:spcAft>
              <a:buFont typeface="Arial" panose="020B0604020202020204" pitchFamily="34" charset="0"/>
              <a:buChar char="•"/>
            </a:pP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If the order of the draft changes (e.g.,</a:t>
            </a:r>
            <a:r>
              <a:rPr lang="en-US" sz="1800" dirty="0">
                <a:effectLst/>
                <a:latin typeface="Calibri" panose="020F0502020204030204" pitchFamily="34" charset="0"/>
                <a:ea typeface="DengXian" panose="02010600030101010101" pitchFamily="2" charset="-122"/>
              </a:rPr>
              <a:t> two amendments were agreed to swap their publication orders or their baseline changes),</a:t>
            </a: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each task group needs to identify a </a:t>
            </a:r>
            <a:r>
              <a:rPr lang="en-US" sz="1800" dirty="0">
                <a:effectLst/>
                <a:latin typeface="Calibri" panose="020F0502020204030204" pitchFamily="34" charset="0"/>
                <a:ea typeface="DengXian" panose="02010600030101010101" pitchFamily="2" charset="-122"/>
              </a:rPr>
              <a:t>dedicated volunteers (or just the editor themselves, if the draft is small) whose job is to identify changes in baseline that are not present in the draft. Basically, responsible for identifying technical content changes and merging changes to quoted text, figures, etc.  And, along the way, the numbering would be updated.  Each review would end up with the draft’s title sheet accurately reflecting a new baseline.</a:t>
            </a:r>
            <a:endParaRPr lang="en-US" sz="1800" dirty="0">
              <a:latin typeface="Calibri" panose="020F0502020204030204" pitchFamily="34" charset="0"/>
              <a:ea typeface="DengXian" panose="02010600030101010101" pitchFamily="2" charset="-122"/>
            </a:endParaRPr>
          </a:p>
          <a:p>
            <a:pPr marL="0" marR="0">
              <a:spcBef>
                <a:spcPts val="0"/>
              </a:spcBef>
              <a:spcAft>
                <a:spcPts val="0"/>
              </a:spcAft>
              <a:buFont typeface="Arial" panose="020B0604020202020204" pitchFamily="34" charset="0"/>
              <a:buChar char="•"/>
            </a:pPr>
            <a:endParaRPr lang="en-US" sz="1800" dirty="0">
              <a:effectLst/>
              <a:latin typeface="Calibri" panose="020F0502020204030204" pitchFamily="34" charset="0"/>
              <a:ea typeface="DengXian" panose="02010600030101010101" pitchFamily="2" charset="-122"/>
            </a:endParaRPr>
          </a:p>
          <a:p>
            <a:pPr marL="0" marR="0" indent="0">
              <a:spcBef>
                <a:spcPts val="0"/>
              </a:spcBef>
              <a:spcAft>
                <a:spcPts val="0"/>
              </a:spcAft>
            </a:pPr>
            <a:endParaRPr lang="en-US" sz="1800" dirty="0">
              <a:latin typeface="Calibri" panose="020F0502020204030204" pitchFamily="34" charset="0"/>
              <a:ea typeface="DengXian" panose="02010600030101010101" pitchFamily="2" charset="-122"/>
            </a:endParaRPr>
          </a:p>
          <a:p>
            <a:pPr marL="0" marR="0">
              <a:spcBef>
                <a:spcPts val="0"/>
              </a:spcBef>
              <a:spcAft>
                <a:spcPts val="0"/>
              </a:spcAft>
              <a:buFont typeface="Arial" panose="020B0604020202020204" pitchFamily="34" charset="0"/>
              <a:buChar char="•"/>
            </a:pPr>
            <a:endParaRPr lang="en-US" sz="1800" dirty="0">
              <a:latin typeface="Calibri" panose="020F0502020204030204" pitchFamily="34" charset="0"/>
              <a:ea typeface="DengXian" panose="02010600030101010101" pitchFamily="2" charset="-122"/>
            </a:endParaRP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616113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a:xfrm>
            <a:off x="685800" y="838200"/>
            <a:ext cx="10361084" cy="1065213"/>
          </a:xfrm>
        </p:spPr>
        <p:txBody>
          <a:bodyPr/>
          <a:lstStyle/>
          <a:p>
            <a:r>
              <a:rPr lang="en-US" sz="3200" dirty="0"/>
              <a:t>Notes to Everyone (from TG Editors)</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685800" y="2170113"/>
            <a:ext cx="10361084" cy="3697287"/>
          </a:xfrm>
        </p:spPr>
        <p:txBody>
          <a:bodyPr/>
          <a:lstStyle/>
          <a:p>
            <a:pPr marL="0" marR="0">
              <a:spcBef>
                <a:spcPts val="0"/>
              </a:spcBef>
              <a:spcAft>
                <a:spcPts val="0"/>
              </a:spcAft>
            </a:pPr>
            <a:r>
              <a:rPr lang="en-GB" sz="2000" dirty="0">
                <a:effectLst/>
                <a:latin typeface="+mj-lt"/>
                <a:ea typeface="DengXian" panose="02010600030101010101" pitchFamily="2" charset="-122"/>
                <a:cs typeface="Arial" panose="020B0604020202020204" pitchFamily="34" charset="0"/>
              </a:rPr>
              <a:t>Whenever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a value is being added to a table or figure (whether bit position or </a:t>
            </a:r>
            <a:r>
              <a:rPr lang="en-GB" sz="2000" dirty="0" err="1">
                <a:effectLst/>
                <a:latin typeface="+mj-lt"/>
                <a:ea typeface="DengXian" panose="02010600030101010101" pitchFamily="2" charset="-122"/>
                <a:cs typeface="Arial" panose="020B0604020202020204" pitchFamily="34" charset="0"/>
              </a:rPr>
              <a:t>enum</a:t>
            </a:r>
            <a:r>
              <a:rPr lang="en-GB" sz="2000" dirty="0">
                <a:effectLst/>
                <a:latin typeface="+mj-lt"/>
                <a:ea typeface="DengXian" panose="02010600030101010101" pitchFamily="2" charset="-122"/>
                <a:cs typeface="Arial" panose="020B0604020202020204" pitchFamily="34" charset="0"/>
              </a:rPr>
              <a:t> value) or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a field is being added to a structure (whether itself a field or an element or a frame), </a:t>
            </a:r>
          </a:p>
          <a:p>
            <a:pPr marL="0" marR="0">
              <a:spcBef>
                <a:spcPts val="0"/>
              </a:spcBef>
              <a:spcAft>
                <a:spcPts val="0"/>
              </a:spcAft>
            </a:pPr>
            <a:r>
              <a:rPr lang="en-GB" sz="2000" dirty="0">
                <a:effectLst/>
                <a:latin typeface="+mj-lt"/>
                <a:ea typeface="DengXian" panose="02010600030101010101" pitchFamily="2" charset="-122"/>
                <a:cs typeface="Arial" panose="020B0604020202020204" pitchFamily="34" charset="0"/>
              </a:rPr>
              <a:t>for everyone (including but not only the TG Editor) to ask themselves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is it possible someone else (in another TG) is also allocating in this field, and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if so how we find and coordinate with them</a:t>
            </a:r>
            <a:endParaRPr lang="en-US" sz="1800" dirty="0">
              <a:effectLst/>
              <a:latin typeface="Arial" panose="020B0604020202020204" pitchFamily="34" charset="0"/>
              <a:ea typeface="DengXian" panose="02010600030101010101" pitchFamily="2" charset="-122"/>
              <a:cs typeface="Arial" panose="020B0604020202020204" pitchFamily="34" charset="0"/>
            </a:endParaRP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18162870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Issues for feedback</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533400" y="1703389"/>
            <a:ext cx="10972800" cy="4953000"/>
          </a:xfrm>
        </p:spPr>
        <p:txBody>
          <a:bodyPr/>
          <a:lstStyle/>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1)  Based on the discussion in </a:t>
            </a:r>
            <a:r>
              <a:rPr lang="en-US" sz="1800" b="0" dirty="0" err="1">
                <a:latin typeface="Times New Roman" panose="02020603050405020304" pitchFamily="18" charset="0"/>
                <a:ea typeface="Calibri" panose="020F0502020204030204" pitchFamily="34" charset="0"/>
                <a:cs typeface="Times New Roman" panose="02020603050405020304" pitchFamily="18" charset="0"/>
              </a:rPr>
              <a:t>TGbe</a:t>
            </a:r>
            <a:r>
              <a:rPr lang="en-US" sz="1800" b="0" dirty="0">
                <a:latin typeface="Times New Roman" panose="02020603050405020304" pitchFamily="18" charset="0"/>
                <a:ea typeface="Calibri" panose="020F0502020204030204" pitchFamily="34" charset="0"/>
                <a:cs typeface="Times New Roman" panose="02020603050405020304" pitchFamily="18" charset="0"/>
              </a:rPr>
              <a:t>, I need an advice on whether the following terms are capitalized:</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	a)  "HE sounding NDP" vs. "HE Sounding NDP"</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	b)  "EHT sounding NDP" vs. "EHT Sounding NDP".</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In P802.11be D5.01, I used "EHT sounding NDP" for the sake of consistency with "HE sounding NDP".  A few members asked whether sounding should be capitalized or not </a:t>
            </a:r>
            <a:r>
              <a:rPr lang="en-US" sz="1800" b="0" dirty="0" err="1">
                <a:latin typeface="Times New Roman" panose="02020603050405020304" pitchFamily="18" charset="0"/>
                <a:ea typeface="Calibri" panose="020F0502020204030204" pitchFamily="34" charset="0"/>
                <a:cs typeface="Times New Roman" panose="02020603050405020304" pitchFamily="18" charset="0"/>
              </a:rPr>
              <a:t>'cause</a:t>
            </a:r>
            <a:r>
              <a:rPr lang="en-US" sz="1800" b="0" dirty="0">
                <a:latin typeface="Times New Roman" panose="02020603050405020304" pitchFamily="18" charset="0"/>
                <a:ea typeface="Calibri" panose="020F0502020204030204" pitchFamily="34" charset="0"/>
                <a:cs typeface="Times New Roman" panose="02020603050405020304" pitchFamily="18" charset="0"/>
              </a:rPr>
              <a:t> they consider these are frame names.</a:t>
            </a:r>
          </a:p>
          <a:p>
            <a:pPr marL="0" marR="0" indent="0">
              <a:spcBef>
                <a:spcPts val="0"/>
              </a:spcBef>
              <a:spcAft>
                <a:spcPts val="0"/>
              </a:spcAft>
            </a:pPr>
            <a:endPar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endParaRP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Feedback from the Editor Meeting:  Not relevant anymore. Will be discussed in </a:t>
            </a:r>
            <a:r>
              <a:rPr lang="en-US" sz="1800" b="0" dirty="0" err="1">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TGmf</a:t>
            </a: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 </a:t>
            </a:r>
            <a:endParaRPr lang="en-US" sz="1800" b="0" dirty="0">
              <a:latin typeface="Times New Roman" panose="02020603050405020304" pitchFamily="18" charset="0"/>
              <a:ea typeface="Calibri" panose="020F0502020204030204" pitchFamily="34" charset="0"/>
              <a:cs typeface="Times New Roman" panose="02020603050405020304" pitchFamily="18" charset="0"/>
            </a:endParaRPr>
          </a:p>
          <a:p>
            <a:pPr marL="457200" marR="0" indent="-457200">
              <a:spcBef>
                <a:spcPts val="0"/>
              </a:spcBef>
              <a:spcAft>
                <a:spcPts val="0"/>
              </a:spcAft>
              <a:buAutoNum type="arabicParenR" startAt="2"/>
            </a:pPr>
            <a:r>
              <a:rPr lang="en-US" sz="1800" b="0" dirty="0">
                <a:latin typeface="Times New Roman" panose="02020603050405020304" pitchFamily="18" charset="0"/>
                <a:ea typeface="Calibri" panose="020F0502020204030204" pitchFamily="34" charset="0"/>
                <a:cs typeface="Times New Roman" panose="02020603050405020304" pitchFamily="18" charset="0"/>
              </a:rPr>
              <a:t>Based on a comment assigned to me in </a:t>
            </a:r>
            <a:r>
              <a:rPr lang="en-US" sz="1800" b="0" dirty="0" err="1">
                <a:latin typeface="Times New Roman" panose="02020603050405020304" pitchFamily="18" charset="0"/>
                <a:ea typeface="Calibri" panose="020F0502020204030204" pitchFamily="34" charset="0"/>
                <a:cs typeface="Times New Roman" panose="02020603050405020304" pitchFamily="18" charset="0"/>
              </a:rPr>
              <a:t>REVme</a:t>
            </a:r>
            <a:r>
              <a:rPr lang="en-US" sz="1800" b="0" dirty="0">
                <a:latin typeface="Times New Roman" panose="02020603050405020304" pitchFamily="18" charset="0"/>
                <a:ea typeface="Calibri" panose="020F0502020204030204" pitchFamily="34" charset="0"/>
                <a:cs typeface="Times New Roman" panose="02020603050405020304" pitchFamily="18" charset="0"/>
              </a:rPr>
              <a:t> (and a discussion in the most recent Editors' teleconference call), for a term that has been defined in subclause 3.4 (Abbreviation), do we need to define the abbreviation again on the first use in each major clause? </a:t>
            </a:r>
          </a:p>
          <a:p>
            <a:pPr marL="0" marR="0" indent="0">
              <a:spcBef>
                <a:spcPts val="0"/>
              </a:spcBef>
              <a:spcAft>
                <a:spcPts val="0"/>
              </a:spcAft>
            </a:pPr>
            <a:endParaRPr lang="en-US" sz="1800" b="0" dirty="0">
              <a:latin typeface="Times New Roman" panose="02020603050405020304" pitchFamily="18" charset="0"/>
              <a:ea typeface="Calibri" panose="020F0502020204030204" pitchFamily="34" charset="0"/>
              <a:cs typeface="Times New Roman" panose="02020603050405020304" pitchFamily="18" charset="0"/>
            </a:endParaRPr>
          </a:p>
          <a:p>
            <a:pPr marL="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Feedback from the Editor meeting:  The definition </a:t>
            </a:r>
            <a:r>
              <a:rPr lang="en-US" sz="1800" b="0" dirty="0">
                <a:latin typeface="Times New Roman" panose="02020603050405020304" pitchFamily="18" charset="0"/>
                <a:ea typeface="Calibri" panose="020F0502020204030204" pitchFamily="34" charset="0"/>
                <a:cs typeface="Times New Roman" panose="02020603050405020304" pitchFamily="18" charset="0"/>
              </a:rPr>
              <a:t>in 3.4 is sufficient. We don’t have to define the abbreviation again on the first use in each major clause. However, it is also okay to expend the abbreviation for the term that is not well-know. </a:t>
            </a: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1794706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prepared/recorded/report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May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2025 Editors’ Meeting Agenda and Report</a:t>
            </a:r>
          </a:p>
        </p:txBody>
      </p:sp>
      <p:sp>
        <p:nvSpPr>
          <p:cNvPr id="3" name="Content Placeholder 2"/>
          <p:cNvSpPr>
            <a:spLocks noGrp="1"/>
          </p:cNvSpPr>
          <p:nvPr>
            <p:ph idx="1"/>
          </p:nvPr>
        </p:nvSpPr>
        <p:spPr>
          <a:xfrm>
            <a:off x="914401" y="1751014"/>
            <a:ext cx="10361084" cy="4724400"/>
          </a:xfrm>
        </p:spPr>
        <p:txBody>
          <a:bodyPr/>
          <a:lstStyle/>
          <a:p>
            <a:pPr>
              <a:buFont typeface="Arial" panose="020B0604020202020204" pitchFamily="34" charset="0"/>
              <a:buChar char="•"/>
            </a:pPr>
            <a:r>
              <a:rPr lang="en-US" sz="2000" dirty="0"/>
              <a:t>Roll Call / Contacts / Reflector</a:t>
            </a:r>
          </a:p>
          <a:p>
            <a:pPr>
              <a:buFont typeface="Arial" panose="020B0604020202020204" pitchFamily="34" charset="0"/>
              <a:buChar char="•"/>
            </a:pPr>
            <a:r>
              <a:rPr lang="en-US" sz="2000" dirty="0"/>
              <a:t>Brief status report</a:t>
            </a:r>
          </a:p>
          <a:p>
            <a:pPr>
              <a:buFont typeface="Arial" panose="020B0604020202020204" pitchFamily="34" charset="0"/>
              <a:buChar char="•"/>
            </a:pPr>
            <a:r>
              <a:rPr lang="en-US" sz="2000" dirty="0"/>
              <a:t>Amendment alignments and draft development snapshot</a:t>
            </a:r>
          </a:p>
          <a:p>
            <a:pPr>
              <a:buFont typeface="Arial" panose="020B0604020202020204" pitchFamily="34" charset="0"/>
              <a:buChar char="•"/>
            </a:pPr>
            <a:r>
              <a:rPr lang="en-US" sz="2000" dirty="0"/>
              <a:t>Review publication process</a:t>
            </a:r>
          </a:p>
          <a:p>
            <a:pPr>
              <a:buFont typeface="Arial" panose="020B0604020202020204" pitchFamily="34" charset="0"/>
              <a:buChar char="•"/>
            </a:pPr>
            <a:r>
              <a:rPr lang="en-US" sz="2000" dirty="0"/>
              <a:t>Publication review committees and status</a:t>
            </a:r>
          </a:p>
          <a:p>
            <a:pPr>
              <a:buFont typeface="Arial" panose="020B0604020202020204" pitchFamily="34" charset="0"/>
              <a:buChar char="•"/>
            </a:pPr>
            <a:r>
              <a:rPr lang="en-US" sz="2000" dirty="0"/>
              <a:t>802.11bh-2024 publication review</a:t>
            </a:r>
            <a:endParaRPr lang="en-US" sz="1600" dirty="0"/>
          </a:p>
          <a:p>
            <a:pPr>
              <a:buFont typeface="Arial" panose="020B0604020202020204" pitchFamily="34" charset="0"/>
              <a:buChar char="•"/>
            </a:pPr>
            <a:r>
              <a:rPr lang="en-US" sz="2000" dirty="0"/>
              <a:t>Editorial Style guide updates and issues for feedback</a:t>
            </a:r>
          </a:p>
          <a:p>
            <a:pPr>
              <a:buFont typeface="Arial" panose="020B0604020202020204" pitchFamily="34" charset="0"/>
              <a:buChar char="•"/>
            </a:pPr>
            <a:r>
              <a:rPr lang="en-US" sz="2000" dirty="0"/>
              <a:t>ANA number spaces</a:t>
            </a:r>
            <a:endParaRPr lang="en-US" sz="1600" dirty="0"/>
          </a:p>
          <a:p>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Emily Qi</a:t>
            </a:r>
            <a:endParaRPr lang="en-GB" dirty="0"/>
          </a:p>
        </p:txBody>
      </p:sp>
      <p:sp>
        <p:nvSpPr>
          <p:cNvPr id="6" name="Date Placeholder 5"/>
          <p:cNvSpPr>
            <a:spLocks noGrp="1"/>
          </p:cNvSpPr>
          <p:nvPr>
            <p:ph type="dt" idx="15"/>
          </p:nvPr>
        </p:nvSpPr>
        <p:spPr>
          <a:xfrm>
            <a:off x="914401" y="284469"/>
            <a:ext cx="2499764" cy="273050"/>
          </a:xfrm>
        </p:spPr>
        <p:txBody>
          <a:bodyPr/>
          <a:lstStyle/>
          <a:p>
            <a:r>
              <a:rPr lang="en-US"/>
              <a:t>May 2025</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May 2025</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a:t>WG – Robert Stacey </a:t>
            </a:r>
            <a:r>
              <a:rPr lang="en-US" sz="1600" dirty="0"/>
              <a:t>– </a:t>
            </a:r>
            <a:r>
              <a:rPr lang="en-US" sz="1600" dirty="0">
                <a:hlinkClick r:id="rId3"/>
              </a:rPr>
              <a:t>robert.stacey@intel.com</a:t>
            </a:r>
            <a:r>
              <a:rPr lang="en-US" sz="1600" dirty="0"/>
              <a:t>, </a:t>
            </a:r>
            <a:r>
              <a:rPr lang="en-US" sz="1600" b="1" dirty="0"/>
              <a:t>Emily Qi </a:t>
            </a:r>
            <a:r>
              <a:rPr lang="en-US" sz="1600" dirty="0"/>
              <a:t>– </a:t>
            </a:r>
            <a:r>
              <a:rPr lang="en-US" sz="1600" b="0" dirty="0">
                <a:hlinkClick r:id="rId4"/>
              </a:rPr>
              <a:t>emily.h.qi@</a:t>
            </a:r>
            <a:r>
              <a:rPr lang="en-US" sz="1600" dirty="0">
                <a:hlinkClick r:id="rId4"/>
              </a:rPr>
              <a:t>gmail</a:t>
            </a:r>
            <a:r>
              <a:rPr lang="en-US" sz="1600" b="0" dirty="0">
                <a:hlinkClick r:id="rId4"/>
              </a:rPr>
              <a:t>.com</a:t>
            </a:r>
            <a:endParaRPr lang="en-US" sz="1600" b="1" dirty="0"/>
          </a:p>
          <a:p>
            <a:pPr marL="342900" lvl="1" indent="-342900">
              <a:buFontTx/>
              <a:buChar char="•"/>
            </a:pPr>
            <a:r>
              <a:rPr lang="en-US" sz="1600" b="1" dirty="0" err="1"/>
              <a:t>TGbe</a:t>
            </a:r>
            <a:r>
              <a:rPr lang="en-US" sz="1600" b="1" dirty="0"/>
              <a:t> – Edward Au </a:t>
            </a:r>
            <a:r>
              <a:rPr lang="en-US" sz="1600" dirty="0"/>
              <a:t>– </a:t>
            </a:r>
            <a:r>
              <a:rPr lang="en-US" sz="1600" u="sng" dirty="0">
                <a:hlinkClick r:id="rId5"/>
              </a:rPr>
              <a:t>edward.ks.au@gmail.com</a:t>
            </a:r>
            <a:r>
              <a:rPr lang="en-US" sz="1600" u="sng" dirty="0"/>
              <a:t> </a:t>
            </a:r>
            <a:r>
              <a:rPr lang="en-US" sz="1600" dirty="0"/>
              <a:t> </a:t>
            </a:r>
          </a:p>
          <a:p>
            <a:pPr marL="342900" lvl="1" indent="-342900">
              <a:buFontTx/>
              <a:buChar char="•"/>
            </a:pPr>
            <a:r>
              <a:rPr lang="en-US" sz="1600" b="1" dirty="0" err="1"/>
              <a:t>TGbh</a:t>
            </a:r>
            <a:r>
              <a:rPr lang="en-US" sz="1600" b="1" dirty="0"/>
              <a:t> – Carol Ansley </a:t>
            </a:r>
            <a:r>
              <a:rPr lang="en-US" sz="1600" dirty="0"/>
              <a:t>– </a:t>
            </a:r>
            <a:r>
              <a:rPr lang="en-US" sz="1600" dirty="0">
                <a:hlinkClick r:id="rId6"/>
              </a:rPr>
              <a:t>carol@ansley.com</a:t>
            </a:r>
            <a:endParaRPr lang="en-US" sz="1600" dirty="0"/>
          </a:p>
          <a:p>
            <a:pPr marL="342900" lvl="1" indent="-342900">
              <a:buFontTx/>
              <a:buChar char="•"/>
            </a:pPr>
            <a:r>
              <a:rPr lang="en-US" sz="1600" b="1" dirty="0" err="1"/>
              <a:t>TGbi</a:t>
            </a:r>
            <a:r>
              <a:rPr lang="en-US" sz="1600" b="1" dirty="0"/>
              <a:t> – Po-kai Huang </a:t>
            </a:r>
            <a:r>
              <a:rPr lang="en-US" sz="1600" dirty="0"/>
              <a:t>– </a:t>
            </a:r>
            <a:r>
              <a:rPr lang="en-US" sz="1600" dirty="0">
                <a:hlinkClick r:id="rId7"/>
              </a:rPr>
              <a:t>po-kai.huang@intel.com</a:t>
            </a:r>
            <a:r>
              <a:rPr lang="en-US" sz="1600" dirty="0"/>
              <a:t> </a:t>
            </a:r>
          </a:p>
          <a:p>
            <a:pPr marL="342900" lvl="1" indent="-342900">
              <a:buFontTx/>
              <a:buChar char="•"/>
            </a:pPr>
            <a:r>
              <a:rPr lang="en-US" sz="1600" b="1" dirty="0" err="1"/>
              <a:t>TGbn</a:t>
            </a:r>
            <a:r>
              <a:rPr lang="en-US" sz="1600" b="1" dirty="0"/>
              <a:t>- Ross Jian Yu </a:t>
            </a:r>
            <a:r>
              <a:rPr lang="fi-FI" sz="1600" dirty="0">
                <a:hlinkClick r:id="rId8"/>
              </a:rPr>
              <a:t>ross.yujian@huawei.com</a:t>
            </a:r>
            <a:endParaRPr lang="fi-FI" sz="1600" dirty="0"/>
          </a:p>
          <a:p>
            <a:pPr>
              <a:buFont typeface="Arial" panose="020B0604020202020204" pitchFamily="34" charset="0"/>
              <a:buChar char="•"/>
            </a:pPr>
            <a:r>
              <a:rPr lang="en-US" sz="1600" b="1" dirty="0" err="1"/>
              <a:t>TGbk</a:t>
            </a:r>
            <a:r>
              <a:rPr lang="en-US" sz="1600" b="1" dirty="0"/>
              <a:t> – Roy Want </a:t>
            </a:r>
            <a:r>
              <a:rPr lang="en-US" sz="1600" dirty="0">
                <a:hlinkClick r:id="rId9"/>
              </a:rPr>
              <a:t>RoyWant@google.com</a:t>
            </a:r>
            <a:endParaRPr lang="en-US" sz="1600" dirty="0"/>
          </a:p>
          <a:p>
            <a:pPr>
              <a:buFont typeface="Arial" panose="020B0604020202020204" pitchFamily="34" charset="0"/>
              <a:buChar char="•"/>
            </a:pPr>
            <a:r>
              <a:rPr lang="en-US" sz="1600" b="1" dirty="0" err="1"/>
              <a:t>TGbf</a:t>
            </a:r>
            <a:r>
              <a:rPr lang="en-US" sz="1600" b="1" dirty="0"/>
              <a:t> – Claudio da Silva </a:t>
            </a:r>
            <a:r>
              <a:rPr lang="en-US" sz="1600" dirty="0"/>
              <a:t>– </a:t>
            </a:r>
            <a:r>
              <a:rPr lang="en-US" sz="1600" dirty="0">
                <a:hlinkClick r:id="rId10"/>
              </a:rPr>
              <a:t>claudiodasilva@meta.com</a:t>
            </a:r>
            <a:r>
              <a:rPr lang="en-US" sz="1600" dirty="0"/>
              <a:t>  </a:t>
            </a:r>
          </a:p>
          <a:p>
            <a:pPr marL="342900" lvl="1" indent="-342900">
              <a:buFontTx/>
              <a:buChar char="•"/>
            </a:pPr>
            <a:r>
              <a:rPr lang="en-US" sz="1600" b="1" dirty="0" err="1"/>
              <a:t>REVme</a:t>
            </a:r>
            <a:r>
              <a:rPr lang="en-US" sz="1600" b="1" dirty="0"/>
              <a:t> – Emily Qi </a:t>
            </a:r>
            <a:r>
              <a:rPr lang="en-US" sz="1600" dirty="0"/>
              <a:t>– </a:t>
            </a:r>
            <a:r>
              <a:rPr lang="en-US" sz="1600" b="0" dirty="0">
                <a:hlinkClick r:id="rId11"/>
              </a:rPr>
              <a:t>emily.h.qi@</a:t>
            </a:r>
            <a:r>
              <a:rPr lang="en-US" sz="1600" dirty="0">
                <a:hlinkClick r:id="rId11"/>
              </a:rPr>
              <a:t>gmail</a:t>
            </a:r>
            <a:r>
              <a:rPr lang="en-US" sz="1600" b="0" dirty="0">
                <a:hlinkClick r:id="rId11"/>
              </a:rPr>
              <a:t>.com</a:t>
            </a:r>
            <a:r>
              <a:rPr lang="en-US" sz="1600" dirty="0"/>
              <a:t>, </a:t>
            </a:r>
            <a:r>
              <a:rPr lang="en-US" sz="1600" b="1" dirty="0"/>
              <a:t>Edward Au </a:t>
            </a:r>
            <a:r>
              <a:rPr lang="en-US" sz="1600" dirty="0"/>
              <a:t>– </a:t>
            </a:r>
            <a:r>
              <a:rPr lang="en-US" sz="1600" b="0" u="sng" dirty="0">
                <a:hlinkClick r:id="rId5"/>
              </a:rPr>
              <a:t>edward.ks.au@</a:t>
            </a:r>
            <a:r>
              <a:rPr lang="en-US" sz="1600" u="sng" dirty="0">
                <a:hlinkClick r:id="rId5"/>
              </a:rPr>
              <a:t>gmail.com</a:t>
            </a:r>
            <a:endParaRPr lang="en-US" sz="1600" u="sng" dirty="0"/>
          </a:p>
          <a:p>
            <a:pPr marL="342900" lvl="1" indent="-342900">
              <a:buFontTx/>
              <a:buChar char="•"/>
            </a:pPr>
            <a:r>
              <a:rPr lang="en-US" sz="1600" b="1" dirty="0" err="1"/>
              <a:t>REVmf</a:t>
            </a:r>
            <a:r>
              <a:rPr lang="en-US" sz="1600" b="1" dirty="0"/>
              <a:t> - Po-kai Huang </a:t>
            </a:r>
            <a:r>
              <a:rPr lang="en-US" sz="1600" dirty="0"/>
              <a:t>– </a:t>
            </a:r>
            <a:r>
              <a:rPr lang="en-US" sz="1600" dirty="0">
                <a:hlinkClick r:id="rId7"/>
              </a:rPr>
              <a:t>po-kai.huang@intel.com</a:t>
            </a:r>
            <a:r>
              <a:rPr lang="en-US" sz="1600" dirty="0"/>
              <a:t>, </a:t>
            </a:r>
            <a:r>
              <a:rPr lang="en-US" sz="1600" b="1" dirty="0"/>
              <a:t>Edward Au </a:t>
            </a:r>
            <a:r>
              <a:rPr lang="en-US" sz="1600" dirty="0"/>
              <a:t>– </a:t>
            </a:r>
            <a:r>
              <a:rPr lang="en-US" sz="1600" b="0" u="sng" dirty="0">
                <a:hlinkClick r:id="rId5"/>
              </a:rPr>
              <a:t>edward.ks.au@</a:t>
            </a:r>
            <a:r>
              <a:rPr lang="en-US" sz="1600" u="sng" dirty="0">
                <a:hlinkClick r:id="rId5"/>
              </a:rPr>
              <a:t>gmail.com</a:t>
            </a:r>
            <a:endParaRPr lang="en-US" sz="1600" u="sng" dirty="0"/>
          </a:p>
          <a:p>
            <a:pPr marL="342900" lvl="1" indent="-342900">
              <a:buFontTx/>
              <a:buChar char="•"/>
            </a:pPr>
            <a:r>
              <a:rPr lang="en-US" sz="1600" b="1" dirty="0" err="1"/>
              <a:t>TGbp</a:t>
            </a:r>
            <a:r>
              <a:rPr lang="en-US" sz="1600" b="1" dirty="0"/>
              <a:t> – Yinan Qi </a:t>
            </a:r>
            <a:r>
              <a:rPr lang="en-US" sz="1600" u="sng" dirty="0"/>
              <a:t>- </a:t>
            </a:r>
            <a:r>
              <a:rPr lang="en-US" sz="1800" u="sng" dirty="0">
                <a:solidFill>
                  <a:srgbClr val="467886"/>
                </a:solidFill>
                <a:effectLst/>
                <a:latin typeface="Calibri" panose="020F0502020204030204" pitchFamily="34" charset="0"/>
                <a:ea typeface="SimSun" panose="02010600030101010101" pitchFamily="2" charset="-122"/>
                <a:hlinkClick r:id="rId12"/>
              </a:rPr>
              <a:t>v-qiyinan@oppo.com</a:t>
            </a:r>
            <a:endParaRPr lang="en-US" sz="1600" dirty="0"/>
          </a:p>
          <a:p>
            <a:pPr lvl="1"/>
            <a:endParaRPr lang="en-US" sz="1600" dirty="0"/>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May meeting roundtable status report (to be updated)</a:t>
            </a:r>
          </a:p>
        </p:txBody>
      </p:sp>
      <p:sp>
        <p:nvSpPr>
          <p:cNvPr id="9218" name="Rectangle 2"/>
          <p:cNvSpPr>
            <a:spLocks noGrp="1" noChangeArrowheads="1"/>
          </p:cNvSpPr>
          <p:nvPr>
            <p:ph idx="1"/>
          </p:nvPr>
        </p:nvSpPr>
        <p:spPr>
          <a:xfrm>
            <a:off x="911728" y="1791534"/>
            <a:ext cx="10361084" cy="4380666"/>
          </a:xfrm>
          <a:ln/>
        </p:spPr>
        <p:txBody>
          <a:bodyPr/>
          <a:lstStyle/>
          <a:p>
            <a:r>
              <a:rPr lang="en-GB" sz="1600" dirty="0" err="1"/>
              <a:t>REVme</a:t>
            </a:r>
            <a:r>
              <a:rPr lang="en-GB" sz="1600" dirty="0"/>
              <a:t> – D7.0, </a:t>
            </a:r>
            <a:r>
              <a:rPr lang="en-GB" sz="1600" b="0" dirty="0"/>
              <a:t>approved by IEEE SASB, will be published as </a:t>
            </a:r>
            <a:r>
              <a:rPr lang="en-US" sz="1600" b="0" dirty="0"/>
              <a:t>IEEE Std 802.11™-2024 </a:t>
            </a:r>
            <a:r>
              <a:rPr lang="en-US" sz="1600" b="0" dirty="0">
                <a:sym typeface="Wingdings" panose="05000000000000000000" pitchFamily="2" charset="2"/>
              </a:rPr>
              <a:t> Published in April 2025.</a:t>
            </a:r>
            <a:endParaRPr lang="en-US" sz="1600" b="0" dirty="0"/>
          </a:p>
          <a:p>
            <a:r>
              <a:rPr lang="en-GB" sz="1600" dirty="0"/>
              <a:t>11bh – D6.0, </a:t>
            </a:r>
            <a:r>
              <a:rPr lang="en-GB" sz="1600" b="0" dirty="0"/>
              <a:t>approved by IEEE SASB, will be published as </a:t>
            </a:r>
            <a:r>
              <a:rPr lang="en-US" sz="1600" b="0" dirty="0"/>
              <a:t>IEEE Std 802.11bh™-2024</a:t>
            </a:r>
            <a:endParaRPr lang="en-GB" sz="1600" b="0" dirty="0"/>
          </a:p>
          <a:p>
            <a:r>
              <a:rPr lang="en-GB" sz="1600" dirty="0"/>
              <a:t>11be – </a:t>
            </a:r>
            <a:r>
              <a:rPr lang="en-US" sz="1600" dirty="0"/>
              <a:t>D7.0</a:t>
            </a:r>
            <a:r>
              <a:rPr lang="en-US" sz="1600" b="0" dirty="0"/>
              <a:t>, </a:t>
            </a:r>
            <a:r>
              <a:rPr lang="en-GB" sz="1600" b="0" dirty="0"/>
              <a:t>approved by IEEE SASB, will be published as I</a:t>
            </a:r>
            <a:r>
              <a:rPr lang="en-US" sz="1600" b="0" dirty="0"/>
              <a:t>EEE Std 802.11be™-2024</a:t>
            </a:r>
          </a:p>
          <a:p>
            <a:r>
              <a:rPr lang="en-GB" sz="1600" b="0" dirty="0"/>
              <a:t>===</a:t>
            </a:r>
          </a:p>
          <a:p>
            <a:r>
              <a:rPr lang="en-GB" sz="1600" dirty="0"/>
              <a:t>11bk</a:t>
            </a:r>
            <a:r>
              <a:rPr lang="en-GB" sz="1600" b="0" dirty="0"/>
              <a:t> – </a:t>
            </a:r>
            <a:r>
              <a:rPr lang="en-US" sz="1600" b="0" dirty="0"/>
              <a:t>Completed the SA1 recirculation ballot based on D4.0, which resulted in 21 comments (8 Editorial, 13 Technical). The </a:t>
            </a:r>
            <a:r>
              <a:rPr lang="en-US" sz="1600" b="0" dirty="0" err="1"/>
              <a:t>TGbk</a:t>
            </a:r>
            <a:r>
              <a:rPr lang="en-US" sz="1600" b="0" dirty="0"/>
              <a:t> Task Group has been working to resolve these comments and expect to motion all resolutions during the Atlanta meeting, entering recirculation SA2 on D5.0 one week after the meeting.</a:t>
            </a:r>
          </a:p>
          <a:p>
            <a:r>
              <a:rPr lang="en-US" sz="1600" dirty="0"/>
              <a:t>11bf </a:t>
            </a:r>
            <a:r>
              <a:rPr lang="en-GB" sz="1600" dirty="0"/>
              <a:t>– </a:t>
            </a:r>
            <a:r>
              <a:rPr lang="en-GB" sz="1600" b="0" dirty="0"/>
              <a:t>Currently in SA recirc 2; closes Friday on D7.0. Most likely the final recirc. Then waiting for 11bk to move forward.</a:t>
            </a:r>
          </a:p>
          <a:p>
            <a:r>
              <a:rPr lang="en-GB" sz="1600" dirty="0"/>
              <a:t>11bi – </a:t>
            </a:r>
            <a:r>
              <a:rPr lang="en-GB" sz="1600" b="0" dirty="0"/>
              <a:t>D0.7 is available. 58 comments need to be resolved, 24 ready for motion. Still expect D1.0 to go to initial WG ballot out of January. </a:t>
            </a:r>
          </a:p>
          <a:p>
            <a:r>
              <a:rPr lang="en-GB" sz="1600" dirty="0"/>
              <a:t>11bn </a:t>
            </a:r>
            <a:r>
              <a:rPr lang="en-GB" sz="1600" b="0" dirty="0"/>
              <a:t>– Plan to run a motion to approve D0.1 this session. Should be available February.</a:t>
            </a:r>
          </a:p>
          <a:p>
            <a:r>
              <a:rPr lang="en-GB" sz="1600" dirty="0"/>
              <a:t>11bp - </a:t>
            </a:r>
            <a:r>
              <a:rPr lang="en-GB" sz="1600" b="0" dirty="0"/>
              <a:t>? </a:t>
            </a:r>
          </a:p>
          <a:p>
            <a:r>
              <a:rPr lang="en-GB" sz="1600" dirty="0" err="1"/>
              <a:t>REVmf</a:t>
            </a:r>
            <a:r>
              <a:rPr lang="en-GB" sz="1600" b="0" dirty="0"/>
              <a:t> – Plan to have the initial draft 0.0 from published version. Then have D0.1 with 11bh and D0.2 with 11be. Implement approved changes to date in D1.0 coming out of May session (might be July).</a:t>
            </a:r>
          </a:p>
          <a:p>
            <a:r>
              <a:rPr lang="en-GB" sz="1400" b="0" dirty="0"/>
              <a:t> </a:t>
            </a:r>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69950" y="1447801"/>
            <a:ext cx="10665885" cy="4572000"/>
          </a:xfrm>
          <a:ln/>
        </p:spPr>
        <p:txBody>
          <a:bodyPr/>
          <a:lstStyle/>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solidFill>
                  <a:schemeClr val="tx1"/>
                </a:solidFill>
              </a:rPr>
              <a:t>Changes are usually based on MDR readiness.</a:t>
            </a:r>
          </a:p>
          <a:p>
            <a:pPr>
              <a:lnSpc>
                <a:spcPct val="80000"/>
              </a:lnSpc>
              <a:spcBef>
                <a:spcPct val="20000"/>
              </a:spcBef>
              <a:buFontTx/>
              <a:buChar char="•"/>
            </a:pPr>
            <a:r>
              <a:rPr lang="en-US" sz="1800" dirty="0">
                <a:solidFill>
                  <a:schemeClr val="tx1"/>
                </a:solidFill>
              </a:rPr>
              <a:t>As discussed in November 2024</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May 2025</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716810827"/>
              </p:ext>
            </p:extLst>
          </p:nvPr>
        </p:nvGraphicFramePr>
        <p:xfrm>
          <a:off x="962330" y="2403743"/>
          <a:ext cx="10665885" cy="4079291"/>
        </p:xfrm>
        <a:graphic>
          <a:graphicData uri="http://schemas.openxmlformats.org/drawingml/2006/table">
            <a:tbl>
              <a:tblPr firstRow="1" bandRow="1">
                <a:tableStyleId>{5C22544A-7EE6-4342-B048-85BDC9FD1C3A}</a:tableStyleId>
              </a:tblPr>
              <a:tblGrid>
                <a:gridCol w="3461196">
                  <a:extLst>
                    <a:ext uri="{9D8B030D-6E8A-4147-A177-3AD203B41FA5}">
                      <a16:colId xmlns:a16="http://schemas.microsoft.com/office/drawing/2014/main" val="3336049185"/>
                    </a:ext>
                  </a:extLst>
                </a:gridCol>
                <a:gridCol w="1955969">
                  <a:extLst>
                    <a:ext uri="{9D8B030D-6E8A-4147-A177-3AD203B41FA5}">
                      <a16:colId xmlns:a16="http://schemas.microsoft.com/office/drawing/2014/main" val="1921072032"/>
                    </a:ext>
                  </a:extLst>
                </a:gridCol>
                <a:gridCol w="1711473">
                  <a:extLst>
                    <a:ext uri="{9D8B030D-6E8A-4147-A177-3AD203B41FA5}">
                      <a16:colId xmlns:a16="http://schemas.microsoft.com/office/drawing/2014/main" val="3854697234"/>
                    </a:ext>
                  </a:extLst>
                </a:gridCol>
                <a:gridCol w="3537247">
                  <a:extLst>
                    <a:ext uri="{9D8B030D-6E8A-4147-A177-3AD203B41FA5}">
                      <a16:colId xmlns:a16="http://schemas.microsoft.com/office/drawing/2014/main" val="3834352144"/>
                    </a:ext>
                  </a:extLst>
                </a:gridCol>
              </a:tblGrid>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Amendment Number</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Task Group</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Page Count</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Projected RevCom Date (submission)</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78554141"/>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sngStrike" cap="none" normalizeH="0" baseline="0" dirty="0" err="1">
                          <a:ln>
                            <a:noFill/>
                          </a:ln>
                          <a:solidFill>
                            <a:schemeClr val="tx1"/>
                          </a:solidFill>
                          <a:effectLst/>
                          <a:latin typeface="Times New Roman" pitchFamily="18" charset="0"/>
                        </a:rPr>
                        <a:t>REVme</a:t>
                      </a:r>
                      <a:endParaRPr kumimoji="0" lang="en-US" sz="1600" b="0" i="0" u="none" strike="sng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sngStrike" cap="none" normalizeH="0" baseline="0" dirty="0" err="1">
                          <a:ln>
                            <a:noFill/>
                          </a:ln>
                          <a:solidFill>
                            <a:schemeClr val="tx1"/>
                          </a:solidFill>
                          <a:effectLst/>
                          <a:latin typeface="Times New Roman" pitchFamily="18" charset="0"/>
                        </a:rPr>
                        <a:t>TGm</a:t>
                      </a:r>
                      <a:endParaRPr kumimoji="0" lang="en-US" sz="1600" b="0" i="0" u="none" strike="sng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sngStrike" cap="none" normalizeH="0" baseline="0" dirty="0">
                          <a:ln>
                            <a:noFill/>
                          </a:ln>
                          <a:solidFill>
                            <a:schemeClr val="tx1"/>
                          </a:solidFill>
                          <a:effectLst/>
                          <a:latin typeface="Times New Roman" pitchFamily="18" charset="0"/>
                        </a:rPr>
                        <a:t>6213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sngStrike" cap="none" normalizeH="0" baseline="0" dirty="0">
                          <a:ln>
                            <a:noFill/>
                          </a:ln>
                          <a:solidFill>
                            <a:schemeClr val="tx1"/>
                          </a:solidFill>
                          <a:effectLst/>
                          <a:latin typeface="Times New Roman" pitchFamily="18" charset="0"/>
                        </a:rPr>
                        <a:t>September 2024 - Approved</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53177727"/>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TGbh</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34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September 2024 - Approved</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91619219"/>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2</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TGbe</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1089</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September 2024 – Approved</a:t>
                      </a: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95075965"/>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TGbk</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111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March 2025</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39065581"/>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4</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TGbf</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220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March 2025</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7635205"/>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5  </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TGbi</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138</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67951284"/>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6</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TGbn</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May 2028</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19638656"/>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REVmf</a:t>
                      </a:r>
                      <a:endParaRPr kumimoji="0" lang="en-US" sz="1600" b="0" i="0" u="none" strike="noStrike" cap="none" normalizeH="0" baseline="0" dirty="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802.11-xxxx Amendment x</a:t>
                      </a:r>
                      <a:endPar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endParaRPr kumimoji="0" lang="en-US" sz="1600" b="0" i="0" u="none" strike="noStrike" cap="none" normalizeH="0" baseline="0" dirty="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rgbClr val="FF0000"/>
                          </a:solidFill>
                          <a:effectLst/>
                          <a:latin typeface="Times New Roman" pitchFamily="18" charset="0"/>
                        </a:rPr>
                        <a:t>TGbp</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6000+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Feb 2028</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 </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91888610"/>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528692818"/>
              </p:ext>
            </p:extLst>
          </p:nvPr>
        </p:nvGraphicFramePr>
        <p:xfrm>
          <a:off x="737392" y="1521960"/>
          <a:ext cx="9930607" cy="4298743"/>
        </p:xfrm>
        <a:graphic>
          <a:graphicData uri="http://schemas.openxmlformats.org/drawingml/2006/table">
            <a:tbl>
              <a:tblPr firstRow="1">
                <a:tableStyleId>{073A0DAA-6AF3-43AB-8588-CEC1D06C72B9}</a:tableStyleId>
              </a:tblPr>
              <a:tblGrid>
                <a:gridCol w="654532">
                  <a:extLst>
                    <a:ext uri="{9D8B030D-6E8A-4147-A177-3AD203B41FA5}">
                      <a16:colId xmlns:a16="http://schemas.microsoft.com/office/drawing/2014/main" val="4261970102"/>
                    </a:ext>
                  </a:extLst>
                </a:gridCol>
                <a:gridCol w="742726">
                  <a:extLst>
                    <a:ext uri="{9D8B030D-6E8A-4147-A177-3AD203B41FA5}">
                      <a16:colId xmlns:a16="http://schemas.microsoft.com/office/drawing/2014/main" val="78877518"/>
                    </a:ext>
                  </a:extLst>
                </a:gridCol>
                <a:gridCol w="455605">
                  <a:extLst>
                    <a:ext uri="{9D8B030D-6E8A-4147-A177-3AD203B41FA5}">
                      <a16:colId xmlns:a16="http://schemas.microsoft.com/office/drawing/2014/main" val="1625024730"/>
                    </a:ext>
                  </a:extLst>
                </a:gridCol>
                <a:gridCol w="455605">
                  <a:extLst>
                    <a:ext uri="{9D8B030D-6E8A-4147-A177-3AD203B41FA5}">
                      <a16:colId xmlns:a16="http://schemas.microsoft.com/office/drawing/2014/main" val="2198051875"/>
                    </a:ext>
                  </a:extLst>
                </a:gridCol>
                <a:gridCol w="455605">
                  <a:extLst>
                    <a:ext uri="{9D8B030D-6E8A-4147-A177-3AD203B41FA5}">
                      <a16:colId xmlns:a16="http://schemas.microsoft.com/office/drawing/2014/main" val="2849464904"/>
                    </a:ext>
                  </a:extLst>
                </a:gridCol>
                <a:gridCol w="455605">
                  <a:extLst>
                    <a:ext uri="{9D8B030D-6E8A-4147-A177-3AD203B41FA5}">
                      <a16:colId xmlns:a16="http://schemas.microsoft.com/office/drawing/2014/main" val="3784159027"/>
                    </a:ext>
                  </a:extLst>
                </a:gridCol>
                <a:gridCol w="411789">
                  <a:extLst>
                    <a:ext uri="{9D8B030D-6E8A-4147-A177-3AD203B41FA5}">
                      <a16:colId xmlns:a16="http://schemas.microsoft.com/office/drawing/2014/main" val="1499934070"/>
                    </a:ext>
                  </a:extLst>
                </a:gridCol>
                <a:gridCol w="465315">
                  <a:extLst>
                    <a:ext uri="{9D8B030D-6E8A-4147-A177-3AD203B41FA5}">
                      <a16:colId xmlns:a16="http://schemas.microsoft.com/office/drawing/2014/main" val="1031708747"/>
                    </a:ext>
                  </a:extLst>
                </a:gridCol>
                <a:gridCol w="465315">
                  <a:extLst>
                    <a:ext uri="{9D8B030D-6E8A-4147-A177-3AD203B41FA5}">
                      <a16:colId xmlns:a16="http://schemas.microsoft.com/office/drawing/2014/main" val="2437252008"/>
                    </a:ext>
                  </a:extLst>
                </a:gridCol>
                <a:gridCol w="465315">
                  <a:extLst>
                    <a:ext uri="{9D8B030D-6E8A-4147-A177-3AD203B41FA5}">
                      <a16:colId xmlns:a16="http://schemas.microsoft.com/office/drawing/2014/main" val="1271843575"/>
                    </a:ext>
                  </a:extLst>
                </a:gridCol>
                <a:gridCol w="1283465">
                  <a:extLst>
                    <a:ext uri="{9D8B030D-6E8A-4147-A177-3AD203B41FA5}">
                      <a16:colId xmlns:a16="http://schemas.microsoft.com/office/drawing/2014/main" val="309422106"/>
                    </a:ext>
                  </a:extLst>
                </a:gridCol>
                <a:gridCol w="597079">
                  <a:extLst>
                    <a:ext uri="{9D8B030D-6E8A-4147-A177-3AD203B41FA5}">
                      <a16:colId xmlns:a16="http://schemas.microsoft.com/office/drawing/2014/main" val="2746800865"/>
                    </a:ext>
                  </a:extLst>
                </a:gridCol>
                <a:gridCol w="1824346">
                  <a:extLst>
                    <a:ext uri="{9D8B030D-6E8A-4147-A177-3AD203B41FA5}">
                      <a16:colId xmlns:a16="http://schemas.microsoft.com/office/drawing/2014/main" val="664609411"/>
                    </a:ext>
                  </a:extLst>
                </a:gridCol>
                <a:gridCol w="1198305">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solidFill>
                            <a:schemeClr val="bg1"/>
                          </a:solidFill>
                          <a:effectLst/>
                        </a:rPr>
                        <a:t>Source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a:ln>
                            <a:noFill/>
                          </a:ln>
                          <a:solidFill>
                            <a:schemeClr val="bg1"/>
                          </a:solidFill>
                          <a:effectLst/>
                          <a:latin typeface="Times New Roman" pitchFamily="18" charset="0"/>
                        </a:rPr>
                        <a:t>MDR</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Editor</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Snapshot</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Date</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solidFill>
                            <a:srgbClr val="002060"/>
                          </a:solidFill>
                          <a:effectLst/>
                        </a:rPr>
                        <a:t>Published</a:t>
                      </a:r>
                      <a:endParaRPr kumimoji="0" lang="en-US" sz="1100" b="1" i="0" u="none" strike="noStrike" cap="none" normalizeH="0" baseline="0" dirty="0">
                        <a:ln>
                          <a:noFill/>
                        </a:ln>
                        <a:solidFill>
                          <a:srgbClr val="002060"/>
                        </a:solidFill>
                        <a:effectLst/>
                        <a:latin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solidFill>
                            <a:schemeClr val="tx1"/>
                          </a:solidFill>
                          <a:effectLst/>
                          <a:latin typeface="+mn-lt"/>
                          <a:cs typeface="Arial" panose="020B0604020202020204" pitchFamily="34" charset="0"/>
                        </a:rPr>
                        <a:t>bh</a:t>
                      </a:r>
                      <a:endParaRPr kumimoji="0" lang="en-US" sz="1400" b="1" i="0" u="none" strike="noStrike" cap="none" normalizeH="0" baseline="0" dirty="0">
                        <a:ln>
                          <a:noFill/>
                        </a:ln>
                        <a:solidFill>
                          <a:schemeClr val="tx1"/>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bk</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bi</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bp</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mf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10503">
                <a:tc>
                  <a:txBody>
                    <a:bodyPr/>
                    <a:lstStyle/>
                    <a:p>
                      <a:pPr algn="ctr"/>
                      <a:r>
                        <a:rPr lang="en-US" sz="1400" b="0" u="none" dirty="0" err="1">
                          <a:solidFill>
                            <a:schemeClr val="tx1"/>
                          </a:solidFill>
                          <a:latin typeface="+mn-lt"/>
                          <a:cs typeface="Arial" panose="020B0604020202020204" pitchFamily="34" charset="0"/>
                        </a:rPr>
                        <a:t>bh</a:t>
                      </a:r>
                      <a:endParaRPr lang="en-US" sz="1400" b="0" u="none" dirty="0">
                        <a:solidFill>
                          <a:schemeClr val="tx1"/>
                        </a:solidFill>
                        <a:latin typeface="+mn-lt"/>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200" b="0" dirty="0">
                          <a:solidFill>
                            <a:schemeClr val="tx1"/>
                          </a:solidFill>
                          <a:latin typeface="+mn-lt"/>
                        </a:rPr>
                        <a:t>6.0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200" dirty="0">
                          <a:solidFill>
                            <a:schemeClr val="tx1"/>
                          </a:solidFill>
                        </a:rPr>
                        <a:t>FrameMaker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200" dirty="0">
                          <a:solidFill>
                            <a:schemeClr val="tx1"/>
                          </a:solidFill>
                        </a:rPr>
                        <a:t>Yes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Carol Ansley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16, 2024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2863496149"/>
                  </a:ext>
                </a:extLst>
              </a:tr>
              <a:tr h="50764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6.0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200" dirty="0">
                          <a:solidFill>
                            <a:schemeClr val="tx1"/>
                          </a:solidFill>
                        </a:rPr>
                        <a:t>FrameMaker</a:t>
                      </a:r>
                    </a:p>
                    <a:p>
                      <a:pPr algn="ctr"/>
                      <a:r>
                        <a:rPr lang="en-US" sz="1200" dirty="0">
                          <a:solidFill>
                            <a:schemeClr val="tx1"/>
                          </a:solidFill>
                        </a:rPr>
                        <a:t>(old)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15, 2024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2058542191"/>
                  </a:ext>
                </a:extLst>
              </a:tr>
              <a:tr h="410503">
                <a:tc>
                  <a:txBody>
                    <a:bodyPr/>
                    <a:lstStyle/>
                    <a:p>
                      <a:pPr algn="ctr"/>
                      <a:r>
                        <a:rPr lang="en-US" sz="1400" b="0" dirty="0">
                          <a:solidFill>
                            <a:schemeClr val="tx1"/>
                          </a:solidFill>
                          <a:latin typeface="+mn-lt"/>
                          <a:cs typeface="Arial" panose="020B0604020202020204" pitchFamily="34" charset="0"/>
                        </a:rPr>
                        <a:t>bk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6.0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Word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Yes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Roy Want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March 10,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3245670"/>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6.0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Claudio da Silva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January 14, 2025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205252">
                <a:tc>
                  <a:txBody>
                    <a:bodyPr/>
                    <a:lstStyle/>
                    <a:p>
                      <a:pPr algn="ctr"/>
                      <a:r>
                        <a:rPr lang="en-US" sz="1400" b="0" dirty="0">
                          <a:solidFill>
                            <a:schemeClr val="tx1"/>
                          </a:solidFill>
                          <a:latin typeface="+mn-lt"/>
                          <a:cs typeface="Arial" panose="020B0604020202020204" pitchFamily="34" charset="0"/>
                        </a:rPr>
                        <a:t>bi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mn-ea"/>
                          <a:cs typeface="+mn-cs"/>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6.0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4.0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FrameMaker 2020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US" sz="1200" kern="1200" dirty="0">
                          <a:solidFill>
                            <a:schemeClr val="tx1"/>
                          </a:solidFill>
                          <a:latin typeface="+mn-lt"/>
                          <a:ea typeface="+mn-ea"/>
                          <a:cs typeface="+mn-cs"/>
                        </a:rPr>
                        <a:t>Po-kai Huang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May 7,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r h="205252">
                <a:tc>
                  <a:txBody>
                    <a:bodyPr/>
                    <a:lstStyle/>
                    <a:p>
                      <a:pPr algn="ctr"/>
                      <a:r>
                        <a:rPr lang="en-US" sz="1400" b="0" dirty="0">
                          <a:solidFill>
                            <a:schemeClr val="tx1"/>
                          </a:solidFill>
                          <a:latin typeface="+mn-lt"/>
                          <a:cs typeface="Arial" panose="020B0604020202020204" pitchFamily="34" charset="0"/>
                        </a:rPr>
                        <a:t>bn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mn-ea"/>
                          <a:cs typeface="+mn-cs"/>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6.0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8.0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FrameMaker 2020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US" sz="1200" b="0" dirty="0"/>
                        <a:t>Ross Jian Yu </a:t>
                      </a:r>
                      <a:endParaRPr lang="en-US" sz="1200" b="0" kern="1200" dirty="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May 7,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09516225"/>
                  </a:ext>
                </a:extLst>
              </a:tr>
              <a:tr h="2052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latin typeface="+mn-lt"/>
                          <a:cs typeface="Arial" panose="020B0604020202020204" pitchFamily="34" charset="0"/>
                        </a:rPr>
                        <a:t>bp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mn-ea"/>
                          <a:cs typeface="+mn-cs"/>
                        </a:rPr>
                        <a:t>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6.0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8.0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rgbClr val="FF0000"/>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Yinan Qi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May 7,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24624098"/>
                  </a:ext>
                </a:extLst>
              </a:tr>
              <a:tr h="205252">
                <a:tc>
                  <a:txBody>
                    <a:bodyPr/>
                    <a:lstStyle/>
                    <a:p>
                      <a:pPr algn="ctr"/>
                      <a:r>
                        <a:rPr lang="en-US" sz="1400" b="0" dirty="0">
                          <a:solidFill>
                            <a:schemeClr val="tx1"/>
                          </a:solidFill>
                          <a:latin typeface="+mn-lt"/>
                          <a:cs typeface="Arial" panose="020B0604020202020204" pitchFamily="34" charset="0"/>
                        </a:rPr>
                        <a:t>mf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rgbClr val="FF0000"/>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rgbClr val="FF0000"/>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rgbClr val="FF0000"/>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rgbClr val="FF0000"/>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Po-kai Huang, </a:t>
                      </a:r>
                      <a:r>
                        <a:rPr lang="en-US" sz="1200" dirty="0">
                          <a:solidFill>
                            <a:schemeClr val="tx1"/>
                          </a:solidFill>
                        </a:rPr>
                        <a:t>Edward Au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cap="none" normalizeH="0" baseline="0" dirty="0">
                        <a:ln>
                          <a:noFill/>
                        </a:ln>
                        <a:solidFill>
                          <a:schemeClr val="tx1"/>
                        </a:solidFill>
                        <a:effectLst/>
                        <a:latin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87887178"/>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Emily Qi</a:t>
            </a:r>
            <a:endParaRPr lang="en-GB" dirty="0"/>
          </a:p>
        </p:txBody>
      </p:sp>
      <p:sp>
        <p:nvSpPr>
          <p:cNvPr id="6" name="Date Placeholder 5"/>
          <p:cNvSpPr>
            <a:spLocks noGrp="1"/>
          </p:cNvSpPr>
          <p:nvPr>
            <p:ph type="dt" idx="15"/>
          </p:nvPr>
        </p:nvSpPr>
        <p:spPr/>
        <p:txBody>
          <a:bodyPr/>
          <a:lstStyle/>
          <a:p>
            <a:r>
              <a:rPr lang="en-US"/>
              <a:t>May 2025</a:t>
            </a:r>
            <a:endParaRPr lang="en-GB" dirty="0"/>
          </a:p>
        </p:txBody>
      </p:sp>
      <p:sp>
        <p:nvSpPr>
          <p:cNvPr id="8" name="Text Box 231"/>
          <p:cNvSpPr txBox="1">
            <a:spLocks noChangeArrowheads="1"/>
          </p:cNvSpPr>
          <p:nvPr/>
        </p:nvSpPr>
        <p:spPr bwMode="auto">
          <a:xfrm>
            <a:off x="715826" y="1051030"/>
            <a:ext cx="1701008"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May 2025</a:t>
            </a:r>
            <a:endParaRPr lang="en-US" sz="1800" dirty="0">
              <a:solidFill>
                <a:srgbClr val="FF0000"/>
              </a:solidFill>
              <a:latin typeface="Arial" charset="0"/>
            </a:endParaRPr>
          </a:p>
        </p:txBody>
      </p:sp>
      <p:sp>
        <p:nvSpPr>
          <p:cNvPr id="9" name="Text Box 116"/>
          <p:cNvSpPr txBox="1">
            <a:spLocks noChangeArrowheads="1"/>
          </p:cNvSpPr>
          <p:nvPr/>
        </p:nvSpPr>
        <p:spPr bwMode="auto">
          <a:xfrm>
            <a:off x="2209800" y="589365"/>
            <a:ext cx="1676400" cy="461665"/>
          </a:xfrm>
          <a:prstGeom prst="rect">
            <a:avLst/>
          </a:prstGeom>
          <a:noFill/>
          <a:ln w="12700">
            <a:noFill/>
            <a:miter lim="800000"/>
            <a:headEnd type="none" w="sm" len="sm"/>
            <a:tailEnd type="none" w="sm" len="sm"/>
          </a:ln>
        </p:spPr>
        <p:txBody>
          <a:bodyPr wrap="square">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1998207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xfrm>
            <a:off x="906102" y="1815978"/>
            <a:ext cx="10361084" cy="4113213"/>
          </a:xfrm>
          <a:ln/>
        </p:spPr>
        <p:txBody>
          <a:bodyPr/>
          <a:lstStyle/>
          <a:p>
            <a:r>
              <a:rPr lang="en-US" sz="2000" dirty="0"/>
              <a:t>Publication editor creates a marked-up PDF with editorial changes highlighted</a:t>
            </a:r>
          </a:p>
          <a:p>
            <a:r>
              <a:rPr lang="en-US" sz="2000" dirty="0"/>
              <a:t>802.11 WG technical editor forms a review committee, which includes:</a:t>
            </a:r>
          </a:p>
          <a:p>
            <a:r>
              <a:rPr lang="en-US" sz="2000" dirty="0"/>
              <a:t>	- TG editor(s) +WG editor(s) + TG chair + others. </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 </a:t>
            </a:r>
          </a:p>
          <a:p>
            <a:pPr lvl="1"/>
            <a:r>
              <a:rPr lang="en-US" sz="1800" dirty="0"/>
              <a:t>	- for example, the order in the Beacon frame body table should not be changed</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619337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GB" dirty="0"/>
              <a:t>Publication Review Committees and Status</a:t>
            </a:r>
          </a:p>
        </p:txBody>
      </p:sp>
      <p:sp>
        <p:nvSpPr>
          <p:cNvPr id="9218" name="Rectangle 2"/>
          <p:cNvSpPr>
            <a:spLocks noGrp="1" noChangeArrowheads="1"/>
          </p:cNvSpPr>
          <p:nvPr>
            <p:ph idx="1"/>
          </p:nvPr>
        </p:nvSpPr>
        <p:spPr>
          <a:xfrm>
            <a:off x="761999" y="1611297"/>
            <a:ext cx="4800601" cy="4127622"/>
          </a:xfrm>
          <a:ln/>
        </p:spPr>
        <p:txBody>
          <a:bodyPr/>
          <a:lstStyle/>
          <a:p>
            <a:r>
              <a:rPr lang="en-US" dirty="0" err="1"/>
              <a:t>REVme</a:t>
            </a:r>
            <a:r>
              <a:rPr lang="en-US" dirty="0"/>
              <a:t> Review Committee</a:t>
            </a:r>
          </a:p>
          <a:p>
            <a:pPr>
              <a:buFont typeface="Courier New" panose="02070309020205020404" pitchFamily="49" charset="0"/>
              <a:buChar char="o"/>
            </a:pPr>
            <a:r>
              <a:rPr lang="en-US" sz="1600" b="0" dirty="0"/>
              <a:t>Emily Qi (lead): </a:t>
            </a:r>
            <a:r>
              <a:rPr lang="en-US" sz="1600" b="0" dirty="0">
                <a:hlinkClick r:id="rId3"/>
              </a:rPr>
              <a:t>emily.h.qi@</a:t>
            </a:r>
            <a:r>
              <a:rPr lang="en-US" sz="1600" dirty="0">
                <a:hlinkClick r:id="rId3"/>
              </a:rPr>
              <a:t>gmail</a:t>
            </a:r>
            <a:r>
              <a:rPr lang="en-US" sz="1600" b="0" dirty="0">
                <a:hlinkClick r:id="rId3"/>
              </a:rPr>
              <a:t>.com</a:t>
            </a:r>
            <a:endParaRPr lang="en-US" sz="1600" b="1" dirty="0"/>
          </a:p>
          <a:p>
            <a:pPr>
              <a:buFont typeface="Courier New" panose="02070309020205020404" pitchFamily="49" charset="0"/>
              <a:buChar char="o"/>
            </a:pPr>
            <a:r>
              <a:rPr lang="en-US" sz="1600" b="0" dirty="0"/>
              <a:t>Edward Au: </a:t>
            </a:r>
            <a:r>
              <a:rPr lang="en-US" sz="1600" u="sng" dirty="0">
                <a:hlinkClick r:id="rId4"/>
              </a:rPr>
              <a:t>edward.ks.au@gmail.com</a:t>
            </a:r>
            <a:r>
              <a:rPr lang="en-US" sz="1600" u="sng" dirty="0"/>
              <a:t> </a:t>
            </a:r>
            <a:endParaRPr lang="en-US" sz="1600" b="0" dirty="0"/>
          </a:p>
          <a:p>
            <a:pPr>
              <a:buFont typeface="Courier New" panose="02070309020205020404" pitchFamily="49" charset="0"/>
              <a:buChar char="o"/>
            </a:pPr>
            <a:r>
              <a:rPr lang="en-US" sz="1600" b="0" dirty="0"/>
              <a:t>Mike Montemurro: </a:t>
            </a:r>
            <a:r>
              <a:rPr lang="en-US" sz="1600" b="0" dirty="0">
                <a:hlinkClick r:id="rId5"/>
              </a:rPr>
              <a:t>montemurro.michael@gmail.com</a:t>
            </a:r>
            <a:endParaRPr lang="en-US" sz="1600" b="0" dirty="0"/>
          </a:p>
          <a:p>
            <a:pPr>
              <a:buFont typeface="Courier New" panose="02070309020205020404" pitchFamily="49" charset="0"/>
              <a:buChar char="o"/>
            </a:pPr>
            <a:r>
              <a:rPr lang="en-US" sz="1600" b="0" dirty="0"/>
              <a:t>Robert Stacey: </a:t>
            </a:r>
            <a:r>
              <a:rPr lang="en-US" sz="1600" dirty="0">
                <a:hlinkClick r:id="rId6"/>
              </a:rPr>
              <a:t>robert.stacey@intel.com</a:t>
            </a:r>
            <a:endParaRPr lang="en-US" sz="1600" b="0" dirty="0"/>
          </a:p>
          <a:p>
            <a:pPr>
              <a:buFont typeface="Courier New" panose="02070309020205020404" pitchFamily="49" charset="0"/>
              <a:buChar char="o"/>
            </a:pPr>
            <a:r>
              <a:rPr lang="en-US" sz="1600" b="0" dirty="0"/>
              <a:t>Carol Ansley: </a:t>
            </a:r>
            <a:r>
              <a:rPr lang="en-US" sz="1600" dirty="0">
                <a:hlinkClick r:id="rId7"/>
              </a:rPr>
              <a:t>carol@ansley.com</a:t>
            </a:r>
            <a:endParaRPr lang="en-US" sz="1600" dirty="0"/>
          </a:p>
          <a:p>
            <a:pPr>
              <a:buFont typeface="Courier New" panose="02070309020205020404" pitchFamily="49" charset="0"/>
              <a:buChar char="o"/>
            </a:pPr>
            <a:r>
              <a:rPr lang="en-US" sz="1600" b="0" dirty="0"/>
              <a:t>Po-kai Huang: </a:t>
            </a:r>
            <a:r>
              <a:rPr lang="en-US" sz="1600" dirty="0">
                <a:hlinkClick r:id="rId8"/>
              </a:rPr>
              <a:t>po-kai.huang@intel.com</a:t>
            </a:r>
            <a:r>
              <a:rPr lang="en-US" sz="1600" dirty="0"/>
              <a:t> </a:t>
            </a:r>
            <a:endParaRPr lang="en-US" sz="1600" b="0" dirty="0"/>
          </a:p>
          <a:p>
            <a:pPr>
              <a:buFont typeface="Courier New" panose="02070309020205020404" pitchFamily="49" charset="0"/>
              <a:buChar char="o"/>
            </a:pPr>
            <a:r>
              <a:rPr lang="en-US" sz="1600" b="0" dirty="0"/>
              <a:t>Joseph Levy</a:t>
            </a:r>
          </a:p>
          <a:p>
            <a:pPr>
              <a:buFont typeface="Courier New" panose="02070309020205020404" pitchFamily="49" charset="0"/>
              <a:buChar char="o"/>
            </a:pPr>
            <a:r>
              <a:rPr lang="en-US" sz="1600" b="0" dirty="0"/>
              <a:t>Mark Hamilton</a:t>
            </a:r>
          </a:p>
          <a:p>
            <a:pPr marL="0" indent="0"/>
            <a:r>
              <a:rPr lang="en-US" sz="1600" b="0" dirty="0">
                <a:highlight>
                  <a:srgbClr val="00FF00"/>
                </a:highlight>
              </a:rPr>
              <a:t>Status: Published in April 2025</a:t>
            </a:r>
          </a:p>
          <a:p>
            <a:pPr marL="0" indent="0"/>
            <a:endParaRPr lang="en-US" sz="1600" b="0" dirty="0"/>
          </a:p>
          <a:p>
            <a:pPr marL="0" indent="0"/>
            <a:r>
              <a:rPr lang="en-US" sz="3200" dirty="0"/>
              <a:t>Congratulations to All! </a:t>
            </a:r>
            <a:endParaRPr lang="en-US" sz="4000" dirty="0"/>
          </a:p>
          <a:p>
            <a:endParaRPr lang="en-US"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May 2025</a:t>
            </a:r>
            <a:endParaRPr lang="en-GB" dirty="0"/>
          </a:p>
        </p:txBody>
      </p:sp>
      <p:sp>
        <p:nvSpPr>
          <p:cNvPr id="3" name="Rectangle 2">
            <a:extLst>
              <a:ext uri="{FF2B5EF4-FFF2-40B4-BE49-F238E27FC236}">
                <a16:creationId xmlns:a16="http://schemas.microsoft.com/office/drawing/2014/main" id="{BAD40958-3657-7C69-751E-96368A8BDCED}"/>
              </a:ext>
            </a:extLst>
          </p:cNvPr>
          <p:cNvSpPr txBox="1">
            <a:spLocks noChangeArrowheads="1"/>
          </p:cNvSpPr>
          <p:nvPr/>
        </p:nvSpPr>
        <p:spPr bwMode="auto">
          <a:xfrm>
            <a:off x="6115173" y="1283498"/>
            <a:ext cx="5029200" cy="48752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kern="0" dirty="0"/>
              <a:t>11bh Review Committee</a:t>
            </a:r>
          </a:p>
          <a:p>
            <a:pPr>
              <a:buFont typeface="Courier New" panose="02070309020205020404" pitchFamily="49" charset="0"/>
              <a:buChar char="o"/>
            </a:pPr>
            <a:r>
              <a:rPr lang="en-US" sz="1600" b="0" kern="0" dirty="0"/>
              <a:t>Carol Ansley (lead); </a:t>
            </a:r>
          </a:p>
          <a:p>
            <a:pPr>
              <a:buFont typeface="Courier New" panose="02070309020205020404" pitchFamily="49" charset="0"/>
              <a:buChar char="o"/>
            </a:pPr>
            <a:r>
              <a:rPr lang="en-US" sz="1600" b="0" kern="0" dirty="0"/>
              <a:t>Mark Hamilton: </a:t>
            </a:r>
            <a:r>
              <a:rPr lang="en-US" sz="1600" b="0" kern="0" dirty="0">
                <a:hlinkClick r:id="rId9"/>
              </a:rPr>
              <a:t>mark.hamilton2152@gmail.com</a:t>
            </a:r>
            <a:endParaRPr lang="en-US" sz="1600" b="0" kern="0" dirty="0"/>
          </a:p>
          <a:p>
            <a:pPr>
              <a:buFont typeface="Courier New" panose="02070309020205020404" pitchFamily="49" charset="0"/>
              <a:buChar char="o"/>
            </a:pPr>
            <a:r>
              <a:rPr lang="en-US" sz="1600" b="0" kern="0" dirty="0"/>
              <a:t>Emily Qi; </a:t>
            </a:r>
          </a:p>
          <a:p>
            <a:pPr>
              <a:buFont typeface="Courier New" panose="02070309020205020404" pitchFamily="49" charset="0"/>
              <a:buChar char="o"/>
            </a:pPr>
            <a:r>
              <a:rPr lang="en-US" sz="1600" b="0" kern="0" dirty="0"/>
              <a:t>Robert Stacey;</a:t>
            </a:r>
          </a:p>
          <a:p>
            <a:pPr marL="0" indent="0"/>
            <a:r>
              <a:rPr lang="en-US" sz="1600" kern="0" dirty="0"/>
              <a:t>Status: Completed the first-round review. </a:t>
            </a:r>
          </a:p>
          <a:p>
            <a:pPr marL="0" indent="0"/>
            <a:endParaRPr lang="en-US" sz="1600" b="0" kern="0" dirty="0"/>
          </a:p>
          <a:p>
            <a:r>
              <a:rPr lang="en-US" kern="0" dirty="0"/>
              <a:t>11be Review Committee</a:t>
            </a:r>
          </a:p>
          <a:p>
            <a:pPr>
              <a:buFont typeface="Courier New" panose="02070309020205020404" pitchFamily="49" charset="0"/>
              <a:buChar char="o"/>
            </a:pPr>
            <a:r>
              <a:rPr lang="en-US" sz="1600" b="0" kern="0" dirty="0"/>
              <a:t>Edward Au (lead);</a:t>
            </a:r>
          </a:p>
          <a:p>
            <a:pPr>
              <a:buFont typeface="Courier New" panose="02070309020205020404" pitchFamily="49" charset="0"/>
              <a:buChar char="o"/>
            </a:pPr>
            <a:r>
              <a:rPr lang="en-US" sz="1600" b="0" kern="0" dirty="0"/>
              <a:t>Alfred Asterjadhi: </a:t>
            </a:r>
            <a:r>
              <a:rPr lang="en-US" sz="1600" b="0" kern="0" dirty="0">
                <a:hlinkClick r:id="rId10"/>
              </a:rPr>
              <a:t>aasterja@qti.qualcomm.com</a:t>
            </a:r>
            <a:endParaRPr lang="en-US" sz="1600" b="0" kern="0" dirty="0"/>
          </a:p>
          <a:p>
            <a:pPr>
              <a:buFont typeface="Courier New" panose="02070309020205020404" pitchFamily="49" charset="0"/>
              <a:buChar char="o"/>
            </a:pPr>
            <a:r>
              <a:rPr lang="en-US" sz="1600" b="0" kern="0" dirty="0"/>
              <a:t>Emily Qi; </a:t>
            </a:r>
          </a:p>
          <a:p>
            <a:pPr>
              <a:buFont typeface="Courier New" panose="02070309020205020404" pitchFamily="49" charset="0"/>
              <a:buChar char="o"/>
            </a:pPr>
            <a:r>
              <a:rPr lang="en-US" sz="1600" b="0" kern="0" dirty="0"/>
              <a:t>Robert Stacey; </a:t>
            </a:r>
          </a:p>
          <a:p>
            <a:pPr>
              <a:buFont typeface="Courier New" panose="02070309020205020404" pitchFamily="49" charset="0"/>
              <a:buChar char="o"/>
            </a:pPr>
            <a:r>
              <a:rPr lang="en-US" sz="1600" b="0" kern="0" dirty="0"/>
              <a:t>Carol Ansley </a:t>
            </a:r>
          </a:p>
          <a:p>
            <a:pPr marL="0" indent="0"/>
            <a:r>
              <a:rPr lang="en-US" sz="1600" kern="0" dirty="0"/>
              <a:t>Status:  ? </a:t>
            </a:r>
          </a:p>
          <a:p>
            <a:endParaRPr lang="en-US" sz="2000" kern="0" dirty="0"/>
          </a:p>
        </p:txBody>
      </p:sp>
    </p:spTree>
    <p:extLst>
      <p:ext uri="{BB962C8B-B14F-4D97-AF65-F5344CB8AC3E}">
        <p14:creationId xmlns:p14="http://schemas.microsoft.com/office/powerpoint/2010/main" val="32801610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 (1)</Template>
  <TotalTime>30868</TotalTime>
  <Words>2341</Words>
  <Application>Microsoft Office PowerPoint</Application>
  <PresentationFormat>Widescreen</PresentationFormat>
  <Paragraphs>377</Paragraphs>
  <Slides>17</Slides>
  <Notes>11</Notes>
  <HiddenSlides>0</HiddenSlides>
  <MMClips>0</MMClips>
  <ScaleCrop>false</ScaleCrop>
  <HeadingPairs>
    <vt:vector size="8" baseType="variant">
      <vt:variant>
        <vt:lpstr>Fonts Used</vt:lpstr>
      </vt:variant>
      <vt:variant>
        <vt:i4>8</vt:i4>
      </vt:variant>
      <vt:variant>
        <vt:lpstr>Theme</vt:lpstr>
      </vt:variant>
      <vt:variant>
        <vt:i4>2</vt:i4>
      </vt:variant>
      <vt:variant>
        <vt:lpstr>Embedded OLE Servers</vt:lpstr>
      </vt:variant>
      <vt:variant>
        <vt:i4>1</vt:i4>
      </vt:variant>
      <vt:variant>
        <vt:lpstr>Slide Titles</vt:lpstr>
      </vt:variant>
      <vt:variant>
        <vt:i4>17</vt:i4>
      </vt:variant>
    </vt:vector>
  </HeadingPairs>
  <TitlesOfParts>
    <vt:vector size="28" baseType="lpstr">
      <vt:lpstr>Arial Unicode MS</vt:lpstr>
      <vt:lpstr>Aptos</vt:lpstr>
      <vt:lpstr>Arial</vt:lpstr>
      <vt:lpstr>Calibri</vt:lpstr>
      <vt:lpstr>Calibri Light</vt:lpstr>
      <vt:lpstr>Courier New</vt:lpstr>
      <vt:lpstr>Times New Roman</vt:lpstr>
      <vt:lpstr>Wingdings</vt:lpstr>
      <vt:lpstr>Office Theme</vt:lpstr>
      <vt:lpstr>Custom Design</vt:lpstr>
      <vt:lpstr>Document</vt:lpstr>
      <vt:lpstr>802.11 WG Editor’s Meeting (May 2025)</vt:lpstr>
      <vt:lpstr>Abstract</vt:lpstr>
      <vt:lpstr>May 2025 Editors’ Meeting Agenda and Report</vt:lpstr>
      <vt:lpstr>Volunteer Editor Contacts</vt:lpstr>
      <vt:lpstr>May meeting roundtable status report (to be updated)</vt:lpstr>
      <vt:lpstr>Editor Amendment Ordering</vt:lpstr>
      <vt:lpstr>Draft Development Snapshot</vt:lpstr>
      <vt:lpstr>Publication process</vt:lpstr>
      <vt:lpstr>Publication Review Committees and Status</vt:lpstr>
      <vt:lpstr>802.11bh-2024 Publication Review</vt:lpstr>
      <vt:lpstr>802.11 Style Guide</vt:lpstr>
      <vt:lpstr>ANA managed number space</vt:lpstr>
      <vt:lpstr>Backup</vt:lpstr>
      <vt:lpstr>MIB Style, Visio and Frame Practices</vt:lpstr>
      <vt:lpstr>Process of reviewing drafts when their baseline changes</vt:lpstr>
      <vt:lpstr>Notes to Everyone (from TG Editors)</vt:lpstr>
      <vt:lpstr>Issues for feedback</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Emily Qi</cp:lastModifiedBy>
  <cp:revision>493</cp:revision>
  <cp:lastPrinted>1601-01-01T00:00:00Z</cp:lastPrinted>
  <dcterms:created xsi:type="dcterms:W3CDTF">2018-01-07T18:30:13Z</dcterms:created>
  <dcterms:modified xsi:type="dcterms:W3CDTF">2025-05-09T21:26:49Z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