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5" r:id="rId3"/>
    <p:sldId id="270" r:id="rId4"/>
    <p:sldId id="281" r:id="rId5"/>
    <p:sldId id="283" r:id="rId6"/>
    <p:sldId id="278" r:id="rId7"/>
    <p:sldId id="282" r:id="rId8"/>
    <p:sldId id="275" r:id="rId9"/>
    <p:sldId id="284" r:id="rId10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0" d="100"/>
          <a:sy n="70" d="100"/>
        </p:scale>
        <p:origin x="9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914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4895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543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650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06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4891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949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56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802.11-25/0734r1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dirty="0"/>
              <a:t>Misc. CBF Topics </a:t>
            </a:r>
            <a:r>
              <a:rPr lang="en-US" dirty="0" smtClean="0"/>
              <a:t>part II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2025-05-14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796441166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Dignus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-Jan 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Moelker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Introduction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lvl="0"/>
            <a:endParaRPr lang="en-US" sz="1800" b="0" dirty="0" smtClean="0"/>
          </a:p>
          <a:p>
            <a:pPr lvl="0"/>
            <a:r>
              <a:rPr lang="en-US" sz="1800" b="0" dirty="0" smtClean="0"/>
              <a:t>Previously in 25/411 discussed two </a:t>
            </a:r>
            <a:r>
              <a:rPr lang="en-US" sz="1800" b="0" dirty="0"/>
              <a:t>topics related to </a:t>
            </a:r>
            <a:r>
              <a:rPr lang="en-US" sz="1800" b="0" dirty="0" smtClean="0"/>
              <a:t>CBF sounding and CBF PPDU transmission</a:t>
            </a:r>
          </a:p>
          <a:p>
            <a:pPr lvl="0"/>
            <a:r>
              <a:rPr lang="en-US" sz="1800" b="0" dirty="0" smtClean="0"/>
              <a:t>In this contribution discuss several more topics on the same subject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8372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1 – Sounding </a:t>
            </a:r>
            <a:r>
              <a:rPr lang="en-US" sz="2800" dirty="0" smtClean="0"/>
              <a:t>Reports Memory 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7"/>
            <a:ext cx="8102065" cy="4852549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Unlike SU BF or DL MU-MIMO, in COBF AP performs sounding based on other AP request (sequentially or jointly). We think that they need to advertise how many </a:t>
            </a:r>
            <a:r>
              <a:rPr lang="en-US" sz="1800" b="0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OBSS sounding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reports they can store.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capability fields for the AP to store sounding reports as they consume memory on the device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Capability 1 – N1: number of OBSS sounding reports that the AP can store at a time with N1&lt;=4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Capability 2 – N2: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OBSS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sounding reports that the AP can store at a time (N2&lt;=N1)</a:t>
            </a: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 to limit N1 and N2 to 2 bits each: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expect more than 3-4 STA per AP participating in </a:t>
            </a:r>
            <a:r>
              <a:rPr lang="en-US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COBF </a:t>
            </a: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any given time.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SzPts val="1000"/>
              <a:buNone/>
              <a:tabLst>
                <a:tab pos="457200" algn="l"/>
              </a:tabLst>
            </a:pPr>
            <a:endParaRPr lang="en-US" sz="1800" b="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510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</a:t>
            </a:r>
            <a:r>
              <a:rPr lang="en-US" sz="2800" dirty="0" smtClean="0"/>
              <a:t>2 </a:t>
            </a:r>
            <a:r>
              <a:rPr lang="en-US" sz="2800" dirty="0"/>
              <a:t>– COBF Sounding Feedback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 agreed on a mechanism for OBSS AP to signal max MCS it can hear in the feedback. Furthermore feedback for OBSS AP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 also agreed to be limited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UL OFDMA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about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propose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limit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OBSS AP sounding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for robustness and simplicity (can still use MCS choice for efficiency)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Furthermore since the majority of the market is comprised of 2x2 STA propose to limit the feedback rank (number of columns </a:t>
            </a:r>
            <a:r>
              <a:rPr lang="en-US" sz="18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 2</a:t>
            </a: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696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3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en-US" sz="2800" dirty="0" smtClean="0"/>
              <a:t>Sounding Feedback Padding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COBF OBSS AP need to decode feedback of all STA in the other BSS.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 agreed that for COBF transmission T_PE is fixed as 20uS (</a:t>
            </a:r>
            <a:r>
              <a:rPr lang="en-US" sz="1800" b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nominal_packet_padding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=20uS and </a:t>
            </a:r>
            <a:r>
              <a:rPr lang="en-US" sz="1800" b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aFactor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=4)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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a similar logic and to keep it simple propose to do the same for the 			sounding feedback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83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7" name="Google Shape;169;g2aa31e5db9d_0_19"/>
          <p:cNvSpPr txBox="1">
            <a:spLocks/>
          </p:cNvSpPr>
          <p:nvPr/>
        </p:nvSpPr>
        <p:spPr>
          <a:xfrm>
            <a:off x="838200" y="2124456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</a:t>
            </a:r>
            <a:r>
              <a:rPr lang="en-US" sz="1800" b="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agree to include the following into the 11bn SFD: APs exc</a:t>
            </a:r>
            <a:r>
              <a:rPr lang="en-US" sz="1800" b="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hange </a:t>
            </a: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the following 2-bit capability fields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with values 1,2,3 or 4 at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time of group formation between the members o</a:t>
            </a: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f a COBF pair. The capabilities are defined for 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AP declared BW and assume </a:t>
            </a:r>
            <a:r>
              <a:rPr lang="en-US" sz="1800" b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Nc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=2 (# of columns in the feedback)</a:t>
            </a: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Field 1 – Total number of OBSS sounding reports that the AP can store for this COBF pair at a given time </a:t>
            </a:r>
          </a:p>
          <a:p>
            <a:pPr marL="457200" lvl="1" indent="0">
              <a:buNone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Field 2 – Total number of OBSS joint sounding reports that the AP can store for this COBF pair at a given time (can’t be higher than number in field 1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</a:t>
            </a:r>
            <a:r>
              <a:rPr lang="en-US" sz="1800" b="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SFD: i</a:t>
            </a:r>
            <a:r>
              <a:rPr lang="en-US" sz="1800" b="0" dirty="0" smtClean="0"/>
              <a:t>n </a:t>
            </a:r>
            <a:r>
              <a:rPr lang="en-US" sz="1800" b="0" dirty="0" smtClean="0"/>
              <a:t>the TB PPDU carrying OBSS AP sounding feedback do you support limiting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 to 1?</a:t>
            </a:r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0323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SP#3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 </a:t>
            </a:r>
            <a:r>
              <a:rPr lang="en-US" sz="1800" b="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1800" b="0" dirty="0" smtClean="0"/>
              <a:t> </a:t>
            </a:r>
            <a:r>
              <a:rPr lang="en-US" sz="1800" b="0" dirty="0"/>
              <a:t>in COBF, cross-BSS/joint sounding feedback </a:t>
            </a:r>
            <a:r>
              <a:rPr lang="en-US" sz="1800" b="0" dirty="0" smtClean="0"/>
              <a:t>max </a:t>
            </a:r>
            <a:r>
              <a:rPr lang="en-US" sz="1800" b="0" dirty="0" err="1" smtClean="0"/>
              <a:t>Nc</a:t>
            </a:r>
            <a:r>
              <a:rPr lang="en-US" sz="1800" b="0" dirty="0" smtClean="0"/>
              <a:t> is limited </a:t>
            </a:r>
            <a:r>
              <a:rPr lang="en-US" sz="1800" b="0" dirty="0"/>
              <a:t>to </a:t>
            </a:r>
            <a:r>
              <a:rPr lang="en-US" sz="1800" b="0" dirty="0" smtClean="0"/>
              <a:t>2</a:t>
            </a:r>
          </a:p>
          <a:p>
            <a:pPr indent="0">
              <a:spcBef>
                <a:spcPts val="1000"/>
              </a:spcBef>
              <a:buNone/>
            </a:pPr>
            <a:endParaRPr lang="en-US" sz="1800" b="0" dirty="0" smtClean="0"/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  <a:p>
            <a:pPr indent="0">
              <a:spcBef>
                <a:spcPts val="1000"/>
              </a:spcBef>
              <a:buNone/>
            </a:pPr>
            <a:endParaRPr lang="en-US" sz="1800" b="0" dirty="0" smtClean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463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SP#4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 </a:t>
            </a:r>
            <a:r>
              <a:rPr lang="en-US" sz="1800" b="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1800" b="0" dirty="0" smtClean="0"/>
              <a:t> </a:t>
            </a:r>
            <a:r>
              <a:rPr lang="en-US" sz="1800" b="0" dirty="0" smtClean="0"/>
              <a:t>in TB PPDU carrying cross BSS (including joint) sounding feedback for COBF the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T_PE is fixed as 20uS (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nominal_packet_padding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=20uS and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aFactor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and LDPC extra symbol set as 1?</a:t>
            </a:r>
          </a:p>
          <a:p>
            <a:pPr marL="742950" indent="-285750">
              <a:spcBef>
                <a:spcPts val="1000"/>
              </a:spcBef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will set the UL length field and other parameters in the BFRP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trigger frame according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this rule</a:t>
            </a: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Bef>
                <a:spcPts val="1000"/>
              </a:spcBef>
              <a:buNone/>
            </a:pP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6503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66359</TotalTime>
  <Words>734</Words>
  <Application>Microsoft Office PowerPoint</Application>
  <PresentationFormat>On-screen Show (4:3)</PresentationFormat>
  <Paragraphs>149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Noto Sans Symbols</vt:lpstr>
      <vt:lpstr>Symbol</vt:lpstr>
      <vt:lpstr>Times New Roman</vt:lpstr>
      <vt:lpstr>Wingdings</vt:lpstr>
      <vt:lpstr>802-11-Submission</vt:lpstr>
      <vt:lpstr>Misc. CBF Topics part II</vt:lpstr>
      <vt:lpstr>Introduction</vt:lpstr>
      <vt:lpstr>Topic 1 – Sounding Reports Memory </vt:lpstr>
      <vt:lpstr>Topic 2 – COBF Sounding Feedback</vt:lpstr>
      <vt:lpstr>Topic 3 – Sounding Feedback Padding</vt:lpstr>
      <vt:lpstr>SP#1</vt:lpstr>
      <vt:lpstr>SP#2</vt:lpstr>
      <vt:lpstr>SP#3</vt:lpstr>
      <vt:lpstr>SP#4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143</cp:revision>
  <dcterms:created xsi:type="dcterms:W3CDTF">2007-05-21T21:00:37Z</dcterms:created>
  <dcterms:modified xsi:type="dcterms:W3CDTF">2025-05-15T06:53:28Z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