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1" r:id="rId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3A887A-EFAC-435A-AAC3-5245CF72B0BB}" v="17" dt="2024-07-15T15:43:15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267" autoAdjust="0"/>
  </p:normalViewPr>
  <p:slideViewPr>
    <p:cSldViewPr>
      <p:cViewPr varScale="1">
        <p:scale>
          <a:sx n="106" d="100"/>
          <a:sy n="106" d="100"/>
        </p:scale>
        <p:origin x="78" y="48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D03A887A-EFAC-435A-AAC3-5245CF72B0BB}"/>
    <pc:docChg chg="undo custSel modSld modMainMaster">
      <pc:chgData name="Qi, Emily H" userId="b0d254cd-8291-4c78-a277-dadec609489b" providerId="ADAL" clId="{D03A887A-EFAC-435A-AAC3-5245CF72B0BB}" dt="2024-07-15T15:44:19.522" v="158" actId="14734"/>
      <pc:docMkLst>
        <pc:docMk/>
      </pc:docMkLst>
      <pc:sldChg chg="modSp mod">
        <pc:chgData name="Qi, Emily H" userId="b0d254cd-8291-4c78-a277-dadec609489b" providerId="ADAL" clId="{D03A887A-EFAC-435A-AAC3-5245CF72B0BB}" dt="2024-07-15T13:38:17.878" v="14"/>
        <pc:sldMkLst>
          <pc:docMk/>
          <pc:sldMk cId="0" sldId="269"/>
        </pc:sldMkLst>
        <pc:spChg chg="mod">
          <ac:chgData name="Qi, Emily H" userId="b0d254cd-8291-4c78-a277-dadec609489b" providerId="ADAL" clId="{D03A887A-EFAC-435A-AAC3-5245CF72B0BB}" dt="2024-07-15T13:37:32.565" v="11" actId="20577"/>
          <ac:spMkLst>
            <pc:docMk/>
            <pc:sldMk cId="0" sldId="269"/>
            <ac:spMk id="8198" creationId="{47CEF5D5-C990-4A1B-B0F4-8207C0728615}"/>
          </ac:spMkLst>
        </pc:spChg>
        <pc:graphicFrameChg chg="mod">
          <ac:chgData name="Qi, Emily H" userId="b0d254cd-8291-4c78-a277-dadec609489b" providerId="ADAL" clId="{D03A887A-EFAC-435A-AAC3-5245CF72B0BB}" dt="2024-07-15T13:38:17.878" v="14"/>
          <ac:graphicFrameMkLst>
            <pc:docMk/>
            <pc:sldMk cId="0" sldId="269"/>
            <ac:graphicFrameMk id="8199" creationId="{02C2C1E4-78BB-4D10-8A88-6028E76410A4}"/>
          </ac:graphicFrameMkLst>
        </pc:graphicFrameChg>
      </pc:sldChg>
      <pc:sldChg chg="modSp">
        <pc:chgData name="Qi, Emily H" userId="b0d254cd-8291-4c78-a277-dadec609489b" providerId="ADAL" clId="{D03A887A-EFAC-435A-AAC3-5245CF72B0BB}" dt="2024-07-15T15:36:07.071" v="17" actId="14100"/>
        <pc:sldMkLst>
          <pc:docMk/>
          <pc:sldMk cId="0" sldId="270"/>
        </pc:sldMkLst>
        <pc:graphicFrameChg chg="mod">
          <ac:chgData name="Qi, Emily H" userId="b0d254cd-8291-4c78-a277-dadec609489b" providerId="ADAL" clId="{D03A887A-EFAC-435A-AAC3-5245CF72B0BB}" dt="2024-07-15T15:36:07.071" v="17" actId="14100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">
        <pc:chgData name="Qi, Emily H" userId="b0d254cd-8291-4c78-a277-dadec609489b" providerId="ADAL" clId="{D03A887A-EFAC-435A-AAC3-5245CF72B0BB}" dt="2024-07-15T15:41:57.968" v="136" actId="1076"/>
        <pc:sldMkLst>
          <pc:docMk/>
          <pc:sldMk cId="0" sldId="284"/>
        </pc:sldMkLst>
        <pc:spChg chg="mod">
          <ac:chgData name="Qi, Emily H" userId="b0d254cd-8291-4c78-a277-dadec609489b" providerId="ADAL" clId="{D03A887A-EFAC-435A-AAC3-5245CF72B0BB}" dt="2024-07-15T15:41:57.968" v="136" actId="1076"/>
          <ac:spMkLst>
            <pc:docMk/>
            <pc:sldMk cId="0" sldId="284"/>
            <ac:spMk id="16386" creationId="{00E0720C-A6E4-41FB-93E8-06B0C949F9C4}"/>
          </ac:spMkLst>
        </pc:spChg>
      </pc:sldChg>
      <pc:sldChg chg="addSp delSp modSp mod">
        <pc:chgData name="Qi, Emily H" userId="b0d254cd-8291-4c78-a277-dadec609489b" providerId="ADAL" clId="{D03A887A-EFAC-435A-AAC3-5245CF72B0BB}" dt="2024-07-15T15:40:39.019" v="67" actId="14"/>
        <pc:sldMkLst>
          <pc:docMk/>
          <pc:sldMk cId="0" sldId="290"/>
        </pc:sldMkLst>
        <pc:spChg chg="mod">
          <ac:chgData name="Qi, Emily H" userId="b0d254cd-8291-4c78-a277-dadec609489b" providerId="ADAL" clId="{D03A887A-EFAC-435A-AAC3-5245CF72B0BB}" dt="2024-07-15T15:38:04.927" v="56" actId="1076"/>
          <ac:spMkLst>
            <pc:docMk/>
            <pc:sldMk cId="0" sldId="290"/>
            <ac:spMk id="12290" creationId="{9CA642D3-F1B8-4FFE-B788-5C4F2ADDBFAC}"/>
          </ac:spMkLst>
        </pc:spChg>
        <pc:spChg chg="mod">
          <ac:chgData name="Qi, Emily H" userId="b0d254cd-8291-4c78-a277-dadec609489b" providerId="ADAL" clId="{D03A887A-EFAC-435A-AAC3-5245CF72B0BB}" dt="2024-07-15T15:40:39.019" v="67" actId="14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D03A887A-EFAC-435A-AAC3-5245CF72B0BB}" dt="2024-07-15T15:40:11.704" v="63" actId="478"/>
          <ac:graphicFrameMkLst>
            <pc:docMk/>
            <pc:sldMk cId="0" sldId="290"/>
            <ac:graphicFrameMk id="2" creationId="{B82E9C1E-7803-4B93-98B4-C6E2318F45A6}"/>
          </ac:graphicFrameMkLst>
        </pc:graphicFrameChg>
      </pc:sldChg>
      <pc:sldChg chg="addSp delSp modSp mod">
        <pc:chgData name="Qi, Emily H" userId="b0d254cd-8291-4c78-a277-dadec609489b" providerId="ADAL" clId="{D03A887A-EFAC-435A-AAC3-5245CF72B0BB}" dt="2024-07-15T15:44:19.522" v="158" actId="14734"/>
        <pc:sldMkLst>
          <pc:docMk/>
          <pc:sldMk cId="0" sldId="301"/>
        </pc:sldMkLst>
        <pc:spChg chg="mod">
          <ac:chgData name="Qi, Emily H" userId="b0d254cd-8291-4c78-a277-dadec609489b" providerId="ADAL" clId="{D03A887A-EFAC-435A-AAC3-5245CF72B0BB}" dt="2024-07-15T15:41:51.386" v="135" actId="313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D03A887A-EFAC-435A-AAC3-5245CF72B0BB}" dt="2024-07-15T15:41:10.747" v="86" actId="20577"/>
          <ac:spMkLst>
            <pc:docMk/>
            <pc:sldMk cId="0" sldId="301"/>
            <ac:spMk id="14338" creationId="{D451071C-8080-4891-9A0A-9828646F4B14}"/>
          </ac:spMkLst>
        </pc:spChg>
        <pc:graphicFrameChg chg="add mod">
          <ac:chgData name="Qi, Emily H" userId="b0d254cd-8291-4c78-a277-dadec609489b" providerId="ADAL" clId="{D03A887A-EFAC-435A-AAC3-5245CF72B0BB}" dt="2024-07-15T15:43:06.475" v="139"/>
          <ac:graphicFrameMkLst>
            <pc:docMk/>
            <pc:sldMk cId="0" sldId="301"/>
            <ac:graphicFrameMk id="2" creationId="{95FEBFBE-57F9-7773-0ABA-53BEF244B373}"/>
          </ac:graphicFrameMkLst>
        </pc:graphicFrameChg>
        <pc:graphicFrameChg chg="del modGraphic">
          <ac:chgData name="Qi, Emily H" userId="b0d254cd-8291-4c78-a277-dadec609489b" providerId="ADAL" clId="{D03A887A-EFAC-435A-AAC3-5245CF72B0BB}" dt="2024-07-15T15:43:04.817" v="138" actId="478"/>
          <ac:graphicFrameMkLst>
            <pc:docMk/>
            <pc:sldMk cId="0" sldId="301"/>
            <ac:graphicFrameMk id="3" creationId="{CA45D2AD-B8C3-A2C5-8D63-46DE743FB966}"/>
          </ac:graphicFrameMkLst>
        </pc:graphicFrameChg>
        <pc:graphicFrameChg chg="add mod modGraphic">
          <ac:chgData name="Qi, Emily H" userId="b0d254cd-8291-4c78-a277-dadec609489b" providerId="ADAL" clId="{D03A887A-EFAC-435A-AAC3-5245CF72B0BB}" dt="2024-07-15T15:44:19.522" v="158" actId="14734"/>
          <ac:graphicFrameMkLst>
            <pc:docMk/>
            <pc:sldMk cId="0" sldId="301"/>
            <ac:graphicFrameMk id="4" creationId="{D855B54A-DBA0-0D3D-9651-232CA788782D}"/>
          </ac:graphicFrameMkLst>
        </pc:graphicFrameChg>
      </pc:sldChg>
      <pc:sldMasterChg chg="modSp mod">
        <pc:chgData name="Qi, Emily H" userId="b0d254cd-8291-4c78-a277-dadec609489b" providerId="ADAL" clId="{D03A887A-EFAC-435A-AAC3-5245CF72B0BB}" dt="2024-07-15T13:37:10.061" v="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D03A887A-EFAC-435A-AAC3-5245CF72B0BB}" dt="2024-07-15T13:37:06.877" v="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D03A887A-EFAC-435A-AAC3-5245CF72B0BB}" dt="2024-07-15T13:37:10.061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C8032104-9975-73C3-71C5-8D3C006D37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8A53A618-D7A4-0658-20F3-1AAAF3BAD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42776639-C1C3-C1F6-2F78-38BE315A67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802.11-17/0920r0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F2ACB1E6-A277-3E6A-3A1C-14C976E769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June 2017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F12F796C-4054-7956-5FD9-5D5E50CC906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F959093B-022E-91FA-8519-637B9C98C5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7836B83F-8833-4A3C-8106-2CCC54A95C8E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Po-Kai Huang, Intel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Po-Kai Huang, Intel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Po-Kai Huang,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0723</a:t>
            </a:r>
            <a:r>
              <a:rPr lang="en-US" altLang="en-US" sz="1800" b="1" dirty="0"/>
              <a:t>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</a:t>
            </a:r>
            <a:r>
              <a:rPr lang="en-US" altLang="en-US" sz="1800" b="1" dirty="0"/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95974" y="6475413"/>
            <a:ext cx="202940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Po-Kai Huang,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/>
              <a:t>802.11REVmf Editor’s Report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2025-April-28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699738"/>
              </p:ext>
            </p:extLst>
          </p:nvPr>
        </p:nvGraphicFramePr>
        <p:xfrm>
          <a:off x="2209800" y="2706688"/>
          <a:ext cx="7223125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801210" progId="Word.Document.8">
                  <p:embed/>
                </p:oleObj>
              </mc:Choice>
              <mc:Fallback>
                <p:oleObj name="Document" r:id="rId3" imgW="8265012" imgH="2801210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6688"/>
                        <a:ext cx="7223125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8C730BA2-C41B-2562-53F5-AFF9F6C8F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46113"/>
            <a:ext cx="7772400" cy="1066800"/>
          </a:xfrm>
        </p:spPr>
        <p:txBody>
          <a:bodyPr/>
          <a:lstStyle/>
          <a:p>
            <a:r>
              <a:rPr lang="en-GB" altLang="en-US" dirty="0"/>
              <a:t>Plan of </a:t>
            </a:r>
            <a:r>
              <a:rPr lang="en-GB" altLang="en-US" dirty="0" err="1"/>
              <a:t>REVmf</a:t>
            </a:r>
            <a:r>
              <a:rPr lang="en-GB" altLang="en-US" dirty="0"/>
              <a:t> Draft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EB9CEC8-F935-E6AF-3138-3CDD4E91A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IEEE editor has sent the 802.11-2024 pdf to be posted on April 28</a:t>
            </a:r>
            <a:r>
              <a:rPr lang="en-US" sz="2400" baseline="30000" dirty="0"/>
              <a:t>th</a:t>
            </a:r>
            <a:r>
              <a:rPr lang="en-US" sz="2400" dirty="0"/>
              <a:t>, 2025.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Plan to produce </a:t>
            </a:r>
            <a:r>
              <a:rPr lang="en-US" sz="2400" dirty="0" err="1"/>
              <a:t>revmf</a:t>
            </a:r>
            <a:r>
              <a:rPr lang="en-US" sz="2400" dirty="0"/>
              <a:t> D0.1 corresponds to the published IEEE Std 802.11-2024 and fix the order of the dot11StationConfigEntry raised during the review process.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Reviews for 11bh and 11be publication will follow. The current target timeline from the IEEE editor is around the end of May.</a:t>
            </a:r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AE465131-67B9-605B-ECCC-56C083FB6FF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2420599" y="6475413"/>
            <a:ext cx="2019301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June 2017</a:t>
            </a: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EBFEDFE2-B61B-8CD3-BC55-89DCAFB1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6101" y="6475413"/>
            <a:ext cx="202940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Po-Kai Huang, Intel Corporation</a:t>
            </a:r>
          </a:p>
        </p:txBody>
      </p:sp>
      <p:sp>
        <p:nvSpPr>
          <p:cNvPr id="10246" name="Slide Number Placeholder 5">
            <a:extLst>
              <a:ext uri="{FF2B5EF4-FFF2-40B4-BE49-F238E27FC236}">
                <a16:creationId xmlns:a16="http://schemas.microsoft.com/office/drawing/2014/main" id="{A162AF5D-EF2D-B4E9-D41A-39A2293E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D85756F3-EC71-4EB7-846A-A4862A333CE0}" type="slidenum">
              <a:rPr lang="en-US" altLang="en-US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121244</TotalTime>
  <Words>119</Words>
  <Application>Microsoft Office PowerPoint</Application>
  <PresentationFormat>Widescreen</PresentationFormat>
  <Paragraphs>22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Microsoft Word 97 - 2003 Document</vt:lpstr>
      <vt:lpstr>802.11REVmf Editor’s Report</vt:lpstr>
      <vt:lpstr>Plan of REVmf Draft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11-25/723</dc:title>
  <dc:subject>Task Group AY November 2015 Meeting Agenda</dc:subject>
  <dc:creator>po-kai.huang@intel.com</dc:creator>
  <cp:keywords>April 2025</cp:keywords>
  <dc:description/>
  <cp:lastModifiedBy>Huang, Po-kai</cp:lastModifiedBy>
  <cp:revision>4612</cp:revision>
  <cp:lastPrinted>2014-11-04T15:04:57Z</cp:lastPrinted>
  <dcterms:created xsi:type="dcterms:W3CDTF">2007-04-17T18:10:23Z</dcterms:created>
  <dcterms:modified xsi:type="dcterms:W3CDTF">2025-04-26T04:50:52Z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