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764" r:id="rId4"/>
    <p:sldId id="783" r:id="rId5"/>
    <p:sldId id="706" r:id="rId6"/>
    <p:sldId id="781" r:id="rId7"/>
    <p:sldId id="784" r:id="rId8"/>
    <p:sldId id="757" r:id="rId9"/>
    <p:sldId id="790" r:id="rId10"/>
    <p:sldId id="791" r:id="rId11"/>
    <p:sldId id="792" r:id="rId12"/>
    <p:sldId id="771" r:id="rId13"/>
    <p:sldId id="787" r:id="rId14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CF8F6B-66B1-454E-86AB-92F94D74AD81}" v="10" dt="2025-05-13T16:44:35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82" autoAdjust="0"/>
  </p:normalViewPr>
  <p:slideViewPr>
    <p:cSldViewPr>
      <p:cViewPr varScale="1">
        <p:scale>
          <a:sx n="82" d="100"/>
          <a:sy n="82" d="100"/>
        </p:scale>
        <p:origin x="2600" y="5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5244" y="44"/>
      </p:cViewPr>
      <p:guideLst>
        <p:guide orient="horz" pos="2913"/>
        <p:guide pos="2212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EECF8F6B-66B1-454E-86AB-92F94D74AD81}"/>
    <pc:docChg chg="undo custSel modSld modMainMaster">
      <pc:chgData name="Fang, Juan" userId="c49291d6-e9d9-42a4-a1d1-3277e0431fd7" providerId="ADAL" clId="{EECF8F6B-66B1-454E-86AB-92F94D74AD81}" dt="2025-05-13T16:47:00.599" v="204" actId="20577"/>
      <pc:docMkLst>
        <pc:docMk/>
      </pc:docMkLst>
      <pc:sldChg chg="modSp mod">
        <pc:chgData name="Fang, Juan" userId="c49291d6-e9d9-42a4-a1d1-3277e0431fd7" providerId="ADAL" clId="{EECF8F6B-66B1-454E-86AB-92F94D74AD81}" dt="2025-05-13T16:47:00.599" v="204" actId="20577"/>
        <pc:sldMkLst>
          <pc:docMk/>
          <pc:sldMk cId="0" sldId="256"/>
        </pc:sldMkLst>
        <pc:spChg chg="mod">
          <ac:chgData name="Fang, Juan" userId="c49291d6-e9d9-42a4-a1d1-3277e0431fd7" providerId="ADAL" clId="{EECF8F6B-66B1-454E-86AB-92F94D74AD81}" dt="2025-05-13T16:47:00.599" v="20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modSp mod">
        <pc:chgData name="Fang, Juan" userId="c49291d6-e9d9-42a4-a1d1-3277e0431fd7" providerId="ADAL" clId="{EECF8F6B-66B1-454E-86AB-92F94D74AD81}" dt="2025-05-13T16:07:48.111" v="200" actId="20577"/>
        <pc:sldMkLst>
          <pc:docMk/>
          <pc:sldMk cId="69955448" sldId="791"/>
        </pc:sldMkLst>
        <pc:spChg chg="mod">
          <ac:chgData name="Fang, Juan" userId="c49291d6-e9d9-42a4-a1d1-3277e0431fd7" providerId="ADAL" clId="{EECF8F6B-66B1-454E-86AB-92F94D74AD81}" dt="2025-05-13T16:07:48.111" v="200" actId="20577"/>
          <ac:spMkLst>
            <pc:docMk/>
            <pc:sldMk cId="69955448" sldId="791"/>
            <ac:spMk id="3" creationId="{C5B39D99-C3EC-B4B5-6C87-0C9F935878BC}"/>
          </ac:spMkLst>
        </pc:spChg>
        <pc:graphicFrameChg chg="add mod">
          <ac:chgData name="Fang, Juan" userId="c49291d6-e9d9-42a4-a1d1-3277e0431fd7" providerId="ADAL" clId="{EECF8F6B-66B1-454E-86AB-92F94D74AD81}" dt="2025-05-13T15:54:55.425" v="59"/>
          <ac:graphicFrameMkLst>
            <pc:docMk/>
            <pc:sldMk cId="69955448" sldId="791"/>
            <ac:graphicFrameMk id="7" creationId="{F10C897C-D3B6-D329-CC96-98437E50C794}"/>
          </ac:graphicFrameMkLst>
        </pc:graphicFrameChg>
        <pc:graphicFrameChg chg="add mod modGraphic">
          <ac:chgData name="Fang, Juan" userId="c49291d6-e9d9-42a4-a1d1-3277e0431fd7" providerId="ADAL" clId="{EECF8F6B-66B1-454E-86AB-92F94D74AD81}" dt="2025-05-13T16:04:43.611" v="199" actId="1076"/>
          <ac:graphicFrameMkLst>
            <pc:docMk/>
            <pc:sldMk cId="69955448" sldId="791"/>
            <ac:graphicFrameMk id="8" creationId="{EFE78F23-0BA6-AA17-0558-E227A02EA063}"/>
          </ac:graphicFrameMkLst>
        </pc:graphicFrameChg>
      </pc:sldChg>
      <pc:sldMasterChg chg="modSp mod">
        <pc:chgData name="Fang, Juan" userId="c49291d6-e9d9-42a4-a1d1-3277e0431fd7" providerId="ADAL" clId="{EECF8F6B-66B1-454E-86AB-92F94D74AD81}" dt="2025-05-13T15:47:01.699" v="0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EECF8F6B-66B1-454E-86AB-92F94D74AD81}" dt="2025-05-13T15:47:01.699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6"/>
            <a:ext cx="1325209" cy="8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1800" y="709613"/>
            <a:ext cx="6237288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8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802.11-25/721r1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Transmit and Receiver Specification for New MCSs-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2025-5-13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79484"/>
              </p:ext>
            </p:extLst>
          </p:nvPr>
        </p:nvGraphicFramePr>
        <p:xfrm>
          <a:off x="985838" y="3173413"/>
          <a:ext cx="8969375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37284" progId="Word.Document.8">
                  <p:embed/>
                </p:oleObj>
              </mc:Choice>
              <mc:Fallback>
                <p:oleObj name="Document" r:id="rId3" imgW="10466031" imgH="29372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73413"/>
                        <a:ext cx="8969375" cy="2511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A055-C33C-894E-A5F4-66236F1E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E25E-8DFE-953D-845E-2168B5ABA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sz="2400" dirty="0"/>
              <a:t>to include the following to the 11bn SFD? </a:t>
            </a:r>
          </a:p>
          <a:p>
            <a:r>
              <a:rPr lang="en-US" b="0" dirty="0"/>
              <a:t>The PSDU length for receiver minimum input sensitivity and adjacent channel rejection measurement shall be 512 octets for ELR-MCS0 and ELR MCS1.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78B79-D3E5-5024-B41E-2A29C2A71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99AB0-4E77-4734-A6E5-8D8A976E9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8FFB0-6E41-20FB-6273-D7E7FD6278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6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Receiver Minimum Input sensitivity for new </a:t>
            </a:r>
            <a:r>
              <a:rPr lang="en-US" sz="2400" b="0" dirty="0">
                <a:highlight>
                  <a:srgbClr val="FFFF00"/>
                </a:highlight>
              </a:rPr>
              <a:t>MCS</a:t>
            </a:r>
            <a:r>
              <a:rPr lang="en-US" sz="2400" b="0" dirty="0"/>
              <a:t>s are as follows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8EAC5FC2-593B-BBFD-3192-A837D57556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047305"/>
              </p:ext>
            </p:extLst>
          </p:nvPr>
        </p:nvGraphicFramePr>
        <p:xfrm>
          <a:off x="1267967" y="2481827"/>
          <a:ext cx="8027773" cy="3690372"/>
        </p:xfrm>
        <a:graphic>
          <a:graphicData uri="http://schemas.openxmlformats.org/drawingml/2006/table">
            <a:tbl>
              <a:tblPr firstRow="1" firstCol="1" bandRow="1"/>
              <a:tblGrid>
                <a:gridCol w="978396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7839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556776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108124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E3E5-9142-FEE2-895E-B37F8EAC1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A409-76AD-4AA1-445C-98265678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D6DA-824D-1C3A-17F7-298A45340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Minimum required adjacent and nonadjacent channel rejection levels for four new </a:t>
            </a:r>
            <a:r>
              <a:rPr lang="en-US" b="0" dirty="0">
                <a:highlight>
                  <a:srgbClr val="FFFF00"/>
                </a:highlight>
              </a:rPr>
              <a:t>MCS</a:t>
            </a:r>
            <a:r>
              <a:rPr lang="en-US" b="0" dirty="0"/>
              <a:t>s</a:t>
            </a:r>
            <a:r>
              <a:rPr lang="en-US" sz="2400" b="0" dirty="0"/>
              <a:t> are as follows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40CBF-DBF6-4544-4993-4FA677BF68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CE252-A3E1-7DA8-7A46-3F26F52C27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B0D492-25CB-130C-4A80-215D35A43A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CDA63CE-FC00-8436-C3DC-7C75E5E51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311629"/>
              </p:ext>
            </p:extLst>
          </p:nvPr>
        </p:nvGraphicFramePr>
        <p:xfrm>
          <a:off x="1150622" y="2916936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802.11bn introduced four new MCSs for UHR MU/TB PPDU and two MCSs for UHR ELR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The Tx and Rx specifications for these new MCSs should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B050"/>
                </a:solidFill>
              </a:rPr>
              <a:t>The Tx EVM for the four new MCSs and receiver specification for the two ELR MCS are defined already[1-3]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contribution, we propose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0885-F7B2-39F5-AFC6-B99AE9DB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>
                <a:solidFill>
                  <a:schemeClr val="tx1"/>
                </a:solidFill>
              </a:rPr>
              <a:t>Transmit Constellation Error required values </a:t>
            </a:r>
            <a:r>
              <a:rPr lang="en-US" dirty="0"/>
              <a:t>for ELR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A6222-E49D-1C27-B58C-F98A20D75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D519E-432F-1F5A-E5E1-66DC99CDF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12E841-5A4C-353E-0D29-51E5A5DAF3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Proposed Transmit Constellation Error required values for ELR MCSs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-4 dB for ELR MCS0 and -5dB for ELR MCS1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For higher Tx power, ELR EVM can be relaxed by 1-2 dB due to the increased noise power at the operating SNRs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Note: </a:t>
                </a:r>
                <a:r>
                  <a:rPr lang="en-US" dirty="0">
                    <a:solidFill>
                      <a:schemeClr val="tx1"/>
                    </a:solidFill>
                  </a:rPr>
                  <a:t>The allowed constellation error for EHT-MCS0/14/15 (BPSK, ½ coding rate) is -5dB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365760" lvl="1" indent="-342900">
                  <a:buFont typeface="Arial" panose="020B0604020202020204" pitchFamily="34" charset="0"/>
                  <a:buChar char="•"/>
                </a:pPr>
                <a:r>
                  <a:rPr lang="en-US" sz="2400" b="1" dirty="0">
                    <a:solidFill>
                      <a:schemeClr val="tx1"/>
                    </a:solidFill>
                    <a:cs typeface="+mn-cs"/>
                  </a:rPr>
                  <a:t>Proposed PSDU length for receiver specification measurement for the two ELR MCSs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512 bytes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170, 2.3ms)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Note: The required PSDU length for EHT-MCS 14/15 is 2048 bytes.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72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the four new MCSs comparing to the </a:t>
            </a:r>
            <a:r>
              <a:rPr lang="en-US"/>
              <a:t>adjacent</a:t>
            </a:r>
            <a:r>
              <a:rPr lang="en-US" dirty="0"/>
              <a:t> MCSs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Simulation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Packet size: 4096bytes, SU, SISO, 80MHz,  MMSE receiver, ideal CSI, no impairment,  AWGN/</a:t>
            </a:r>
            <a:r>
              <a:rPr lang="en-US" sz="1600" b="0" dirty="0" err="1"/>
              <a:t>chD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B0A590-CE8C-8B94-8BFE-0BA759869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2358" y="2722564"/>
            <a:ext cx="6388100" cy="3752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1FBEE5-FF2A-402A-DF5F-4645D1A8B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564" y="2750470"/>
            <a:ext cx="63881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8AD1-03FB-BF5C-FBC0-D2D93D15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Receiver Minimum Input sensitivity for New MCSs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F4817CE-176E-D1D3-E7FA-67AFDB950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891296"/>
              </p:ext>
            </p:extLst>
          </p:nvPr>
        </p:nvGraphicFramePr>
        <p:xfrm>
          <a:off x="1267969" y="2444864"/>
          <a:ext cx="10007516" cy="3718811"/>
        </p:xfrm>
        <a:graphic>
          <a:graphicData uri="http://schemas.openxmlformats.org/drawingml/2006/table">
            <a:tbl>
              <a:tblPr firstRow="1" firstCol="1" bandRow="1"/>
              <a:tblGrid>
                <a:gridCol w="658367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221618093"/>
                    </a:ext>
                  </a:extLst>
                </a:gridCol>
                <a:gridCol w="1243584">
                  <a:extLst>
                    <a:ext uri="{9D8B030D-6E8A-4147-A177-3AD203B41FA5}">
                      <a16:colId xmlns:a16="http://schemas.microsoft.com/office/drawing/2014/main" val="1412789237"/>
                    </a:ext>
                  </a:extLst>
                </a:gridCol>
                <a:gridCol w="111228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snrdB</a:t>
                      </a: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@ 10% per (80MHz, AWGN)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 difference in dB @10% per (80MHz, AWGN)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-1.9↑; +0.8↓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254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9.5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-2.5↑; +1.2↓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-1.4↑; +2.2↓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19.4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-1.5↑; +1.9↓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E2C22-6606-A8B3-AB53-3131DEED5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32BD-2D97-77C5-DED0-731DCB68C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292CAA-DDD4-BF13-2D9E-B53BB80F88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37AEE6-795B-D741-090D-9112D66E5AAB}"/>
              </a:ext>
            </a:extLst>
          </p:cNvPr>
          <p:cNvSpPr txBox="1"/>
          <p:nvPr/>
        </p:nvSpPr>
        <p:spPr>
          <a:xfrm>
            <a:off x="1170537" y="1947779"/>
            <a:ext cx="9245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According to the performance analysis under AWGN</a:t>
            </a:r>
          </a:p>
        </p:txBody>
      </p:sp>
    </p:spTree>
    <p:extLst>
      <p:ext uri="{BB962C8B-B14F-4D97-AF65-F5344CB8AC3E}">
        <p14:creationId xmlns:p14="http://schemas.microsoft.com/office/powerpoint/2010/main" val="326302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FACD-8856-42B7-97FA-1753C5CC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minimum required adjacent and nonadjacent channel rejection levels for four new MCSs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BBD8F87-6C7C-1346-FE0B-D9ABB69C2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50970"/>
              </p:ext>
            </p:extLst>
          </p:nvPr>
        </p:nvGraphicFramePr>
        <p:xfrm>
          <a:off x="1341120" y="2112264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76794-176B-4D34-8C1B-8CA22C05FC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30D8-6669-CD6F-D554-A390911687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29EB39-5282-07CB-163C-098DC7940D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59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studied the performance of the four new MCSs and two ELR MCSs comparing with the adjacent MCSs higher and lower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Based on the simulation results and proposal from other companies, we proposed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B3D0-BF09-F000-78AC-311D6875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</a:t>
            </a:r>
            <a:r>
              <a:rPr lang="en-US" dirty="0"/>
              <a:t>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2022-F687-57DB-D2CC-9AD6D2AE6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11-25/354r0, Transmit Constellation Error for Additional MCSs, </a:t>
            </a:r>
            <a:r>
              <a:rPr lang="en-US" altLang="zh-CN" sz="2400" dirty="0"/>
              <a:t>Genadiy Tsodik,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11-25/98r0, </a:t>
            </a:r>
            <a:r>
              <a:rPr lang="en-US" dirty="0"/>
              <a:t>UHR Receiver Minimum Input Sensitivity for ELR MCSs, Juan Fang,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11-25/0392r0, </a:t>
            </a:r>
            <a:r>
              <a:rPr lang="en-US" sz="2400" dirty="0"/>
              <a:t>Transmit and Receive Specifications for New MCS in 11bn, Alice Chen, et.al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9244C-6FD8-7A0A-A7BE-28E8E5E98C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04E6C-1965-3238-F127-AB1CB9312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E8CDD4-E3C0-C76A-1973-B20668B30E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8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87E2-B096-AC6E-E631-2F8FAE56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39D99-C3EC-B4B5-6C87-0C9F93587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table in the subclause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38.3.23.4.3: Transmitter constellation error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/>
              <a:t>of next revision of 11bn draft? </a:t>
            </a:r>
          </a:p>
          <a:p>
            <a:pPr marL="457200" lvl="1" indent="0"/>
            <a:endParaRPr lang="en-US" altLang="zh-CN" dirty="0"/>
          </a:p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38-xx </a:t>
            </a:r>
            <a:r>
              <a:rPr lang="en-GB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—Allowed relative constellation error versus constellation size and coding rate for ELR</a:t>
            </a:r>
            <a:endParaRPr lang="en-US" sz="1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BEEE8-5E81-376F-8B7A-C8237BD39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C68F8-1BB9-C148-B176-C0394C0A3E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7C298-8A0C-D953-299D-9885362EB7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FE78F23-0BA6-AA17-0558-E227A02EA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565399"/>
              </p:ext>
            </p:extLst>
          </p:nvPr>
        </p:nvGraphicFramePr>
        <p:xfrm>
          <a:off x="1048512" y="3648456"/>
          <a:ext cx="9324467" cy="2109987"/>
        </p:xfrm>
        <a:graphic>
          <a:graphicData uri="http://schemas.openxmlformats.org/drawingml/2006/table">
            <a:tbl>
              <a:tblPr/>
              <a:tblGrid>
                <a:gridCol w="1971250">
                  <a:extLst>
                    <a:ext uri="{9D8B030D-6E8A-4147-A177-3AD203B41FA5}">
                      <a16:colId xmlns:a16="http://schemas.microsoft.com/office/drawing/2014/main" val="83691462"/>
                    </a:ext>
                  </a:extLst>
                </a:gridCol>
                <a:gridCol w="985625">
                  <a:extLst>
                    <a:ext uri="{9D8B030D-6E8A-4147-A177-3AD203B41FA5}">
                      <a16:colId xmlns:a16="http://schemas.microsoft.com/office/drawing/2014/main" val="1908842345"/>
                    </a:ext>
                  </a:extLst>
                </a:gridCol>
                <a:gridCol w="2587264">
                  <a:extLst>
                    <a:ext uri="{9D8B030D-6E8A-4147-A177-3AD203B41FA5}">
                      <a16:colId xmlns:a16="http://schemas.microsoft.com/office/drawing/2014/main" val="2583787958"/>
                    </a:ext>
                  </a:extLst>
                </a:gridCol>
                <a:gridCol w="3780328">
                  <a:extLst>
                    <a:ext uri="{9D8B030D-6E8A-4147-A177-3AD203B41FA5}">
                      <a16:colId xmlns:a16="http://schemas.microsoft.com/office/drawing/2014/main" val="1355622472"/>
                    </a:ext>
                  </a:extLst>
                </a:gridCol>
              </a:tblGrid>
              <a:tr h="8635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Modulation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Coding rate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RU tone and DUP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Relative constellation error in a UHR 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de-DE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ELR PPDU (dB)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531421"/>
                  </a:ext>
                </a:extLst>
              </a:tr>
              <a:tr h="6232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BPSK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(ELR-MCS0)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1/2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52-tone RRU with four times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duplication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-4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221742"/>
                  </a:ext>
                </a:extLst>
              </a:tr>
              <a:tr h="6232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QPSK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(ELR-MCS1)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1/2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52-tone RRU with four times 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duplication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-5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437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65220</TotalTime>
  <Words>1319</Words>
  <Application>Microsoft Office PowerPoint</Application>
  <PresentationFormat>Widescreen</PresentationFormat>
  <Paragraphs>452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UHR Transmit and Receiver Specification for New MCSs- Follow Up</vt:lpstr>
      <vt:lpstr>Introduction</vt:lpstr>
      <vt:lpstr>Proposed Transmit Constellation Error required values for ELR MCSs</vt:lpstr>
      <vt:lpstr>Performance of the four new MCSs comparing to the adjacent MCSs</vt:lpstr>
      <vt:lpstr>Proposed Receiver Minimum Input sensitivity for New MCSs</vt:lpstr>
      <vt:lpstr>Proposed minimum required adjacent and nonadjacent channel rejection levels for four new MCSs</vt:lpstr>
      <vt:lpstr>Summary</vt:lpstr>
      <vt:lpstr>Reference</vt:lpstr>
      <vt:lpstr>SP1</vt:lpstr>
      <vt:lpstr>SP2</vt:lpstr>
      <vt:lpstr>SP3</vt:lpstr>
      <vt:lpstr>SP4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17</cp:revision>
  <cp:lastPrinted>2024-12-17T05:08:54Z</cp:lastPrinted>
  <dcterms:created xsi:type="dcterms:W3CDTF">2018-04-11T17:57:35Z</dcterms:created>
  <dcterms:modified xsi:type="dcterms:W3CDTF">2025-05-13T16:47:04Z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