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764" r:id="rId4"/>
    <p:sldId id="783" r:id="rId5"/>
    <p:sldId id="706" r:id="rId6"/>
    <p:sldId id="781" r:id="rId7"/>
    <p:sldId id="784" r:id="rId8"/>
    <p:sldId id="757" r:id="rId9"/>
    <p:sldId id="790" r:id="rId10"/>
    <p:sldId id="791" r:id="rId11"/>
    <p:sldId id="792" r:id="rId12"/>
    <p:sldId id="771" r:id="rId13"/>
    <p:sldId id="787" r:id="rId14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905534-CCC6-4FBB-A7D3-D2D700151F84}" v="224" dt="2025-04-10T23:00:18.3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82" autoAdjust="0"/>
  </p:normalViewPr>
  <p:slideViewPr>
    <p:cSldViewPr>
      <p:cViewPr varScale="1">
        <p:scale>
          <a:sx n="82" d="100"/>
          <a:sy n="82" d="100"/>
        </p:scale>
        <p:origin x="2600" y="52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5244" y="44"/>
      </p:cViewPr>
      <p:guideLst>
        <p:guide orient="horz" pos="2913"/>
        <p:guide pos="2212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D2905534-CCC6-4FBB-A7D3-D2D700151F84}"/>
    <pc:docChg chg="undo custSel addSld delSld modSld sldOrd modMainMaster">
      <pc:chgData name="Fang, Juan" userId="c49291d6-e9d9-42a4-a1d1-3277e0431fd7" providerId="ADAL" clId="{D2905534-CCC6-4FBB-A7D3-D2D700151F84}" dt="2025-04-11T03:17:18.442" v="2076" actId="2166"/>
      <pc:docMkLst>
        <pc:docMk/>
      </pc:docMkLst>
      <pc:sldChg chg="modSp mod">
        <pc:chgData name="Fang, Juan" userId="c49291d6-e9d9-42a4-a1d1-3277e0431fd7" providerId="ADAL" clId="{D2905534-CCC6-4FBB-A7D3-D2D700151F84}" dt="2025-04-09T22:14:41.856" v="1252" actId="20577"/>
        <pc:sldMkLst>
          <pc:docMk/>
          <pc:sldMk cId="0" sldId="256"/>
        </pc:sldMkLst>
        <pc:spChg chg="mod">
          <ac:chgData name="Fang, Juan" userId="c49291d6-e9d9-42a4-a1d1-3277e0431fd7" providerId="ADAL" clId="{D2905534-CCC6-4FBB-A7D3-D2D700151F84}" dt="2025-04-08T16:45:12.428" v="96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Fang, Juan" userId="c49291d6-e9d9-42a4-a1d1-3277e0431fd7" providerId="ADAL" clId="{D2905534-CCC6-4FBB-A7D3-D2D700151F84}" dt="2025-04-09T22:14:41.856" v="125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modSp mod">
        <pc:chgData name="Fang, Juan" userId="c49291d6-e9d9-42a4-a1d1-3277e0431fd7" providerId="ADAL" clId="{D2905534-CCC6-4FBB-A7D3-D2D700151F84}" dt="2025-04-07T21:25:04.121" v="130" actId="20577"/>
        <pc:sldMkLst>
          <pc:docMk/>
          <pc:sldMk cId="665552531" sldId="706"/>
        </pc:sldMkLst>
        <pc:spChg chg="mod">
          <ac:chgData name="Fang, Juan" userId="c49291d6-e9d9-42a4-a1d1-3277e0431fd7" providerId="ADAL" clId="{D2905534-CCC6-4FBB-A7D3-D2D700151F84}" dt="2025-04-07T21:25:04.121" v="130" actId="20577"/>
          <ac:spMkLst>
            <pc:docMk/>
            <pc:sldMk cId="665552531" sldId="706"/>
            <ac:spMk id="3" creationId="{5076685D-E4DD-0FFC-EEC4-B884F53C578F}"/>
          </ac:spMkLst>
        </pc:spChg>
        <pc:picChg chg="add mod">
          <ac:chgData name="Fang, Juan" userId="c49291d6-e9d9-42a4-a1d1-3277e0431fd7" providerId="ADAL" clId="{D2905534-CCC6-4FBB-A7D3-D2D700151F84}" dt="2025-04-07T21:25:00.353" v="126" actId="1076"/>
          <ac:picMkLst>
            <pc:docMk/>
            <pc:sldMk cId="665552531" sldId="706"/>
            <ac:picMk id="7" creationId="{981FBEE5-FF2A-402A-DF5F-4645D1A8B709}"/>
          </ac:picMkLst>
        </pc:picChg>
        <pc:picChg chg="mod">
          <ac:chgData name="Fang, Juan" userId="c49291d6-e9d9-42a4-a1d1-3277e0431fd7" providerId="ADAL" clId="{D2905534-CCC6-4FBB-A7D3-D2D700151F84}" dt="2025-04-07T21:24:50.008" v="124" actId="1076"/>
          <ac:picMkLst>
            <pc:docMk/>
            <pc:sldMk cId="665552531" sldId="706"/>
            <ac:picMk id="10" creationId="{D9B0A590-CE8C-8B94-8BFE-0BA75986977E}"/>
          </ac:picMkLst>
        </pc:picChg>
      </pc:sldChg>
      <pc:sldChg chg="modSp mod">
        <pc:chgData name="Fang, Juan" userId="c49291d6-e9d9-42a4-a1d1-3277e0431fd7" providerId="ADAL" clId="{D2905534-CCC6-4FBB-A7D3-D2D700151F84}" dt="2025-04-10T16:54:41.004" v="1458" actId="20578"/>
        <pc:sldMkLst>
          <pc:docMk/>
          <pc:sldMk cId="1398149805" sldId="757"/>
        </pc:sldMkLst>
        <pc:spChg chg="mod">
          <ac:chgData name="Fang, Juan" userId="c49291d6-e9d9-42a4-a1d1-3277e0431fd7" providerId="ADAL" clId="{D2905534-CCC6-4FBB-A7D3-D2D700151F84}" dt="2025-04-10T16:54:41.004" v="1458" actId="20578"/>
          <ac:spMkLst>
            <pc:docMk/>
            <pc:sldMk cId="1398149805" sldId="757"/>
            <ac:spMk id="3" creationId="{DCD13A7B-86ED-F284-C26B-E545DAB27CA8}"/>
          </ac:spMkLst>
        </pc:spChg>
      </pc:sldChg>
      <pc:sldChg chg="modSp mod">
        <pc:chgData name="Fang, Juan" userId="c49291d6-e9d9-42a4-a1d1-3277e0431fd7" providerId="ADAL" clId="{D2905534-CCC6-4FBB-A7D3-D2D700151F84}" dt="2025-04-10T16:54:15.642" v="1453" actId="20578"/>
        <pc:sldMkLst>
          <pc:docMk/>
          <pc:sldMk cId="1208484666" sldId="764"/>
        </pc:sldMkLst>
        <pc:spChg chg="mod">
          <ac:chgData name="Fang, Juan" userId="c49291d6-e9d9-42a4-a1d1-3277e0431fd7" providerId="ADAL" clId="{D2905534-CCC6-4FBB-A7D3-D2D700151F84}" dt="2025-04-10T16:54:15.642" v="1453" actId="20578"/>
          <ac:spMkLst>
            <pc:docMk/>
            <pc:sldMk cId="1208484666" sldId="764"/>
            <ac:spMk id="3" creationId="{310811B9-9AD6-EDED-AF65-B38E6607A8AF}"/>
          </ac:spMkLst>
        </pc:spChg>
      </pc:sldChg>
      <pc:sldChg chg="del">
        <pc:chgData name="Fang, Juan" userId="c49291d6-e9d9-42a4-a1d1-3277e0431fd7" providerId="ADAL" clId="{D2905534-CCC6-4FBB-A7D3-D2D700151F84}" dt="2025-04-07T21:24:35.230" v="123" actId="47"/>
        <pc:sldMkLst>
          <pc:docMk/>
          <pc:sldMk cId="1947643753" sldId="767"/>
        </pc:sldMkLst>
      </pc:sldChg>
      <pc:sldChg chg="modSp mod">
        <pc:chgData name="Fang, Juan" userId="c49291d6-e9d9-42a4-a1d1-3277e0431fd7" providerId="ADAL" clId="{D2905534-CCC6-4FBB-A7D3-D2D700151F84}" dt="2025-04-11T03:17:18.442" v="2076" actId="2166"/>
        <pc:sldMkLst>
          <pc:docMk/>
          <pc:sldMk cId="1627216874" sldId="771"/>
        </pc:sldMkLst>
        <pc:spChg chg="mod">
          <ac:chgData name="Fang, Juan" userId="c49291d6-e9d9-42a4-a1d1-3277e0431fd7" providerId="ADAL" clId="{D2905534-CCC6-4FBB-A7D3-D2D700151F84}" dt="2025-04-10T16:53:56.890" v="1451" actId="20577"/>
          <ac:spMkLst>
            <pc:docMk/>
            <pc:sldMk cId="1627216874" sldId="771"/>
            <ac:spMk id="2" creationId="{118AD821-EAF7-F9CB-1F45-D610495F0D02}"/>
          </ac:spMkLst>
        </pc:spChg>
        <pc:spChg chg="mod">
          <ac:chgData name="Fang, Juan" userId="c49291d6-e9d9-42a4-a1d1-3277e0431fd7" providerId="ADAL" clId="{D2905534-CCC6-4FBB-A7D3-D2D700151F84}" dt="2025-04-07T21:44:11.917" v="656" actId="20577"/>
          <ac:spMkLst>
            <pc:docMk/>
            <pc:sldMk cId="1627216874" sldId="771"/>
            <ac:spMk id="3" creationId="{45E6D27A-C0D8-3CEB-B0D6-8E613AECACD4}"/>
          </ac:spMkLst>
        </pc:spChg>
        <pc:graphicFrameChg chg="modGraphic">
          <ac:chgData name="Fang, Juan" userId="c49291d6-e9d9-42a4-a1d1-3277e0431fd7" providerId="ADAL" clId="{D2905534-CCC6-4FBB-A7D3-D2D700151F84}" dt="2025-04-11T03:17:18.442" v="2076" actId="2166"/>
          <ac:graphicFrameMkLst>
            <pc:docMk/>
            <pc:sldMk cId="1627216874" sldId="771"/>
            <ac:graphicFrameMk id="7" creationId="{8EAC5FC2-593B-BBFD-3192-A837D575563E}"/>
          </ac:graphicFrameMkLst>
        </pc:graphicFrameChg>
      </pc:sldChg>
      <pc:sldChg chg="modSp mod modNotesTx">
        <pc:chgData name="Fang, Juan" userId="c49291d6-e9d9-42a4-a1d1-3277e0431fd7" providerId="ADAL" clId="{D2905534-CCC6-4FBB-A7D3-D2D700151F84}" dt="2025-04-10T16:47:23.194" v="1375" actId="20577"/>
        <pc:sldMkLst>
          <pc:docMk/>
          <pc:sldMk cId="3263027719" sldId="781"/>
        </pc:sldMkLst>
        <pc:spChg chg="mod">
          <ac:chgData name="Fang, Juan" userId="c49291d6-e9d9-42a4-a1d1-3277e0431fd7" providerId="ADAL" clId="{D2905534-CCC6-4FBB-A7D3-D2D700151F84}" dt="2025-04-07T21:20:53.178" v="79" actId="20577"/>
          <ac:spMkLst>
            <pc:docMk/>
            <pc:sldMk cId="3263027719" sldId="781"/>
            <ac:spMk id="9" creationId="{D037AEE6-795B-D741-090D-9112D66E5AAB}"/>
          </ac:spMkLst>
        </pc:spChg>
        <pc:graphicFrameChg chg="mod modGraphic">
          <ac:chgData name="Fang, Juan" userId="c49291d6-e9d9-42a4-a1d1-3277e0431fd7" providerId="ADAL" clId="{D2905534-CCC6-4FBB-A7D3-D2D700151F84}" dt="2025-04-08T16:51:23.851" v="981" actId="20577"/>
          <ac:graphicFrameMkLst>
            <pc:docMk/>
            <pc:sldMk cId="3263027719" sldId="781"/>
            <ac:graphicFrameMk id="8" creationId="{1F4817CE-176E-D1D3-E7FA-67AFDB950E88}"/>
          </ac:graphicFrameMkLst>
        </pc:graphicFrameChg>
      </pc:sldChg>
      <pc:sldChg chg="addSp delSp modSp mod ord modNotesTx">
        <pc:chgData name="Fang, Juan" userId="c49291d6-e9d9-42a4-a1d1-3277e0431fd7" providerId="ADAL" clId="{D2905534-CCC6-4FBB-A7D3-D2D700151F84}" dt="2025-04-10T17:11:05.968" v="1776"/>
        <pc:sldMkLst>
          <pc:docMk/>
          <pc:sldMk cId="2059727318" sldId="783"/>
        </pc:sldMkLst>
        <pc:spChg chg="mod">
          <ac:chgData name="Fang, Juan" userId="c49291d6-e9d9-42a4-a1d1-3277e0431fd7" providerId="ADAL" clId="{D2905534-CCC6-4FBB-A7D3-D2D700151F84}" dt="2025-04-08T16:43:37.306" v="849" actId="20577"/>
          <ac:spMkLst>
            <pc:docMk/>
            <pc:sldMk cId="2059727318" sldId="783"/>
            <ac:spMk id="2" creationId="{A6E70885-F7B2-39F5-AFC6-B99AE9DB2021}"/>
          </ac:spMkLst>
        </pc:spChg>
        <pc:spChg chg="add mod">
          <ac:chgData name="Fang, Juan" userId="c49291d6-e9d9-42a4-a1d1-3277e0431fd7" providerId="ADAL" clId="{D2905534-CCC6-4FBB-A7D3-D2D700151F84}" dt="2025-04-10T16:55:48.367" v="1463" actId="21"/>
          <ac:spMkLst>
            <pc:docMk/>
            <pc:sldMk cId="2059727318" sldId="783"/>
            <ac:spMk id="7" creationId="{501A7333-590A-6549-6EE3-641B3C71DCD4}"/>
          </ac:spMkLst>
        </pc:spChg>
        <pc:spChg chg="add mod">
          <ac:chgData name="Fang, Juan" userId="c49291d6-e9d9-42a4-a1d1-3277e0431fd7" providerId="ADAL" clId="{D2905534-CCC6-4FBB-A7D3-D2D700151F84}" dt="2025-04-10T17:11:04.749" v="1775" actId="21"/>
          <ac:spMkLst>
            <pc:docMk/>
            <pc:sldMk cId="2059727318" sldId="783"/>
            <ac:spMk id="8" creationId="{4F0EE91D-9EA7-E9B8-5312-DA538BEA5897}"/>
          </ac:spMkLst>
        </pc:spChg>
        <pc:picChg chg="mod">
          <ac:chgData name="Fang, Juan" userId="c49291d6-e9d9-42a4-a1d1-3277e0431fd7" providerId="ADAL" clId="{D2905534-CCC6-4FBB-A7D3-D2D700151F84}" dt="2025-04-10T16:56:59.247" v="1509" actId="1076"/>
          <ac:picMkLst>
            <pc:docMk/>
            <pc:sldMk cId="2059727318" sldId="783"/>
            <ac:picMk id="12" creationId="{C684F7C1-0678-680F-4E60-BC1E56DCA302}"/>
          </ac:picMkLst>
        </pc:picChg>
      </pc:sldChg>
      <pc:sldChg chg="modSp mod">
        <pc:chgData name="Fang, Juan" userId="c49291d6-e9d9-42a4-a1d1-3277e0431fd7" providerId="ADAL" clId="{D2905534-CCC6-4FBB-A7D3-D2D700151F84}" dt="2025-04-08T19:15:17.209" v="1018" actId="1076"/>
        <pc:sldMkLst>
          <pc:docMk/>
          <pc:sldMk cId="1397595404" sldId="784"/>
        </pc:sldMkLst>
        <pc:graphicFrameChg chg="mod modGraphic">
          <ac:chgData name="Fang, Juan" userId="c49291d6-e9d9-42a4-a1d1-3277e0431fd7" providerId="ADAL" clId="{D2905534-CCC6-4FBB-A7D3-D2D700151F84}" dt="2025-04-08T19:15:17.209" v="1018" actId="1076"/>
          <ac:graphicFrameMkLst>
            <pc:docMk/>
            <pc:sldMk cId="1397595404" sldId="784"/>
            <ac:graphicFrameMk id="7" creationId="{EBBD8F87-6C7C-1346-FE0B-D9ABB69C2D9F}"/>
          </ac:graphicFrameMkLst>
        </pc:graphicFrameChg>
      </pc:sldChg>
      <pc:sldChg chg="del">
        <pc:chgData name="Fang, Juan" userId="c49291d6-e9d9-42a4-a1d1-3277e0431fd7" providerId="ADAL" clId="{D2905534-CCC6-4FBB-A7D3-D2D700151F84}" dt="2025-04-07T21:42:53.386" v="582" actId="47"/>
        <pc:sldMkLst>
          <pc:docMk/>
          <pc:sldMk cId="970953616" sldId="785"/>
        </pc:sldMkLst>
      </pc:sldChg>
      <pc:sldChg chg="modSp mod">
        <pc:chgData name="Fang, Juan" userId="c49291d6-e9d9-42a4-a1d1-3277e0431fd7" providerId="ADAL" clId="{D2905534-CCC6-4FBB-A7D3-D2D700151F84}" dt="2025-04-10T16:53:58.816" v="1452" actId="20577"/>
        <pc:sldMkLst>
          <pc:docMk/>
          <pc:sldMk cId="2083813056" sldId="787"/>
        </pc:sldMkLst>
        <pc:spChg chg="mod">
          <ac:chgData name="Fang, Juan" userId="c49291d6-e9d9-42a4-a1d1-3277e0431fd7" providerId="ADAL" clId="{D2905534-CCC6-4FBB-A7D3-D2D700151F84}" dt="2025-04-10T16:53:58.816" v="1452" actId="20577"/>
          <ac:spMkLst>
            <pc:docMk/>
            <pc:sldMk cId="2083813056" sldId="787"/>
            <ac:spMk id="2" creationId="{F7A6A409-76AD-4AA1-445C-982656789E6A}"/>
          </ac:spMkLst>
        </pc:spChg>
        <pc:spChg chg="mod">
          <ac:chgData name="Fang, Juan" userId="c49291d6-e9d9-42a4-a1d1-3277e0431fd7" providerId="ADAL" clId="{D2905534-CCC6-4FBB-A7D3-D2D700151F84}" dt="2025-04-07T21:44:19.987" v="657"/>
          <ac:spMkLst>
            <pc:docMk/>
            <pc:sldMk cId="2083813056" sldId="787"/>
            <ac:spMk id="3" creationId="{17A9D6DA-824D-1C3A-17F7-298A45340A4B}"/>
          </ac:spMkLst>
        </pc:spChg>
        <pc:graphicFrameChg chg="modGraphic">
          <ac:chgData name="Fang, Juan" userId="c49291d6-e9d9-42a4-a1d1-3277e0431fd7" providerId="ADAL" clId="{D2905534-CCC6-4FBB-A7D3-D2D700151F84}" dt="2025-04-08T19:24:42.459" v="1038" actId="20577"/>
          <ac:graphicFrameMkLst>
            <pc:docMk/>
            <pc:sldMk cId="2083813056" sldId="787"/>
            <ac:graphicFrameMk id="8" creationId="{BCDA63CE-FC00-8436-C3DC-7C75E5E51933}"/>
          </ac:graphicFrameMkLst>
        </pc:graphicFrameChg>
      </pc:sldChg>
      <pc:sldChg chg="del">
        <pc:chgData name="Fang, Juan" userId="c49291d6-e9d9-42a4-a1d1-3277e0431fd7" providerId="ADAL" clId="{D2905534-CCC6-4FBB-A7D3-D2D700151F84}" dt="2025-04-07T21:43:50.567" v="636" actId="47"/>
        <pc:sldMkLst>
          <pc:docMk/>
          <pc:sldMk cId="330968355" sldId="788"/>
        </pc:sldMkLst>
      </pc:sldChg>
      <pc:sldChg chg="del">
        <pc:chgData name="Fang, Juan" userId="c49291d6-e9d9-42a4-a1d1-3277e0431fd7" providerId="ADAL" clId="{D2905534-CCC6-4FBB-A7D3-D2D700151F84}" dt="2025-04-07T21:43:53.898" v="637" actId="47"/>
        <pc:sldMkLst>
          <pc:docMk/>
          <pc:sldMk cId="2940134301" sldId="789"/>
        </pc:sldMkLst>
      </pc:sldChg>
      <pc:sldChg chg="modSp new mod">
        <pc:chgData name="Fang, Juan" userId="c49291d6-e9d9-42a4-a1d1-3277e0431fd7" providerId="ADAL" clId="{D2905534-CCC6-4FBB-A7D3-D2D700151F84}" dt="2025-04-07T21:37:14.651" v="497" actId="20577"/>
        <pc:sldMkLst>
          <pc:docMk/>
          <pc:sldMk cId="3536983505" sldId="790"/>
        </pc:sldMkLst>
        <pc:spChg chg="mod">
          <ac:chgData name="Fang, Juan" userId="c49291d6-e9d9-42a4-a1d1-3277e0431fd7" providerId="ADAL" clId="{D2905534-CCC6-4FBB-A7D3-D2D700151F84}" dt="2025-04-07T21:36:28.865" v="446"/>
          <ac:spMkLst>
            <pc:docMk/>
            <pc:sldMk cId="3536983505" sldId="790"/>
            <ac:spMk id="2" creationId="{A0C0B3D0-BF09-F000-78AC-311D68759F2B}"/>
          </ac:spMkLst>
        </pc:spChg>
        <pc:spChg chg="mod">
          <ac:chgData name="Fang, Juan" userId="c49291d6-e9d9-42a4-a1d1-3277e0431fd7" providerId="ADAL" clId="{D2905534-CCC6-4FBB-A7D3-D2D700151F84}" dt="2025-04-07T21:37:14.651" v="497" actId="20577"/>
          <ac:spMkLst>
            <pc:docMk/>
            <pc:sldMk cId="3536983505" sldId="790"/>
            <ac:spMk id="3" creationId="{FCB32022-F687-57DB-D2CC-9AD6D2AE6FCC}"/>
          </ac:spMkLst>
        </pc:spChg>
      </pc:sldChg>
      <pc:sldChg chg="modSp new mod ord">
        <pc:chgData name="Fang, Juan" userId="c49291d6-e9d9-42a4-a1d1-3277e0431fd7" providerId="ADAL" clId="{D2905534-CCC6-4FBB-A7D3-D2D700151F84}" dt="2025-04-11T00:31:50.349" v="2074" actId="20577"/>
        <pc:sldMkLst>
          <pc:docMk/>
          <pc:sldMk cId="69955448" sldId="791"/>
        </pc:sldMkLst>
        <pc:spChg chg="mod">
          <ac:chgData name="Fang, Juan" userId="c49291d6-e9d9-42a4-a1d1-3277e0431fd7" providerId="ADAL" clId="{D2905534-CCC6-4FBB-A7D3-D2D700151F84}" dt="2025-04-10T16:53:30.496" v="1445" actId="20577"/>
          <ac:spMkLst>
            <pc:docMk/>
            <pc:sldMk cId="69955448" sldId="791"/>
            <ac:spMk id="2" creationId="{8F0687E2-B096-AC6E-E631-2F8FAE566D2F}"/>
          </ac:spMkLst>
        </pc:spChg>
        <pc:spChg chg="mod">
          <ac:chgData name="Fang, Juan" userId="c49291d6-e9d9-42a4-a1d1-3277e0431fd7" providerId="ADAL" clId="{D2905534-CCC6-4FBB-A7D3-D2D700151F84}" dt="2025-04-11T00:31:50.349" v="2074" actId="20577"/>
          <ac:spMkLst>
            <pc:docMk/>
            <pc:sldMk cId="69955448" sldId="791"/>
            <ac:spMk id="3" creationId="{C5B39D99-C3EC-B4B5-6C87-0C9F935878BC}"/>
          </ac:spMkLst>
        </pc:spChg>
      </pc:sldChg>
      <pc:sldChg chg="modSp new mod ord">
        <pc:chgData name="Fang, Juan" userId="c49291d6-e9d9-42a4-a1d1-3277e0431fd7" providerId="ADAL" clId="{D2905534-CCC6-4FBB-A7D3-D2D700151F84}" dt="2025-04-10T16:53:54.994" v="1450" actId="20577"/>
        <pc:sldMkLst>
          <pc:docMk/>
          <pc:sldMk cId="1947466815" sldId="792"/>
        </pc:sldMkLst>
        <pc:spChg chg="mod">
          <ac:chgData name="Fang, Juan" userId="c49291d6-e9d9-42a4-a1d1-3277e0431fd7" providerId="ADAL" clId="{D2905534-CCC6-4FBB-A7D3-D2D700151F84}" dt="2025-04-10T16:53:54.994" v="1450" actId="20577"/>
          <ac:spMkLst>
            <pc:docMk/>
            <pc:sldMk cId="1947466815" sldId="792"/>
            <ac:spMk id="2" creationId="{A3FBA055-C33C-894E-A5F4-66236F1EF925}"/>
          </ac:spMkLst>
        </pc:spChg>
        <pc:spChg chg="mod">
          <ac:chgData name="Fang, Juan" userId="c49291d6-e9d9-42a4-a1d1-3277e0431fd7" providerId="ADAL" clId="{D2905534-CCC6-4FBB-A7D3-D2D700151F84}" dt="2025-04-09T22:15:44.248" v="1259" actId="113"/>
          <ac:spMkLst>
            <pc:docMk/>
            <pc:sldMk cId="1947466815" sldId="792"/>
            <ac:spMk id="3" creationId="{7A27E25E-8DFE-953D-845E-2168B5ABA4D7}"/>
          </ac:spMkLst>
        </pc:spChg>
      </pc:sldChg>
      <pc:sldChg chg="addSp delSp modSp new mod">
        <pc:chgData name="Fang, Juan" userId="c49291d6-e9d9-42a4-a1d1-3277e0431fd7" providerId="ADAL" clId="{D2905534-CCC6-4FBB-A7D3-D2D700151F84}" dt="2025-04-10T23:00:18.398" v="2062" actId="20577"/>
        <pc:sldMkLst>
          <pc:docMk/>
          <pc:sldMk cId="763541152" sldId="793"/>
        </pc:sldMkLst>
        <pc:spChg chg="del">
          <ac:chgData name="Fang, Juan" userId="c49291d6-e9d9-42a4-a1d1-3277e0431fd7" providerId="ADAL" clId="{D2905534-CCC6-4FBB-A7D3-D2D700151F84}" dt="2025-04-10T22:47:04.202" v="1778" actId="3680"/>
          <ac:spMkLst>
            <pc:docMk/>
            <pc:sldMk cId="763541152" sldId="793"/>
            <ac:spMk id="3" creationId="{FD7E1994-CC17-3E88-C43F-74E3D96C83EF}"/>
          </ac:spMkLst>
        </pc:spChg>
        <pc:graphicFrameChg chg="add mod ord modGraphic">
          <ac:chgData name="Fang, Juan" userId="c49291d6-e9d9-42a4-a1d1-3277e0431fd7" providerId="ADAL" clId="{D2905534-CCC6-4FBB-A7D3-D2D700151F84}" dt="2025-04-10T23:00:18.398" v="2062" actId="20577"/>
          <ac:graphicFrameMkLst>
            <pc:docMk/>
            <pc:sldMk cId="763541152" sldId="793"/>
            <ac:graphicFrameMk id="7" creationId="{30905EEF-02AB-4C11-F506-56AAB0FEB637}"/>
          </ac:graphicFrameMkLst>
        </pc:graphicFrameChg>
      </pc:sldChg>
      <pc:sldChg chg="add">
        <pc:chgData name="Fang, Juan" userId="c49291d6-e9d9-42a4-a1d1-3277e0431fd7" providerId="ADAL" clId="{D2905534-CCC6-4FBB-A7D3-D2D700151F84}" dt="2025-04-11T03:16:55.483" v="2075" actId="2890"/>
        <pc:sldMkLst>
          <pc:docMk/>
          <pc:sldMk cId="2835709481" sldId="794"/>
        </pc:sldMkLst>
      </pc:sldChg>
      <pc:sldMasterChg chg="modSp mod">
        <pc:chgData name="Fang, Juan" userId="c49291d6-e9d9-42a4-a1d1-3277e0431fd7" providerId="ADAL" clId="{D2905534-CCC6-4FBB-A7D3-D2D700151F84}" dt="2025-04-07T21:37:50.751" v="506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D2905534-CCC6-4FBB-A7D3-D2D700151F84}" dt="2025-04-07T21:37:42.355" v="50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Fang, Juan" userId="c49291d6-e9d9-42a4-a1d1-3277e0431fd7" providerId="ADAL" clId="{D2905534-CCC6-4FBB-A7D3-D2D700151F84}" dt="2025-04-07T21:37:50.751" v="50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Li, Qinghua" userId="3892b6bc-94e5-47b4-9d05-088dff5a5b03" providerId="ADAL" clId="{427D2D8B-8C41-4B9E-8CDE-B3C7D2421C28}"/>
    <pc:docChg chg="undo custSel modSld">
      <pc:chgData name="Li, Qinghua" userId="3892b6bc-94e5-47b4-9d05-088dff5a5b03" providerId="ADAL" clId="{427D2D8B-8C41-4B9E-8CDE-B3C7D2421C28}" dt="2025-04-08T00:54:29.931" v="630" actId="20577"/>
      <pc:docMkLst>
        <pc:docMk/>
      </pc:docMkLst>
      <pc:sldChg chg="modSp mod">
        <pc:chgData name="Li, Qinghua" userId="3892b6bc-94e5-47b4-9d05-088dff5a5b03" providerId="ADAL" clId="{427D2D8B-8C41-4B9E-8CDE-B3C7D2421C28}" dt="2025-04-08T00:32:40.703" v="79" actId="20577"/>
        <pc:sldMkLst>
          <pc:docMk/>
          <pc:sldMk cId="665552531" sldId="706"/>
        </pc:sldMkLst>
        <pc:spChg chg="mod">
          <ac:chgData name="Li, Qinghua" userId="3892b6bc-94e5-47b4-9d05-088dff5a5b03" providerId="ADAL" clId="{427D2D8B-8C41-4B9E-8CDE-B3C7D2421C28}" dt="2025-04-08T00:32:40.703" v="79" actId="20577"/>
          <ac:spMkLst>
            <pc:docMk/>
            <pc:sldMk cId="665552531" sldId="706"/>
            <ac:spMk id="2" creationId="{D22851C0-3FC0-E4FD-2043-E2FFFCF28D8E}"/>
          </ac:spMkLst>
        </pc:spChg>
      </pc:sldChg>
      <pc:sldChg chg="modSp mod">
        <pc:chgData name="Li, Qinghua" userId="3892b6bc-94e5-47b4-9d05-088dff5a5b03" providerId="ADAL" clId="{427D2D8B-8C41-4B9E-8CDE-B3C7D2421C28}" dt="2025-04-08T00:53:24.852" v="629" actId="6549"/>
        <pc:sldMkLst>
          <pc:docMk/>
          <pc:sldMk cId="1398149805" sldId="757"/>
        </pc:sldMkLst>
        <pc:spChg chg="mod">
          <ac:chgData name="Li, Qinghua" userId="3892b6bc-94e5-47b4-9d05-088dff5a5b03" providerId="ADAL" clId="{427D2D8B-8C41-4B9E-8CDE-B3C7D2421C28}" dt="2025-04-08T00:53:24.852" v="629" actId="6549"/>
          <ac:spMkLst>
            <pc:docMk/>
            <pc:sldMk cId="1398149805" sldId="757"/>
            <ac:spMk id="3" creationId="{DCD13A7B-86ED-F284-C26B-E545DAB27CA8}"/>
          </ac:spMkLst>
        </pc:spChg>
      </pc:sldChg>
      <pc:sldChg chg="modSp mod">
        <pc:chgData name="Li, Qinghua" userId="3892b6bc-94e5-47b4-9d05-088dff5a5b03" providerId="ADAL" clId="{427D2D8B-8C41-4B9E-8CDE-B3C7D2421C28}" dt="2025-04-08T00:30:50.965" v="69" actId="20577"/>
        <pc:sldMkLst>
          <pc:docMk/>
          <pc:sldMk cId="1208484666" sldId="764"/>
        </pc:sldMkLst>
        <pc:spChg chg="mod">
          <ac:chgData name="Li, Qinghua" userId="3892b6bc-94e5-47b4-9d05-088dff5a5b03" providerId="ADAL" clId="{427D2D8B-8C41-4B9E-8CDE-B3C7D2421C28}" dt="2025-04-08T00:30:50.965" v="69" actId="20577"/>
          <ac:spMkLst>
            <pc:docMk/>
            <pc:sldMk cId="1208484666" sldId="764"/>
            <ac:spMk id="3" creationId="{310811B9-9AD6-EDED-AF65-B38E6607A8AF}"/>
          </ac:spMkLst>
        </pc:spChg>
      </pc:sldChg>
      <pc:sldChg chg="modSp mod">
        <pc:chgData name="Li, Qinghua" userId="3892b6bc-94e5-47b4-9d05-088dff5a5b03" providerId="ADAL" clId="{427D2D8B-8C41-4B9E-8CDE-B3C7D2421C28}" dt="2025-04-08T00:49:52.057" v="555" actId="20577"/>
        <pc:sldMkLst>
          <pc:docMk/>
          <pc:sldMk cId="2059727318" sldId="783"/>
        </pc:sldMkLst>
        <pc:spChg chg="mod">
          <ac:chgData name="Li, Qinghua" userId="3892b6bc-94e5-47b4-9d05-088dff5a5b03" providerId="ADAL" clId="{427D2D8B-8C41-4B9E-8CDE-B3C7D2421C28}" dt="2025-04-08T00:49:52.057" v="555" actId="20577"/>
          <ac:spMkLst>
            <pc:docMk/>
            <pc:sldMk cId="2059727318" sldId="783"/>
            <ac:spMk id="7" creationId="{501A7333-590A-6549-6EE3-641B3C71DCD4}"/>
          </ac:spMkLst>
        </pc:spChg>
        <pc:picChg chg="mod">
          <ac:chgData name="Li, Qinghua" userId="3892b6bc-94e5-47b4-9d05-088dff5a5b03" providerId="ADAL" clId="{427D2D8B-8C41-4B9E-8CDE-B3C7D2421C28}" dt="2025-04-08T00:45:54.904" v="490" actId="1076"/>
          <ac:picMkLst>
            <pc:docMk/>
            <pc:sldMk cId="2059727318" sldId="783"/>
            <ac:picMk id="12" creationId="{C684F7C1-0678-680F-4E60-BC1E56DCA302}"/>
          </ac:picMkLst>
        </pc:picChg>
      </pc:sldChg>
      <pc:sldChg chg="modSp mod">
        <pc:chgData name="Li, Qinghua" userId="3892b6bc-94e5-47b4-9d05-088dff5a5b03" providerId="ADAL" clId="{427D2D8B-8C41-4B9E-8CDE-B3C7D2421C28}" dt="2025-04-08T00:54:29.931" v="630" actId="20577"/>
        <pc:sldMkLst>
          <pc:docMk/>
          <pc:sldMk cId="69955448" sldId="791"/>
        </pc:sldMkLst>
        <pc:spChg chg="mod">
          <ac:chgData name="Li, Qinghua" userId="3892b6bc-94e5-47b4-9d05-088dff5a5b03" providerId="ADAL" clId="{427D2D8B-8C41-4B9E-8CDE-B3C7D2421C28}" dt="2025-04-08T00:54:29.931" v="630" actId="20577"/>
          <ac:spMkLst>
            <pc:docMk/>
            <pc:sldMk cId="69955448" sldId="791"/>
            <ac:spMk id="3" creationId="{C5B39D99-C3EC-B4B5-6C87-0C9F935878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6"/>
            <a:ext cx="1325209" cy="8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1800" y="709613"/>
            <a:ext cx="6237288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8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Transmit and Receiver Specification for New MCSs-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2025-4-9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79484"/>
              </p:ext>
            </p:extLst>
          </p:nvPr>
        </p:nvGraphicFramePr>
        <p:xfrm>
          <a:off x="985838" y="3173413"/>
          <a:ext cx="8969375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37284" progId="Word.Document.8">
                  <p:embed/>
                </p:oleObj>
              </mc:Choice>
              <mc:Fallback>
                <p:oleObj name="Document" r:id="rId3" imgW="10466031" imgH="29372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73413"/>
                        <a:ext cx="8969375" cy="2511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A055-C33C-894E-A5F4-66236F1E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E25E-8DFE-953D-845E-2168B5ABA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sz="2400" dirty="0"/>
              <a:t>to include the following to the 11bn SFD? </a:t>
            </a:r>
          </a:p>
          <a:p>
            <a:r>
              <a:rPr lang="en-US" b="0" dirty="0"/>
              <a:t>The PSDU length for receiver minimum input sensitivity and adjacent channel rejection measurement shall be 512 octets for ELR-MCS0 and ELR MCS1.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78B79-D3E5-5024-B41E-2A29C2A71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99AB0-4E77-4734-A6E5-8D8A976E9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8FFB0-6E41-20FB-6273-D7E7FD6278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6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Receiver Minimum Input sensitivity for new </a:t>
            </a:r>
            <a:r>
              <a:rPr lang="en-US" sz="2400" b="0" dirty="0">
                <a:highlight>
                  <a:srgbClr val="FFFF00"/>
                </a:highlight>
              </a:rPr>
              <a:t>MCS</a:t>
            </a:r>
            <a:r>
              <a:rPr lang="en-US" sz="2400" b="0" dirty="0"/>
              <a:t>s are as follows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8EAC5FC2-593B-BBFD-3192-A837D57556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047305"/>
              </p:ext>
            </p:extLst>
          </p:nvPr>
        </p:nvGraphicFramePr>
        <p:xfrm>
          <a:off x="1267967" y="2481827"/>
          <a:ext cx="8027773" cy="3690372"/>
        </p:xfrm>
        <a:graphic>
          <a:graphicData uri="http://schemas.openxmlformats.org/drawingml/2006/table">
            <a:tbl>
              <a:tblPr firstRow="1" firstCol="1" bandRow="1"/>
              <a:tblGrid>
                <a:gridCol w="978396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7839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556776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108124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E3E5-9142-FEE2-895E-B37F8EAC1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A409-76AD-4AA1-445C-98265678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D6DA-824D-1C3A-17F7-298A45340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Minimum required adjacent and nonadjacent channel rejection levels for four new </a:t>
            </a:r>
            <a:r>
              <a:rPr lang="en-US" b="0" dirty="0">
                <a:highlight>
                  <a:srgbClr val="FFFF00"/>
                </a:highlight>
              </a:rPr>
              <a:t>MCS</a:t>
            </a:r>
            <a:r>
              <a:rPr lang="en-US" b="0" dirty="0"/>
              <a:t>s</a:t>
            </a:r>
            <a:r>
              <a:rPr lang="en-US" sz="2400" b="0" dirty="0"/>
              <a:t> are as follows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40CBF-DBF6-4544-4993-4FA677BF68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CE252-A3E1-7DA8-7A46-3F26F52C27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B0D492-25CB-130C-4A80-215D35A43A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CDA63CE-FC00-8436-C3DC-7C75E5E51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311629"/>
              </p:ext>
            </p:extLst>
          </p:nvPr>
        </p:nvGraphicFramePr>
        <p:xfrm>
          <a:off x="1150622" y="2916936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802.11bn introduced four new MCSs for UHR MU/TB PPDU and two MCSs for UHR ELR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The Tx and Rx specifications for these new MCSs should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B050"/>
                </a:solidFill>
              </a:rPr>
              <a:t>The Tx EVM for the four new MCSs and receiver specification for the two ELR MCS are defined already[1-3]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contribution, we propose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0885-F7B2-39F5-AFC6-B99AE9DB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>
                <a:solidFill>
                  <a:schemeClr val="tx1"/>
                </a:solidFill>
              </a:rPr>
              <a:t>Transmit Constellation Error required values </a:t>
            </a:r>
            <a:r>
              <a:rPr lang="en-US" dirty="0"/>
              <a:t>for ELR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A6222-E49D-1C27-B58C-F98A20D75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D519E-432F-1F5A-E5E1-66DC99CDF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12E841-5A4C-353E-0D29-51E5A5DAF3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Proposed Transmit Constellation Error required values for ELR MCSs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-4 dB for ELR MCS0 and -5dB for ELR MCS1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For higher Tx power, ELR EVM can be relaxed by 1-2 dB due to the increased noise power at the operating SNRs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Note: </a:t>
                </a:r>
                <a:r>
                  <a:rPr lang="en-US" dirty="0">
                    <a:solidFill>
                      <a:schemeClr val="tx1"/>
                    </a:solidFill>
                  </a:rPr>
                  <a:t>The allowed constellation error for EHT-MCS0/14/15 (BPSK, ½ coding rate) is -5dB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365760" lvl="1" indent="-342900">
                  <a:buFont typeface="Arial" panose="020B0604020202020204" pitchFamily="34" charset="0"/>
                  <a:buChar char="•"/>
                </a:pPr>
                <a:r>
                  <a:rPr lang="en-US" sz="2400" b="1" dirty="0">
                    <a:solidFill>
                      <a:schemeClr val="tx1"/>
                    </a:solidFill>
                    <a:cs typeface="+mn-cs"/>
                  </a:rPr>
                  <a:t>Proposed PSDU length for receiver specification measurement for the two ELR MCSs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512 bytes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170, 2.3ms)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Note: The required PSDU length for EHT-MCS 14/15 is 2048 bytes.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72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the four new MCSs comparing to the </a:t>
            </a:r>
            <a:r>
              <a:rPr lang="en-US"/>
              <a:t>adjacent</a:t>
            </a:r>
            <a:r>
              <a:rPr lang="en-US" dirty="0"/>
              <a:t> MCSs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Simulation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Packet size: 4096bytes, SU, SISO, 80MHz,  MMSE receiver, ideal CSI, no impairment,  AWGN/</a:t>
            </a:r>
            <a:r>
              <a:rPr lang="en-US" sz="1600" b="0" dirty="0" err="1"/>
              <a:t>chD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B0A590-CE8C-8B94-8BFE-0BA759869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2358" y="2722564"/>
            <a:ext cx="6388100" cy="3752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1FBEE5-FF2A-402A-DF5F-4645D1A8B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564" y="2750470"/>
            <a:ext cx="63881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8AD1-03FB-BF5C-FBC0-D2D93D15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Receiver Minimum Input sensitivity for New MCSs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F4817CE-176E-D1D3-E7FA-67AFDB950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891296"/>
              </p:ext>
            </p:extLst>
          </p:nvPr>
        </p:nvGraphicFramePr>
        <p:xfrm>
          <a:off x="1267969" y="2444864"/>
          <a:ext cx="10007516" cy="3718811"/>
        </p:xfrm>
        <a:graphic>
          <a:graphicData uri="http://schemas.openxmlformats.org/drawingml/2006/table">
            <a:tbl>
              <a:tblPr firstRow="1" firstCol="1" bandRow="1"/>
              <a:tblGrid>
                <a:gridCol w="658367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221618093"/>
                    </a:ext>
                  </a:extLst>
                </a:gridCol>
                <a:gridCol w="1243584">
                  <a:extLst>
                    <a:ext uri="{9D8B030D-6E8A-4147-A177-3AD203B41FA5}">
                      <a16:colId xmlns:a16="http://schemas.microsoft.com/office/drawing/2014/main" val="1412789237"/>
                    </a:ext>
                  </a:extLst>
                </a:gridCol>
                <a:gridCol w="111228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snrdB</a:t>
                      </a: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@ 10% per (80MHz, AWGN)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 difference in dB @10% per (80MHz, AWGN)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-1.9↑; +0.8↓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254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9.5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-2.5↑; +1.2↓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-1.4↑; +2.2↓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19.4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-1.5↑; +1.9↓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E2C22-6606-A8B3-AB53-3131DEED5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32BD-2D97-77C5-DED0-731DCB68C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292CAA-DDD4-BF13-2D9E-B53BB80F88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37AEE6-795B-D741-090D-9112D66E5AAB}"/>
              </a:ext>
            </a:extLst>
          </p:cNvPr>
          <p:cNvSpPr txBox="1"/>
          <p:nvPr/>
        </p:nvSpPr>
        <p:spPr>
          <a:xfrm>
            <a:off x="1170537" y="1947779"/>
            <a:ext cx="9245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According to the performance analysis under AWGN</a:t>
            </a:r>
          </a:p>
        </p:txBody>
      </p:sp>
    </p:spTree>
    <p:extLst>
      <p:ext uri="{BB962C8B-B14F-4D97-AF65-F5344CB8AC3E}">
        <p14:creationId xmlns:p14="http://schemas.microsoft.com/office/powerpoint/2010/main" val="326302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FACD-8856-42B7-97FA-1753C5CC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minimum required adjacent and nonadjacent channel rejection levels for four new MCSs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BBD8F87-6C7C-1346-FE0B-D9ABB69C2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50970"/>
              </p:ext>
            </p:extLst>
          </p:nvPr>
        </p:nvGraphicFramePr>
        <p:xfrm>
          <a:off x="1341120" y="2112264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76794-176B-4D34-8C1B-8CA22C05FC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30D8-6669-CD6F-D554-A390911687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29EB39-5282-07CB-163C-098DC7940D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59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studied the performance of the four new MCSs and two ELR MCSs comparing with the adjacent MCSs higher and lower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Based on the simulation results and proposal from other companies, we proposed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B3D0-BF09-F000-78AC-311D6875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</a:t>
            </a:r>
            <a:r>
              <a:rPr lang="en-US" dirty="0"/>
              <a:t>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2022-F687-57DB-D2CC-9AD6D2AE6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11-25/354r0, Transmit Constellation Error for Additional MCSs, </a:t>
            </a:r>
            <a:r>
              <a:rPr lang="en-US" altLang="zh-CN" sz="2400" dirty="0"/>
              <a:t>Genadiy Tsodik,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11-25/98r0, </a:t>
            </a:r>
            <a:r>
              <a:rPr lang="en-US" dirty="0"/>
              <a:t>UHR Receiver Minimum Input Sensitivity for ELR MCSs, Juan Fang,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11-25/0392r0, </a:t>
            </a:r>
            <a:r>
              <a:rPr lang="en-US" sz="2400" dirty="0"/>
              <a:t>Transmit and Receive Specifications for New MCS in 11bn, Alice Chen, et.al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9244C-6FD8-7A0A-A7BE-28E8E5E98C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04E6C-1965-3238-F127-AB1CB9312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E8CDD4-E3C0-C76A-1973-B20668B30E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8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87E2-B096-AC6E-E631-2F8FAE56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39D99-C3EC-B4B5-6C87-0C9F93587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Transmit Constellation Error required value for ELR MCS0 will be -4dB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Transmit Constellation Error required value for ELR MCS1 will be -5dB</a:t>
            </a:r>
          </a:p>
          <a:p>
            <a:pPr marL="457200" lvl="1" indent="0"/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BEEE8-5E81-376F-8B7A-C8237BD39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C68F8-1BB9-C148-B176-C0394C0A3E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7C298-8A0C-D953-299D-9885362EB7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5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64836</TotalTime>
  <Words>1273</Words>
  <Application>Microsoft Office PowerPoint</Application>
  <PresentationFormat>Widescreen</PresentationFormat>
  <Paragraphs>429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UHR Transmit and Receiver Specification for New MCSs- Follow Up</vt:lpstr>
      <vt:lpstr>Introduction</vt:lpstr>
      <vt:lpstr>Proposed Transmit Constellation Error required values for ELR MCSs</vt:lpstr>
      <vt:lpstr>Performance of the four new MCSs comparing to the adjacent MCSs</vt:lpstr>
      <vt:lpstr>Proposed Receiver Minimum Input sensitivity for New MCSs</vt:lpstr>
      <vt:lpstr>Proposed minimum required adjacent and nonadjacent channel rejection levels for four new MCSs</vt:lpstr>
      <vt:lpstr>Summary</vt:lpstr>
      <vt:lpstr>Reference</vt:lpstr>
      <vt:lpstr>SP1</vt:lpstr>
      <vt:lpstr>SP2</vt:lpstr>
      <vt:lpstr>SP3</vt:lpstr>
      <vt:lpstr>SP4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16</cp:revision>
  <cp:lastPrinted>2024-12-17T05:08:54Z</cp:lastPrinted>
  <dcterms:created xsi:type="dcterms:W3CDTF">2018-04-11T17:57:35Z</dcterms:created>
  <dcterms:modified xsi:type="dcterms:W3CDTF">2025-04-25T21:46:52Z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