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1" r:id="rId17"/>
    <p:sldId id="2428" r:id="rId18"/>
    <p:sldId id="2430" r:id="rId19"/>
    <p:sldId id="2374" r:id="rId20"/>
    <p:sldId id="2377" r:id="rId21"/>
    <p:sldId id="2429"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103" d="100"/>
          <a:sy n="103"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BD2087D9-F376-4014-82C4-4A9B1763F351}"/>
    <pc:docChg chg="custSel addSld modSld modMainMaster">
      <pc:chgData name="Ansley, Carol (CCI-Atlanta)" userId="cbcdc21a-90c4-4b2f-81f7-da4165205229" providerId="ADAL" clId="{BD2087D9-F376-4014-82C4-4A9B1763F351}" dt="2025-05-12T14:34:48.433" v="629" actId="20577"/>
      <pc:docMkLst>
        <pc:docMk/>
      </pc:docMkLst>
      <pc:sldChg chg="modSp mod">
        <pc:chgData name="Ansley, Carol (CCI-Atlanta)" userId="cbcdc21a-90c4-4b2f-81f7-da4165205229" providerId="ADAL" clId="{BD2087D9-F376-4014-82C4-4A9B1763F351}" dt="2025-05-12T11:47:25.021" v="120" actId="20577"/>
        <pc:sldMkLst>
          <pc:docMk/>
          <pc:sldMk cId="1592652360" sldId="2377"/>
        </pc:sldMkLst>
        <pc:spChg chg="mod">
          <ac:chgData name="Ansley, Carol (CCI-Atlanta)" userId="cbcdc21a-90c4-4b2f-81f7-da4165205229" providerId="ADAL" clId="{BD2087D9-F376-4014-82C4-4A9B1763F351}" dt="2025-05-12T11:47:25.021" v="120" actId="20577"/>
          <ac:spMkLst>
            <pc:docMk/>
            <pc:sldMk cId="1592652360" sldId="2377"/>
            <ac:spMk id="3" creationId="{5B21F962-D098-99CD-12EE-D561C0C5DBC6}"/>
          </ac:spMkLst>
        </pc:spChg>
      </pc:sldChg>
      <pc:sldChg chg="modSp mod">
        <pc:chgData name="Ansley, Carol (CCI-Atlanta)" userId="cbcdc21a-90c4-4b2f-81f7-da4165205229" providerId="ADAL" clId="{BD2087D9-F376-4014-82C4-4A9B1763F351}" dt="2025-05-12T13:30:41.542" v="350" actId="207"/>
        <pc:sldMkLst>
          <pc:docMk/>
          <pc:sldMk cId="4216285870" sldId="2428"/>
        </pc:sldMkLst>
        <pc:spChg chg="mod">
          <ac:chgData name="Ansley, Carol (CCI-Atlanta)" userId="cbcdc21a-90c4-4b2f-81f7-da4165205229" providerId="ADAL" clId="{BD2087D9-F376-4014-82C4-4A9B1763F351}" dt="2025-05-12T13:30:41.542" v="350" actId="207"/>
          <ac:spMkLst>
            <pc:docMk/>
            <pc:sldMk cId="4216285870" sldId="2428"/>
            <ac:spMk id="2" creationId="{17F92EE7-F470-5303-11AB-4E50EE176BF1}"/>
          </ac:spMkLst>
        </pc:spChg>
        <pc:spChg chg="mod">
          <ac:chgData name="Ansley, Carol (CCI-Atlanta)" userId="cbcdc21a-90c4-4b2f-81f7-da4165205229" providerId="ADAL" clId="{BD2087D9-F376-4014-82C4-4A9B1763F351}" dt="2025-05-12T13:30:41.542" v="350" actId="207"/>
          <ac:spMkLst>
            <pc:docMk/>
            <pc:sldMk cId="4216285870" sldId="2428"/>
            <ac:spMk id="9218" creationId="{8C1263FC-7837-B253-03EC-E2618306429E}"/>
          </ac:spMkLst>
        </pc:spChg>
      </pc:sldChg>
      <pc:sldChg chg="modSp mod">
        <pc:chgData name="Ansley, Carol (CCI-Atlanta)" userId="cbcdc21a-90c4-4b2f-81f7-da4165205229" providerId="ADAL" clId="{BD2087D9-F376-4014-82C4-4A9B1763F351}" dt="2025-05-12T14:15:28.566" v="590" actId="20577"/>
        <pc:sldMkLst>
          <pc:docMk/>
          <pc:sldMk cId="943568998" sldId="2430"/>
        </pc:sldMkLst>
        <pc:spChg chg="mod">
          <ac:chgData name="Ansley, Carol (CCI-Atlanta)" userId="cbcdc21a-90c4-4b2f-81f7-da4165205229" providerId="ADAL" clId="{BD2087D9-F376-4014-82C4-4A9B1763F351}" dt="2025-05-12T14:15:28.566" v="590" actId="20577"/>
          <ac:spMkLst>
            <pc:docMk/>
            <pc:sldMk cId="943568998" sldId="2430"/>
            <ac:spMk id="3" creationId="{9AE4ADD2-A2E6-96EE-8F18-123A66846EF8}"/>
          </ac:spMkLst>
        </pc:spChg>
      </pc:sldChg>
      <pc:sldChg chg="modSp add mod">
        <pc:chgData name="Ansley, Carol (CCI-Atlanta)" userId="cbcdc21a-90c4-4b2f-81f7-da4165205229" providerId="ADAL" clId="{BD2087D9-F376-4014-82C4-4A9B1763F351}" dt="2025-05-12T14:34:48.433" v="629" actId="20577"/>
        <pc:sldMkLst>
          <pc:docMk/>
          <pc:sldMk cId="3275566247" sldId="2431"/>
        </pc:sldMkLst>
        <pc:spChg chg="mod">
          <ac:chgData name="Ansley, Carol (CCI-Atlanta)" userId="cbcdc21a-90c4-4b2f-81f7-da4165205229" providerId="ADAL" clId="{BD2087D9-F376-4014-82C4-4A9B1763F351}" dt="2025-05-12T13:30:46.098" v="352" actId="20577"/>
          <ac:spMkLst>
            <pc:docMk/>
            <pc:sldMk cId="3275566247" sldId="2431"/>
            <ac:spMk id="2" creationId="{0D5BBA85-D0FB-2A8E-5D84-8F2FF4B7C3F1}"/>
          </ac:spMkLst>
        </pc:spChg>
        <pc:spChg chg="mod">
          <ac:chgData name="Ansley, Carol (CCI-Atlanta)" userId="cbcdc21a-90c4-4b2f-81f7-da4165205229" providerId="ADAL" clId="{BD2087D9-F376-4014-82C4-4A9B1763F351}" dt="2025-05-12T14:34:48.433" v="629" actId="20577"/>
          <ac:spMkLst>
            <pc:docMk/>
            <pc:sldMk cId="3275566247" sldId="2431"/>
            <ac:spMk id="9218" creationId="{AF4FC10A-4605-081B-911E-24B581C4BF3F}"/>
          </ac:spMkLst>
        </pc:spChg>
        <pc:graphicFrameChg chg="modGraphic">
          <ac:chgData name="Ansley, Carol (CCI-Atlanta)" userId="cbcdc21a-90c4-4b2f-81f7-da4165205229" providerId="ADAL" clId="{BD2087D9-F376-4014-82C4-4A9B1763F351}" dt="2025-05-12T14:33:36.879" v="610" actId="20577"/>
          <ac:graphicFrameMkLst>
            <pc:docMk/>
            <pc:sldMk cId="3275566247" sldId="2431"/>
            <ac:graphicFrameMk id="3" creationId="{0456F851-4D12-E71B-B9A1-7FF85F216CD6}"/>
          </ac:graphicFrameMkLst>
        </pc:graphicFrameChg>
      </pc:sldChg>
      <pc:sldMasterChg chg="modSp mod">
        <pc:chgData name="Ansley, Carol (CCI-Atlanta)" userId="cbcdc21a-90c4-4b2f-81f7-da4165205229" providerId="ADAL" clId="{BD2087D9-F376-4014-82C4-4A9B1763F351}" dt="2025-05-12T14:15:51.286" v="592" actId="20577"/>
        <pc:sldMasterMkLst>
          <pc:docMk/>
          <pc:sldMasterMk cId="0" sldId="2147483648"/>
        </pc:sldMasterMkLst>
        <pc:spChg chg="mod">
          <ac:chgData name="Ansley, Carol (CCI-Atlanta)" userId="cbcdc21a-90c4-4b2f-81f7-da4165205229" providerId="ADAL" clId="{BD2087D9-F376-4014-82C4-4A9B1763F351}" dt="2025-05-12T14:15:51.286" v="592"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802.11-25/625r3</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Tuesday			PM1 – </a:t>
            </a:r>
            <a:r>
              <a:rPr lang="en-US" sz="1400" spc="-1" dirty="0">
                <a:solidFill>
                  <a:schemeClr val="tx1"/>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Wednesday			AM1 –</a:t>
            </a:r>
            <a:r>
              <a:rPr lang="en-US" sz="1400" spc="-1" dirty="0">
                <a:solidFill>
                  <a:schemeClr val="tx1"/>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 25/583r2 – straw poll</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 25/532</a:t>
            </a:r>
            <a:r>
              <a:rPr lang="en-US" sz="1600" spc="-1">
                <a:solidFill>
                  <a:schemeClr val="tx1"/>
                </a:solidFill>
                <a:latin typeface="Times New Roman" panose="02020603050405020304" pitchFamily="18" charset="0"/>
                <a:cs typeface="Times New Roman" panose="02020603050405020304" pitchFamily="18" charset="0"/>
                <a:sym typeface="Arial"/>
              </a:rPr>
              <a:t>, 25/535, 25/536?</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Knect</a:t>
            </a:r>
            <a:r>
              <a:rPr lang="en-US" sz="1600" spc="-1" dirty="0">
                <a:solidFill>
                  <a:schemeClr val="tx1"/>
                </a:solidFill>
                <a:latin typeface="Times New Roman" panose="02020603050405020304" pitchFamily="18" charset="0"/>
                <a:cs typeface="Times New Roman" panose="02020603050405020304" pitchFamily="18" charset="0"/>
                <a:sym typeface="Arial"/>
              </a:rPr>
              <a:t> 25/708r0, 25/709r1</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p:txBody>
          <a:bodyPr/>
          <a:lstStyle/>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800" b="1" spc="-1" dirty="0">
                <a:solidFill>
                  <a:schemeClr val="tx1"/>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Antonio de la Oliva 25/693r2, 25/692r3</a:t>
            </a:r>
            <a:endParaRPr lang="en-US" sz="1800" b="1" spc="-1" dirty="0">
              <a:solidFill>
                <a:schemeClr val="tx1"/>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800" b="1" spc="-1" dirty="0">
                <a:solidFill>
                  <a:schemeClr val="tx1"/>
                </a:solidFill>
                <a:latin typeface="Times New Roman" panose="02020603050405020304" pitchFamily="18" charset="0"/>
                <a:cs typeface="Times New Roman" panose="02020603050405020304" pitchFamily="18" charset="0"/>
                <a:sym typeface="Arial"/>
              </a:rPr>
              <a:t> 25/708r0, 25/709r1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Carol Ansley 25/625r3</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Hitoshi Morioka 25/895r0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Antonio de la Oliva 25/924r2, 25/925r1, 25/934r0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Domenica Ficara 25/477r4</a:t>
            </a:r>
            <a:endParaRPr lang="en-US" sz="18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11283</TotalTime>
  <Words>2484</Words>
  <Application>Microsoft Office PowerPoint</Application>
  <PresentationFormat>Widescreen</PresentationFormat>
  <Paragraphs>272</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13, 2025 – PM1</vt:lpstr>
      <vt:lpstr>TGbi Agenda – May 12, 2025 – PM1</vt:lpstr>
      <vt:lpstr>Working Submission Queue</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118</cp:revision>
  <cp:lastPrinted>1601-01-01T00:00:00Z</cp:lastPrinted>
  <dcterms:created xsi:type="dcterms:W3CDTF">2023-11-10T19:40:49Z</dcterms:created>
  <dcterms:modified xsi:type="dcterms:W3CDTF">2025-05-12T14:35:04Z</dcterms:modified>
  <cp:category>Name, Affiliation</cp:category>
</cp:coreProperties>
</file>