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83" r:id="rId4"/>
    <p:sldId id="275" r:id="rId5"/>
    <p:sldId id="287" r:id="rId6"/>
    <p:sldId id="288" r:id="rId7"/>
    <p:sldId id="273" r:id="rId8"/>
    <p:sldId id="279" r:id="rId9"/>
    <p:sldId id="264" r:id="rId10"/>
  </p:sldIdLst>
  <p:sldSz cx="9144000" cy="5143500" type="screen16x9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4694"/>
  </p:normalViewPr>
  <p:slideViewPr>
    <p:cSldViewPr>
      <p:cViewPr varScale="1">
        <p:scale>
          <a:sx n="161" d="100"/>
          <a:sy n="161" d="100"/>
        </p:scale>
        <p:origin x="504" y="200"/>
      </p:cViewPr>
      <p:guideLst>
        <p:guide orient="horz" pos="162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802.11-25/0620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802.11-25/0620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802.11-25/0620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802.11-25/0620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de-DE"/>
              <a:t>doc.: IEEE 802.11-25/0620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233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802.11-25/0620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2025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(SELF)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1" y="1485900"/>
            <a:ext cx="3808413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485900"/>
            <a:ext cx="3810000" cy="308491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4856560"/>
            <a:ext cx="2898768" cy="135731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1" y="514350"/>
            <a:ext cx="1941513" cy="40564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646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(SELF)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514350"/>
            <a:ext cx="7770813" cy="798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485900"/>
            <a:ext cx="7770813" cy="308491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250031"/>
            <a:ext cx="1874823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35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4856560"/>
            <a:ext cx="3184520" cy="135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4856560"/>
            <a:ext cx="528637" cy="2726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457200"/>
            <a:ext cx="77724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4856560"/>
            <a:ext cx="538609" cy="1384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9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857750"/>
            <a:ext cx="7848600" cy="1191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267874"/>
            <a:ext cx="3500462" cy="2047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35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802.11-25/0620r0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eee802.org/11/private/ETSI_documents/BRAN/05-CONTRIBUTIONS/2025/BRAN(25)129021_RSSI_level_measurments_RLAN_5GHz_indoor_band_LPI_C2C_RLAN_6G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84172" y="250031"/>
            <a:ext cx="1727588" cy="204788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6228184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 err="1"/>
              <a:t>Coex</a:t>
            </a:r>
            <a:r>
              <a:rPr lang="en-GB" dirty="0"/>
              <a:t> SC Closing Report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657350" y="1143001"/>
            <a:ext cx="5829300" cy="297656"/>
          </a:xfrm>
          <a:ln/>
        </p:spPr>
        <p:txBody>
          <a:bodyPr/>
          <a:lstStyle/>
          <a:p>
            <a:pPr algn="ctr"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2025-05-15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6912886"/>
              </p:ext>
            </p:extLst>
          </p:nvPr>
        </p:nvGraphicFramePr>
        <p:xfrm>
          <a:off x="1524000" y="1707654"/>
          <a:ext cx="6096000" cy="184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2514600" progId="Word.Document.8">
                  <p:embed/>
                </p:oleObj>
              </mc:Choice>
              <mc:Fallback>
                <p:oleObj name="Document" r:id="rId3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07654"/>
                        <a:ext cx="6096000" cy="18478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543050" y="1454944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85882" y="267494"/>
            <a:ext cx="1941902" cy="204788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395223" y="4856560"/>
            <a:ext cx="2281233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82" y="1485900"/>
            <a:ext cx="7846558" cy="3086100"/>
          </a:xfrm>
          <a:ln/>
        </p:spPr>
        <p:txBody>
          <a:bodyPr/>
          <a:lstStyle/>
          <a:p>
            <a:pPr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dirty="0"/>
              <a:t>Closing report for IEEE 802.11 </a:t>
            </a:r>
            <a:r>
              <a:rPr lang="en-GB" dirty="0" err="1"/>
              <a:t>Coex</a:t>
            </a:r>
            <a:r>
              <a:rPr lang="en-GB" dirty="0"/>
              <a:t> SC (Coexistence Standing Committee) for May 2025.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46F1A-D660-5288-C5CB-CCDBBEEA4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SC’s week at a glance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32AE5-FEF0-17E5-3639-85AAE468C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Coex</a:t>
            </a:r>
            <a:r>
              <a:rPr lang="en-US" dirty="0"/>
              <a:t> SC met once this week</a:t>
            </a:r>
          </a:p>
          <a:p>
            <a:endParaRPr lang="en-US" dirty="0"/>
          </a:p>
          <a:p>
            <a:r>
              <a:rPr lang="en-US" dirty="0"/>
              <a:t>Technical discussion topics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ETSI BRAN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Information Items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802.15.4ab NB Status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802.15.6ma CAD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BT-SIG Updates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C8B034-B1C8-3E6F-63FC-2595AD3DD2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C08E9-D0A1-225D-04BA-BFEE4AFDDE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89CB65-284F-25DD-18B8-AE0B242C17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321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503C-F210-AB51-C361-A20C3CC6D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ETSI BRAN Update to 802.11 (1/1)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CBFE3F-7C38-9B1F-2604-A2C100C95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215032"/>
            <a:ext cx="7770813" cy="308491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>
                <a:latin typeface="Helvetica" pitchFamily="2" charset="0"/>
              </a:rPr>
              <a:t>EN 303 687 (Wireless Access System/Radio Local Area Network (WAS/RLAN) in the license-exempt 6 GHz band)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EN 303 687 only active work item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Draft 1.1.7 published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Discussion items: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Client-to-Client (C2C) operation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</a:rPr>
              <a:t>Medium access for Narrowband Frequency Hopping (NB FH) devices:  Discussions related to operating NB FH with or without Listen-before-Talk (LBT) continued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Helvetica" pitchFamily="2" charset="0"/>
                <a:hlinkClick r:id="rId2"/>
              </a:rPr>
              <a:t>New measurement </a:t>
            </a:r>
            <a:r>
              <a:rPr lang="en-US" b="0" dirty="0">
                <a:latin typeface="Helvetica" pitchFamily="2" charset="0"/>
              </a:rPr>
              <a:t>results related to C2C discussed: Measurements of outdoor signal strength of IEEE 802.11 indoor transmissions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latin typeface="Helvetica" pitchFamily="2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>
              <a:latin typeface="Helvetica" pitchFamily="2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924C14-8FE2-17E5-B3CB-C50BAF81C92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C8D5D-F68C-77C7-3C69-4ED1E98D1A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4A76FD-28F7-017C-2F6C-DFCB0106F1B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992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3340B6-EA87-61D1-AD70-A1F8DDF2B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976F2-2336-0167-63DC-F4C3CE618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Items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3563D-E12D-037A-D6A4-53C468980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59048"/>
            <a:ext cx="7770813" cy="3084910"/>
          </a:xfrm>
        </p:spPr>
        <p:txBody>
          <a:bodyPr/>
          <a:lstStyle/>
          <a:p>
            <a:pPr marL="0" lvl="1" indent="0">
              <a:spcBef>
                <a:spcPts val="450"/>
              </a:spcBef>
            </a:pPr>
            <a:r>
              <a:rPr lang="en-US" sz="1800" b="1" dirty="0">
                <a:cs typeface="+mn-cs"/>
              </a:rPr>
              <a:t>802.15.4ab NB Status Update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802.15.4ab is going through comment resolution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 err="1">
                <a:latin typeface="Helvetica" pitchFamily="2" charset="0"/>
                <a:cs typeface="+mn-cs"/>
              </a:rPr>
              <a:t>Coex</a:t>
            </a:r>
            <a:r>
              <a:rPr lang="en-US" sz="1800" dirty="0">
                <a:latin typeface="Helvetica" pitchFamily="2" charset="0"/>
                <a:cs typeface="+mn-cs"/>
              </a:rPr>
              <a:t>-related comments not (yet) discussed (as of May 11)</a:t>
            </a:r>
          </a:p>
          <a:p>
            <a:pPr marL="0" lvl="1" indent="0">
              <a:spcBef>
                <a:spcPts val="450"/>
              </a:spcBef>
            </a:pPr>
            <a:r>
              <a:rPr lang="en-US" sz="1800" b="1" dirty="0">
                <a:cs typeface="+mn-cs"/>
              </a:rPr>
              <a:t>802.15.6ma CAD (802.15.6ma UWB PHY)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Section 7.1.1 hints on potential coexistence issues with .11 and concludes that "Further study of coexistence impacts is needed …”. 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Members of </a:t>
            </a:r>
            <a:r>
              <a:rPr lang="en-US" sz="1800" dirty="0" err="1">
                <a:latin typeface="Helvetica" pitchFamily="2" charset="0"/>
                <a:cs typeface="+mn-cs"/>
              </a:rPr>
              <a:t>Coex</a:t>
            </a:r>
            <a:r>
              <a:rPr lang="en-US" sz="1800" dirty="0">
                <a:latin typeface="Helvetica" pitchFamily="2" charset="0"/>
                <a:cs typeface="+mn-cs"/>
              </a:rPr>
              <a:t> SC are encouraged to look at the document and decide if </a:t>
            </a:r>
            <a:r>
              <a:rPr lang="en-US" sz="1800" dirty="0" err="1">
                <a:latin typeface="Helvetica" pitchFamily="2" charset="0"/>
                <a:cs typeface="+mn-cs"/>
              </a:rPr>
              <a:t>Coex</a:t>
            </a:r>
            <a:r>
              <a:rPr lang="en-US" sz="1800" dirty="0">
                <a:latin typeface="Helvetica" pitchFamily="2" charset="0"/>
                <a:cs typeface="+mn-cs"/>
              </a:rPr>
              <a:t> SC should monitor .15.6ma activities or if additional actions for collaboration are considered useful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6A817-7976-4600-9DD5-EFEA72D676E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3EB40-3350-6C95-4DCB-02CF5B212D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12D412-FF5C-BDFA-6764-64AD14D4972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822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C839C5-448F-9292-4F5D-1C21FA3D4F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EAD3A-1DC2-BAEF-A348-8E776CAD1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Information Items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1703E-F2E2-A443-6B28-0ADD6EF52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359048"/>
            <a:ext cx="7770813" cy="3084910"/>
          </a:xfrm>
        </p:spPr>
        <p:txBody>
          <a:bodyPr/>
          <a:lstStyle/>
          <a:p>
            <a:pPr marL="0" lvl="1" indent="0">
              <a:spcBef>
                <a:spcPts val="450"/>
              </a:spcBef>
            </a:pPr>
            <a:r>
              <a:rPr lang="en-US" sz="1800" b="1" dirty="0">
                <a:cs typeface="+mn-cs"/>
              </a:rPr>
              <a:t>Future of BT SIG Updates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No BT SIG update this week.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Rich Kennedy will attend the July meeting in person. He will retire and July will likely be his last meeting as a BT SIG representative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r>
              <a:rPr lang="en-US" sz="1800" dirty="0">
                <a:latin typeface="Helvetica" pitchFamily="2" charset="0"/>
                <a:cs typeface="+mn-cs"/>
              </a:rPr>
              <a:t>Any other members volunteering to update us on BT SIG?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</a:rPr>
              <a:t>Directly reporting from BT SIG ?</a:t>
            </a:r>
          </a:p>
          <a:p>
            <a:pPr marL="585788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Helvetica" pitchFamily="2" charset="0"/>
              </a:rPr>
              <a:t>Resulting input to ETSI BRAN as part of ETSI BRAN report?</a:t>
            </a:r>
          </a:p>
          <a:p>
            <a:pPr marL="285750" lvl="1" indent="-285750">
              <a:spcBef>
                <a:spcPts val="450"/>
              </a:spcBef>
              <a:buFont typeface="Arial" panose="020B0604020202020204" pitchFamily="34" charset="0"/>
              <a:buChar char="•"/>
            </a:pPr>
            <a:endParaRPr lang="en-US" sz="1800" dirty="0">
              <a:latin typeface="Helvetica" pitchFamily="2" charset="0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69557E-2280-6FAA-D5EC-61E8A61EAD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F6DB2E-6026-B451-D6B7-A3470165B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892336-0441-583F-F732-A08F1794F1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11048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AD243-3AA6-87D8-6191-370CAF77D1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7A459E-2387-4221-74BE-AFF3B6A1FE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20" y="1029295"/>
            <a:ext cx="7770813" cy="3084910"/>
          </a:xfrm>
        </p:spPr>
        <p:txBody>
          <a:bodyPr/>
          <a:lstStyle/>
          <a:p>
            <a:pPr marL="0" indent="0"/>
            <a:r>
              <a:rPr lang="en-US" sz="1400" dirty="0"/>
              <a:t>One dot11 </a:t>
            </a:r>
            <a:r>
              <a:rPr lang="en-US" sz="1400" dirty="0" err="1"/>
              <a:t>Coex</a:t>
            </a:r>
            <a:r>
              <a:rPr lang="en-US" sz="1400" dirty="0"/>
              <a:t> (only) slots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highlight>
                  <a:srgbClr val="FFFF00"/>
                </a:highlight>
              </a:rPr>
              <a:t>&lt;slot / time tbc&gt;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One joint session with 802.15.4ab Tuesday PM3/EVE</a:t>
            </a:r>
            <a:endParaRPr lang="en-US" sz="17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Attention:  if there are no announced submissions for the joint slot by Sunday 14.00h local meeting time (right before the session week), the slot will be cancelled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Topics: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ETSI BRAN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Update on Bluetooth SIG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Technical submissions (tba)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Note: coexistence-related topics are welcome. Please contact the Chair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0154-4AE3-C47A-AAA4-24D6633517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3562D-7301-2AC8-9F50-1787B4C4F8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91ADBC-F14C-C398-C591-7D36BE7359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2302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D37C7-86CE-8D8E-8A8B-F6760BECE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Telcos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D3F1B-B9F4-63CB-5805-C0A4E3EB2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telco scheduled.</a:t>
            </a:r>
          </a:p>
          <a:p>
            <a:endParaRPr lang="en-US" dirty="0"/>
          </a:p>
          <a:p>
            <a:r>
              <a:rPr lang="en-US" dirty="0"/>
              <a:t>May be announced with 10-day notice. Member feeling the need for telco and have submissions ready for discussion are asked to approach the Chair.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193961-FDD9-8EEE-4EBC-C3268EEBE3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4989D-4D70-AECA-3D35-5F85CF792B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E4E450-3F7B-C977-288A-9D6CE5DBD0A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48421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30593" y="267874"/>
            <a:ext cx="1781167" cy="204788"/>
          </a:xfrm>
        </p:spPr>
        <p:txBody>
          <a:bodyPr/>
          <a:lstStyle/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859000" y="4856560"/>
            <a:ext cx="1745448" cy="135731"/>
          </a:xfrm>
        </p:spPr>
        <p:txBody>
          <a:bodyPr/>
          <a:lstStyle/>
          <a:p>
            <a:r>
              <a:rPr lang="de-DE"/>
              <a:t>Marc Emmelmann (SELF)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1657350" y="514350"/>
            <a:ext cx="5829300" cy="800100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dirty="0"/>
              <a:t>References for this week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30593" y="1485901"/>
            <a:ext cx="7973855" cy="3156347"/>
          </a:xfrm>
          <a:ln/>
        </p:spPr>
        <p:txBody>
          <a:bodyPr/>
          <a:lstStyle/>
          <a:p>
            <a:r>
              <a:rPr lang="en-US" dirty="0"/>
              <a:t>Agenda for this week:				11-24/0617</a:t>
            </a:r>
          </a:p>
          <a:p>
            <a:r>
              <a:rPr lang="en-US" dirty="0"/>
              <a:t>Snapshot Slide:						11-24/0618</a:t>
            </a:r>
          </a:p>
          <a:p>
            <a:r>
              <a:rPr lang="en-US" dirty="0"/>
              <a:t>Meeting / Chair’s Slide Deck:		11-24/0619</a:t>
            </a:r>
          </a:p>
          <a:p>
            <a:r>
              <a:rPr lang="en-US" dirty="0"/>
              <a:t>Closing report:						11-24/0220</a:t>
            </a:r>
          </a:p>
          <a:p>
            <a:r>
              <a:rPr lang="en-US" dirty="0"/>
              <a:t>Meeting minutes:					11-25/0935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DCCCBA1-A9D6-D240-BEBA-4C4867694E36}" vid="{10F9C196-1BF6-8E42-8B8F-B954FB327E1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3665</TotalTime>
  <Words>604</Words>
  <Application>Microsoft Macintosh PowerPoint</Application>
  <PresentationFormat>On-screen Show (16:9)</PresentationFormat>
  <Paragraphs>104</Paragraphs>
  <Slides>9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Arial</vt:lpstr>
      <vt:lpstr>Helvetica</vt:lpstr>
      <vt:lpstr>Times New Roman</vt:lpstr>
      <vt:lpstr>802-11-Submission-Koden-TI-plain</vt:lpstr>
      <vt:lpstr>Document</vt:lpstr>
      <vt:lpstr>Coex SC Closing Report</vt:lpstr>
      <vt:lpstr>Abstract</vt:lpstr>
      <vt:lpstr>Coex SC’s week at a glance</vt:lpstr>
      <vt:lpstr>ETSI BRAN Update to 802.11 (1/1)</vt:lpstr>
      <vt:lpstr>Information Items (1/2)</vt:lpstr>
      <vt:lpstr>Information Items (2/2)</vt:lpstr>
      <vt:lpstr>Plans for July</vt:lpstr>
      <vt:lpstr>Telcos</vt:lpstr>
      <vt:lpstr>References for this week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 SC Closing Report</dc:title>
  <dc:subject/>
  <dc:creator>Marc Emmelmann</dc:creator>
  <cp:keywords/>
  <dc:description/>
  <cp:lastModifiedBy>Emmelmann, Marc</cp:lastModifiedBy>
  <cp:revision>214</cp:revision>
  <cp:lastPrinted>1601-01-01T00:00:00Z</cp:lastPrinted>
  <dcterms:created xsi:type="dcterms:W3CDTF">2019-09-17T07:48:51Z</dcterms:created>
  <dcterms:modified xsi:type="dcterms:W3CDTF">2025-05-14T12:01:17Z</dcterms:modified>
  <cp:category/>
</cp:coreProperties>
</file>