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0AB1E7-AA89-4C3D-9DB4-1A6AA7065374}" v="2" dt="2025-04-07T08:07:02.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p:cViewPr varScale="1">
        <p:scale>
          <a:sx n="112" d="100"/>
          <a:sy n="112" d="100"/>
        </p:scale>
        <p:origin x="57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480AB1E7-AA89-4C3D-9DB4-1A6AA7065374}"/>
    <pc:docChg chg="custSel delSld modSld modMainMaster">
      <pc:chgData name="Nikola Serafimovski" userId="105a20b8-82e7-4e30-9a7f-338da8645521" providerId="ADAL" clId="{480AB1E7-AA89-4C3D-9DB4-1A6AA7065374}" dt="2025-04-07T08:13:58.382" v="114" actId="478"/>
      <pc:docMkLst>
        <pc:docMk/>
      </pc:docMkLst>
      <pc:sldChg chg="modSp mod">
        <pc:chgData name="Nikola Serafimovski" userId="105a20b8-82e7-4e30-9a7f-338da8645521" providerId="ADAL" clId="{480AB1E7-AA89-4C3D-9DB4-1A6AA7065374}" dt="2025-04-07T08:06:25.480" v="21" actId="20577"/>
        <pc:sldMkLst>
          <pc:docMk/>
          <pc:sldMk cId="0" sldId="256"/>
        </pc:sldMkLst>
        <pc:spChg chg="mod">
          <ac:chgData name="Nikola Serafimovski" userId="105a20b8-82e7-4e30-9a7f-338da8645521" providerId="ADAL" clId="{480AB1E7-AA89-4C3D-9DB4-1A6AA7065374}" dt="2025-04-07T08:05:47.958" v="13" actId="6549"/>
          <ac:spMkLst>
            <pc:docMk/>
            <pc:sldMk cId="0" sldId="256"/>
            <ac:spMk id="3073" creationId="{00000000-0000-0000-0000-000000000000}"/>
          </ac:spMkLst>
        </pc:spChg>
        <pc:spChg chg="mod">
          <ac:chgData name="Nikola Serafimovski" userId="105a20b8-82e7-4e30-9a7f-338da8645521" providerId="ADAL" clId="{480AB1E7-AA89-4C3D-9DB4-1A6AA7065374}" dt="2025-04-07T08:06:25.480" v="21" actId="20577"/>
          <ac:spMkLst>
            <pc:docMk/>
            <pc:sldMk cId="0" sldId="256"/>
            <ac:spMk id="3074" creationId="{00000000-0000-0000-0000-000000000000}"/>
          </ac:spMkLst>
        </pc:spChg>
      </pc:sldChg>
      <pc:sldChg chg="modSp mod">
        <pc:chgData name="Nikola Serafimovski" userId="105a20b8-82e7-4e30-9a7f-338da8645521" providerId="ADAL" clId="{480AB1E7-AA89-4C3D-9DB4-1A6AA7065374}" dt="2025-04-07T08:06:30.068" v="25" actId="20577"/>
        <pc:sldMkLst>
          <pc:docMk/>
          <pc:sldMk cId="0" sldId="257"/>
        </pc:sldMkLst>
        <pc:spChg chg="mod">
          <ac:chgData name="Nikola Serafimovski" userId="105a20b8-82e7-4e30-9a7f-338da8645521" providerId="ADAL" clId="{480AB1E7-AA89-4C3D-9DB4-1A6AA7065374}" dt="2025-04-07T08:06:30.068" v="25" actId="20577"/>
          <ac:spMkLst>
            <pc:docMk/>
            <pc:sldMk cId="0" sldId="257"/>
            <ac:spMk id="4098" creationId="{00000000-0000-0000-0000-000000000000}"/>
          </ac:spMkLst>
        </pc:spChg>
      </pc:sldChg>
      <pc:sldChg chg="modSp del mod">
        <pc:chgData name="Nikola Serafimovski" userId="105a20b8-82e7-4e30-9a7f-338da8645521" providerId="ADAL" clId="{480AB1E7-AA89-4C3D-9DB4-1A6AA7065374}" dt="2025-04-07T08:13:46.463" v="111" actId="47"/>
        <pc:sldMkLst>
          <pc:docMk/>
          <pc:sldMk cId="0" sldId="263"/>
        </pc:sldMkLst>
        <pc:spChg chg="mod">
          <ac:chgData name="Nikola Serafimovski" userId="105a20b8-82e7-4e30-9a7f-338da8645521" providerId="ADAL" clId="{480AB1E7-AA89-4C3D-9DB4-1A6AA7065374}" dt="2025-04-07T08:13:38.326" v="109" actId="20577"/>
          <ac:spMkLst>
            <pc:docMk/>
            <pc:sldMk cId="0" sldId="263"/>
            <ac:spMk id="3" creationId="{00000000-0000-0000-0000-000000000000}"/>
          </ac:spMkLst>
        </pc:spChg>
      </pc:sldChg>
      <pc:sldChg chg="addSp delSp modSp mod">
        <pc:chgData name="Nikola Serafimovski" userId="105a20b8-82e7-4e30-9a7f-338da8645521" providerId="ADAL" clId="{480AB1E7-AA89-4C3D-9DB4-1A6AA7065374}" dt="2025-04-07T08:13:58.382" v="114" actId="478"/>
        <pc:sldMkLst>
          <pc:docMk/>
          <pc:sldMk cId="0" sldId="264"/>
        </pc:sldMkLst>
        <pc:spChg chg="del">
          <ac:chgData name="Nikola Serafimovski" userId="105a20b8-82e7-4e30-9a7f-338da8645521" providerId="ADAL" clId="{480AB1E7-AA89-4C3D-9DB4-1A6AA7065374}" dt="2025-04-07T08:13:58.382" v="114" actId="478"/>
          <ac:spMkLst>
            <pc:docMk/>
            <pc:sldMk cId="0" sldId="264"/>
            <ac:spMk id="2" creationId="{00000000-0000-0000-0000-000000000000}"/>
          </ac:spMkLst>
        </pc:spChg>
        <pc:spChg chg="add mod">
          <ac:chgData name="Nikola Serafimovski" userId="105a20b8-82e7-4e30-9a7f-338da8645521" providerId="ADAL" clId="{480AB1E7-AA89-4C3D-9DB4-1A6AA7065374}" dt="2025-04-07T08:13:58.382" v="114" actId="478"/>
          <ac:spMkLst>
            <pc:docMk/>
            <pc:sldMk cId="0" sldId="264"/>
            <ac:spMk id="8" creationId="{BDDF05F8-0808-A616-B224-466244C2098B}"/>
          </ac:spMkLst>
        </pc:spChg>
      </pc:sldChg>
      <pc:sldChg chg="modSp mod">
        <pc:chgData name="Nikola Serafimovski" userId="105a20b8-82e7-4e30-9a7f-338da8645521" providerId="ADAL" clId="{480AB1E7-AA89-4C3D-9DB4-1A6AA7065374}" dt="2025-04-07T08:07:18.394" v="38" actId="6549"/>
        <pc:sldMkLst>
          <pc:docMk/>
          <pc:sldMk cId="449471441" sldId="271"/>
        </pc:sldMkLst>
        <pc:graphicFrameChg chg="modGraphic">
          <ac:chgData name="Nikola Serafimovski" userId="105a20b8-82e7-4e30-9a7f-338da8645521" providerId="ADAL" clId="{480AB1E7-AA89-4C3D-9DB4-1A6AA7065374}" dt="2025-04-07T08:07:18.394" v="38" actId="6549"/>
          <ac:graphicFrameMkLst>
            <pc:docMk/>
            <pc:sldMk cId="449471441" sldId="271"/>
            <ac:graphicFrameMk id="9" creationId="{E9CEDF24-4D11-45CC-B04F-CA7D8A4DA60E}"/>
          </ac:graphicFrameMkLst>
        </pc:graphicFrameChg>
      </pc:sldChg>
      <pc:sldChg chg="modSp mod">
        <pc:chgData name="Nikola Serafimovski" userId="105a20b8-82e7-4e30-9a7f-338da8645521" providerId="ADAL" clId="{480AB1E7-AA89-4C3D-9DB4-1A6AA7065374}" dt="2025-04-07T08:07:02.181" v="36" actId="20577"/>
        <pc:sldMkLst>
          <pc:docMk/>
          <pc:sldMk cId="1968720319" sldId="2366"/>
        </pc:sldMkLst>
        <pc:spChg chg="mod">
          <ac:chgData name="Nikola Serafimovski" userId="105a20b8-82e7-4e30-9a7f-338da8645521" providerId="ADAL" clId="{480AB1E7-AA89-4C3D-9DB4-1A6AA7065374}" dt="2025-04-07T08:06:35.414" v="29" actId="6549"/>
          <ac:spMkLst>
            <pc:docMk/>
            <pc:sldMk cId="1968720319" sldId="2366"/>
            <ac:spMk id="2" creationId="{00000000-0000-0000-0000-000000000000}"/>
          </ac:spMkLst>
        </pc:spChg>
        <pc:spChg chg="mod">
          <ac:chgData name="Nikola Serafimovski" userId="105a20b8-82e7-4e30-9a7f-338da8645521" providerId="ADAL" clId="{480AB1E7-AA89-4C3D-9DB4-1A6AA7065374}" dt="2025-04-07T08:07:02.181" v="36" actId="20577"/>
          <ac:spMkLst>
            <pc:docMk/>
            <pc:sldMk cId="1968720319" sldId="2366"/>
            <ac:spMk id="3" creationId="{00000000-0000-0000-0000-000000000000}"/>
          </ac:spMkLst>
        </pc:spChg>
      </pc:sldChg>
      <pc:sldChg chg="del">
        <pc:chgData name="Nikola Serafimovski" userId="105a20b8-82e7-4e30-9a7f-338da8645521" providerId="ADAL" clId="{480AB1E7-AA89-4C3D-9DB4-1A6AA7065374}" dt="2025-04-07T08:13:43.228" v="110" actId="47"/>
        <pc:sldMkLst>
          <pc:docMk/>
          <pc:sldMk cId="699297247" sldId="2371"/>
        </pc:sldMkLst>
      </pc:sldChg>
      <pc:sldChg chg="del">
        <pc:chgData name="Nikola Serafimovski" userId="105a20b8-82e7-4e30-9a7f-338da8645521" providerId="ADAL" clId="{480AB1E7-AA89-4C3D-9DB4-1A6AA7065374}" dt="2025-04-07T08:13:47.495" v="112" actId="47"/>
        <pc:sldMkLst>
          <pc:docMk/>
          <pc:sldMk cId="2924582096" sldId="2372"/>
        </pc:sldMkLst>
      </pc:sldChg>
      <pc:sldChg chg="del">
        <pc:chgData name="Nikola Serafimovski" userId="105a20b8-82e7-4e30-9a7f-338da8645521" providerId="ADAL" clId="{480AB1E7-AA89-4C3D-9DB4-1A6AA7065374}" dt="2025-04-07T08:13:49.441" v="113" actId="47"/>
        <pc:sldMkLst>
          <pc:docMk/>
          <pc:sldMk cId="3506453258" sldId="2373"/>
        </pc:sldMkLst>
      </pc:sldChg>
      <pc:sldMasterChg chg="modSp mod">
        <pc:chgData name="Nikola Serafimovski" userId="105a20b8-82e7-4e30-9a7f-338da8645521" providerId="ADAL" clId="{480AB1E7-AA89-4C3D-9DB4-1A6AA7065374}" dt="2025-04-07T08:06:12.331" v="17" actId="20577"/>
        <pc:sldMasterMkLst>
          <pc:docMk/>
          <pc:sldMasterMk cId="0" sldId="2147483648"/>
        </pc:sldMasterMkLst>
        <pc:spChg chg="mod">
          <ac:chgData name="Nikola Serafimovski" userId="105a20b8-82e7-4e30-9a7f-338da8645521" providerId="ADAL" clId="{480AB1E7-AA89-4C3D-9DB4-1A6AA7065374}" dt="2025-04-07T08:06:12.331" v="1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TGbr</a:t>
            </a:r>
            <a:r>
              <a:rPr lang="en-US" altLang="en-US" dirty="0"/>
              <a:t> – 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2025-04-07</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539075012"/>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endParaRPr lang="en-US" sz="1500" dirty="0"/>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BDDF05F8-0808-A616-B224-466244C2098B}"/>
              </a:ext>
            </a:extLst>
          </p:cNvPr>
          <p:cNvSpPr>
            <a:spLocks noGrp="1"/>
          </p:cNvSpPr>
          <p:nvPr>
            <p:ph idx="1"/>
          </p:nvPr>
        </p:nvSpPr>
        <p:spPr/>
        <p:txBody>
          <a:bodyPr/>
          <a:lstStyle/>
          <a:p>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Task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May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May</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https://touchpoint.eventsair.com/2025-may-ieee-802-wireless-interim-session</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9775</TotalTime>
  <Words>1709</Words>
  <Application>Microsoft Office PowerPoint</Application>
  <PresentationFormat>Widescreen</PresentationFormat>
  <Paragraphs>187</Paragraphs>
  <Slides>14</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MS Gothic</vt:lpstr>
      <vt:lpstr>Arial</vt:lpstr>
      <vt:lpstr>Arial Unicode MS</vt:lpstr>
      <vt:lpstr>Calibri</vt:lpstr>
      <vt:lpstr>Monotype Sorts</vt:lpstr>
      <vt:lpstr>Times New Roman</vt:lpstr>
      <vt:lpstr>Office Theme</vt:lpstr>
      <vt:lpstr>Document</vt:lpstr>
      <vt:lpstr>TGbr – Enhanced Light Communications Agenda</vt:lpstr>
      <vt:lpstr>Abstract</vt:lpstr>
      <vt:lpstr>Registration for the May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11-25-0616-00-00br-may-2025-TGbr-agenda</dc:title>
  <dc:creator>Serafimovski, Nikola</dc:creator>
  <cp:lastModifiedBy>Nikola Serafimovski</cp:lastModifiedBy>
  <cp:revision>108</cp:revision>
  <cp:lastPrinted>1601-01-01T00:00:00Z</cp:lastPrinted>
  <dcterms:created xsi:type="dcterms:W3CDTF">2019-08-08T09:50:31Z</dcterms:created>
  <dcterms:modified xsi:type="dcterms:W3CDTF">2025-04-07T08:14:00Z</dcterms:modified>
</cp:coreProperties>
</file>