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366" r:id="rId4"/>
    <p:sldId id="262" r:id="rId5"/>
    <p:sldId id="2367" r:id="rId6"/>
    <p:sldId id="2368" r:id="rId7"/>
    <p:sldId id="2369" r:id="rId8"/>
    <p:sldId id="2370" r:id="rId9"/>
    <p:sldId id="269" r:id="rId10"/>
    <p:sldId id="275" r:id="rId11"/>
    <p:sldId id="277" r:id="rId12"/>
    <p:sldId id="270" r:id="rId13"/>
    <p:sldId id="271"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0AB1E7-AA89-4C3D-9DB4-1A6AA7065374}" v="2" dt="2025-04-07T08:07:02.1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7" autoAdjust="0"/>
    <p:restoredTop sz="94660"/>
  </p:normalViewPr>
  <p:slideViewPr>
    <p:cSldViewPr>
      <p:cViewPr varScale="1">
        <p:scale>
          <a:sx n="112" d="100"/>
          <a:sy n="112" d="100"/>
        </p:scale>
        <p:origin x="57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kola Serafimovski" userId="105a20b8-82e7-4e30-9a7f-338da8645521" providerId="ADAL" clId="{480AB1E7-AA89-4C3D-9DB4-1A6AA7065374}"/>
    <pc:docChg chg="custSel delSld modSld modMainMaster">
      <pc:chgData name="Nikola Serafimovski" userId="105a20b8-82e7-4e30-9a7f-338da8645521" providerId="ADAL" clId="{480AB1E7-AA89-4C3D-9DB4-1A6AA7065374}" dt="2025-04-07T08:13:58.382" v="114" actId="478"/>
      <pc:docMkLst>
        <pc:docMk/>
      </pc:docMkLst>
      <pc:sldChg chg="modSp mod">
        <pc:chgData name="Nikola Serafimovski" userId="105a20b8-82e7-4e30-9a7f-338da8645521" providerId="ADAL" clId="{480AB1E7-AA89-4C3D-9DB4-1A6AA7065374}" dt="2025-04-07T08:06:25.480" v="21" actId="20577"/>
        <pc:sldMkLst>
          <pc:docMk/>
          <pc:sldMk cId="0" sldId="256"/>
        </pc:sldMkLst>
        <pc:spChg chg="mod">
          <ac:chgData name="Nikola Serafimovski" userId="105a20b8-82e7-4e30-9a7f-338da8645521" providerId="ADAL" clId="{480AB1E7-AA89-4C3D-9DB4-1A6AA7065374}" dt="2025-04-07T08:05:47.958" v="13" actId="6549"/>
          <ac:spMkLst>
            <pc:docMk/>
            <pc:sldMk cId="0" sldId="256"/>
            <ac:spMk id="3073" creationId="{00000000-0000-0000-0000-000000000000}"/>
          </ac:spMkLst>
        </pc:spChg>
        <pc:spChg chg="mod">
          <ac:chgData name="Nikola Serafimovski" userId="105a20b8-82e7-4e30-9a7f-338da8645521" providerId="ADAL" clId="{480AB1E7-AA89-4C3D-9DB4-1A6AA7065374}" dt="2025-04-07T08:06:25.480" v="21" actId="20577"/>
          <ac:spMkLst>
            <pc:docMk/>
            <pc:sldMk cId="0" sldId="256"/>
            <ac:spMk id="3074" creationId="{00000000-0000-0000-0000-000000000000}"/>
          </ac:spMkLst>
        </pc:spChg>
      </pc:sldChg>
      <pc:sldChg chg="modSp mod">
        <pc:chgData name="Nikola Serafimovski" userId="105a20b8-82e7-4e30-9a7f-338da8645521" providerId="ADAL" clId="{480AB1E7-AA89-4C3D-9DB4-1A6AA7065374}" dt="2025-04-07T08:06:30.068" v="25" actId="20577"/>
        <pc:sldMkLst>
          <pc:docMk/>
          <pc:sldMk cId="0" sldId="257"/>
        </pc:sldMkLst>
        <pc:spChg chg="mod">
          <ac:chgData name="Nikola Serafimovski" userId="105a20b8-82e7-4e30-9a7f-338da8645521" providerId="ADAL" clId="{480AB1E7-AA89-4C3D-9DB4-1A6AA7065374}" dt="2025-04-07T08:06:30.068" v="25" actId="20577"/>
          <ac:spMkLst>
            <pc:docMk/>
            <pc:sldMk cId="0" sldId="257"/>
            <ac:spMk id="4098" creationId="{00000000-0000-0000-0000-000000000000}"/>
          </ac:spMkLst>
        </pc:spChg>
      </pc:sldChg>
      <pc:sldChg chg="modSp del mod">
        <pc:chgData name="Nikola Serafimovski" userId="105a20b8-82e7-4e30-9a7f-338da8645521" providerId="ADAL" clId="{480AB1E7-AA89-4C3D-9DB4-1A6AA7065374}" dt="2025-04-07T08:13:46.463" v="111" actId="47"/>
        <pc:sldMkLst>
          <pc:docMk/>
          <pc:sldMk cId="0" sldId="263"/>
        </pc:sldMkLst>
        <pc:spChg chg="mod">
          <ac:chgData name="Nikola Serafimovski" userId="105a20b8-82e7-4e30-9a7f-338da8645521" providerId="ADAL" clId="{480AB1E7-AA89-4C3D-9DB4-1A6AA7065374}" dt="2025-04-07T08:13:38.326" v="109" actId="20577"/>
          <ac:spMkLst>
            <pc:docMk/>
            <pc:sldMk cId="0" sldId="263"/>
            <ac:spMk id="3" creationId="{00000000-0000-0000-0000-000000000000}"/>
          </ac:spMkLst>
        </pc:spChg>
      </pc:sldChg>
      <pc:sldChg chg="addSp delSp modSp mod">
        <pc:chgData name="Nikola Serafimovski" userId="105a20b8-82e7-4e30-9a7f-338da8645521" providerId="ADAL" clId="{480AB1E7-AA89-4C3D-9DB4-1A6AA7065374}" dt="2025-04-07T08:13:58.382" v="114" actId="478"/>
        <pc:sldMkLst>
          <pc:docMk/>
          <pc:sldMk cId="0" sldId="264"/>
        </pc:sldMkLst>
        <pc:spChg chg="del">
          <ac:chgData name="Nikola Serafimovski" userId="105a20b8-82e7-4e30-9a7f-338da8645521" providerId="ADAL" clId="{480AB1E7-AA89-4C3D-9DB4-1A6AA7065374}" dt="2025-04-07T08:13:58.382" v="114" actId="478"/>
          <ac:spMkLst>
            <pc:docMk/>
            <pc:sldMk cId="0" sldId="264"/>
            <ac:spMk id="2" creationId="{00000000-0000-0000-0000-000000000000}"/>
          </ac:spMkLst>
        </pc:spChg>
        <pc:spChg chg="add mod">
          <ac:chgData name="Nikola Serafimovski" userId="105a20b8-82e7-4e30-9a7f-338da8645521" providerId="ADAL" clId="{480AB1E7-AA89-4C3D-9DB4-1A6AA7065374}" dt="2025-04-07T08:13:58.382" v="114" actId="478"/>
          <ac:spMkLst>
            <pc:docMk/>
            <pc:sldMk cId="0" sldId="264"/>
            <ac:spMk id="8" creationId="{BDDF05F8-0808-A616-B224-466244C2098B}"/>
          </ac:spMkLst>
        </pc:spChg>
      </pc:sldChg>
      <pc:sldChg chg="modSp mod">
        <pc:chgData name="Nikola Serafimovski" userId="105a20b8-82e7-4e30-9a7f-338da8645521" providerId="ADAL" clId="{480AB1E7-AA89-4C3D-9DB4-1A6AA7065374}" dt="2025-04-07T08:07:18.394" v="38" actId="6549"/>
        <pc:sldMkLst>
          <pc:docMk/>
          <pc:sldMk cId="449471441" sldId="271"/>
        </pc:sldMkLst>
        <pc:graphicFrameChg chg="modGraphic">
          <ac:chgData name="Nikola Serafimovski" userId="105a20b8-82e7-4e30-9a7f-338da8645521" providerId="ADAL" clId="{480AB1E7-AA89-4C3D-9DB4-1A6AA7065374}" dt="2025-04-07T08:07:18.394" v="38" actId="6549"/>
          <ac:graphicFrameMkLst>
            <pc:docMk/>
            <pc:sldMk cId="449471441" sldId="271"/>
            <ac:graphicFrameMk id="9" creationId="{E9CEDF24-4D11-45CC-B04F-CA7D8A4DA60E}"/>
          </ac:graphicFrameMkLst>
        </pc:graphicFrameChg>
      </pc:sldChg>
      <pc:sldChg chg="modSp mod">
        <pc:chgData name="Nikola Serafimovski" userId="105a20b8-82e7-4e30-9a7f-338da8645521" providerId="ADAL" clId="{480AB1E7-AA89-4C3D-9DB4-1A6AA7065374}" dt="2025-04-07T08:07:02.181" v="36" actId="20577"/>
        <pc:sldMkLst>
          <pc:docMk/>
          <pc:sldMk cId="1968720319" sldId="2366"/>
        </pc:sldMkLst>
        <pc:spChg chg="mod">
          <ac:chgData name="Nikola Serafimovski" userId="105a20b8-82e7-4e30-9a7f-338da8645521" providerId="ADAL" clId="{480AB1E7-AA89-4C3D-9DB4-1A6AA7065374}" dt="2025-04-07T08:06:35.414" v="29" actId="6549"/>
          <ac:spMkLst>
            <pc:docMk/>
            <pc:sldMk cId="1968720319" sldId="2366"/>
            <ac:spMk id="2" creationId="{00000000-0000-0000-0000-000000000000}"/>
          </ac:spMkLst>
        </pc:spChg>
        <pc:spChg chg="mod">
          <ac:chgData name="Nikola Serafimovski" userId="105a20b8-82e7-4e30-9a7f-338da8645521" providerId="ADAL" clId="{480AB1E7-AA89-4C3D-9DB4-1A6AA7065374}" dt="2025-04-07T08:07:02.181" v="36" actId="20577"/>
          <ac:spMkLst>
            <pc:docMk/>
            <pc:sldMk cId="1968720319" sldId="2366"/>
            <ac:spMk id="3" creationId="{00000000-0000-0000-0000-000000000000}"/>
          </ac:spMkLst>
        </pc:spChg>
      </pc:sldChg>
      <pc:sldChg chg="del">
        <pc:chgData name="Nikola Serafimovski" userId="105a20b8-82e7-4e30-9a7f-338da8645521" providerId="ADAL" clId="{480AB1E7-AA89-4C3D-9DB4-1A6AA7065374}" dt="2025-04-07T08:13:43.228" v="110" actId="47"/>
        <pc:sldMkLst>
          <pc:docMk/>
          <pc:sldMk cId="699297247" sldId="2371"/>
        </pc:sldMkLst>
      </pc:sldChg>
      <pc:sldChg chg="del">
        <pc:chgData name="Nikola Serafimovski" userId="105a20b8-82e7-4e30-9a7f-338da8645521" providerId="ADAL" clId="{480AB1E7-AA89-4C3D-9DB4-1A6AA7065374}" dt="2025-04-07T08:13:47.495" v="112" actId="47"/>
        <pc:sldMkLst>
          <pc:docMk/>
          <pc:sldMk cId="2924582096" sldId="2372"/>
        </pc:sldMkLst>
      </pc:sldChg>
      <pc:sldChg chg="del">
        <pc:chgData name="Nikola Serafimovski" userId="105a20b8-82e7-4e30-9a7f-338da8645521" providerId="ADAL" clId="{480AB1E7-AA89-4C3D-9DB4-1A6AA7065374}" dt="2025-04-07T08:13:49.441" v="113" actId="47"/>
        <pc:sldMkLst>
          <pc:docMk/>
          <pc:sldMk cId="3506453258" sldId="2373"/>
        </pc:sldMkLst>
      </pc:sldChg>
      <pc:sldMasterChg chg="modSp mod">
        <pc:chgData name="Nikola Serafimovski" userId="105a20b8-82e7-4e30-9a7f-338da8645521" providerId="ADAL" clId="{480AB1E7-AA89-4C3D-9DB4-1A6AA7065374}" dt="2025-04-07T08:06:12.331" v="17" actId="20577"/>
        <pc:sldMasterMkLst>
          <pc:docMk/>
          <pc:sldMasterMk cId="0" sldId="2147483648"/>
        </pc:sldMasterMkLst>
        <pc:spChg chg="mod">
          <ac:chgData name="Nikola Serafimovski" userId="105a20b8-82e7-4e30-9a7f-338da8645521" providerId="ADAL" clId="{480AB1E7-AA89-4C3D-9DB4-1A6AA7065374}" dt="2025-04-07T08:06:12.331" v="17"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dirty="0"/>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University of Cambridge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2025</a:t>
            </a:r>
            <a:endParaRPr lang="en-GB"/>
          </a:p>
        </p:txBody>
      </p:sp>
      <p:sp>
        <p:nvSpPr>
          <p:cNvPr id="6" name="Footer Placeholder 5"/>
          <p:cNvSpPr>
            <a:spLocks noGrp="1"/>
          </p:cNvSpPr>
          <p:nvPr>
            <p:ph type="ftr" idx="11"/>
          </p:nvPr>
        </p:nvSpPr>
        <p:spPr/>
        <p:txBody>
          <a:bodyPr/>
          <a:lstStyle>
            <a:lvl1pPr>
              <a:defRPr/>
            </a:lvl1pPr>
          </a:lstStyle>
          <a:p>
            <a:r>
              <a:rPr lang="en-GB"/>
              <a:t>Nikola Serafimovski, University of Cambridge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University of Cambridge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2025</a:t>
            </a:r>
            <a:endParaRPr lang="en-GB"/>
          </a:p>
        </p:txBody>
      </p:sp>
      <p:sp>
        <p:nvSpPr>
          <p:cNvPr id="4" name="Footer Placeholder 3"/>
          <p:cNvSpPr>
            <a:spLocks noGrp="1"/>
          </p:cNvSpPr>
          <p:nvPr>
            <p:ph type="ftr" idx="11"/>
          </p:nvPr>
        </p:nvSpPr>
        <p:spPr/>
        <p:txBody>
          <a:bodyPr/>
          <a:lstStyle>
            <a:lvl1pPr>
              <a:defRPr/>
            </a:lvl1pPr>
          </a:lstStyle>
          <a:p>
            <a:r>
              <a:rPr lang="en-GB"/>
              <a:t>Nikola Serafimovski, University of Cambridge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2025</a:t>
            </a:r>
            <a:endParaRPr lang="en-GB"/>
          </a:p>
        </p:txBody>
      </p:sp>
      <p:sp>
        <p:nvSpPr>
          <p:cNvPr id="3" name="Footer Placeholder 2"/>
          <p:cNvSpPr>
            <a:spLocks noGrp="1"/>
          </p:cNvSpPr>
          <p:nvPr>
            <p:ph type="ftr" idx="11"/>
          </p:nvPr>
        </p:nvSpPr>
        <p:spPr/>
        <p:txBody>
          <a:bodyPr/>
          <a:lstStyle>
            <a:lvl1pPr>
              <a:defRPr/>
            </a:lvl1pPr>
          </a:lstStyle>
          <a:p>
            <a:r>
              <a:rPr lang="en-GB"/>
              <a:t>Nikola Serafimovski, University of Cambridge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University of Cambridge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802.11-25/0616r0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5-may-ieee-802-wireless-interim-sess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TGbr</a:t>
            </a:r>
            <a:r>
              <a:rPr lang="en-US" altLang="en-US" dirty="0"/>
              <a:t> – Enhanced Light Communications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2025-04-07</a:t>
            </a:r>
          </a:p>
        </p:txBody>
      </p:sp>
      <p:sp>
        <p:nvSpPr>
          <p:cNvPr id="6" name="Date Placeholder 3"/>
          <p:cNvSpPr>
            <a:spLocks noGrp="1"/>
          </p:cNvSpPr>
          <p:nvPr>
            <p:ph type="dt" idx="10"/>
          </p:nvPr>
        </p:nvSpPr>
        <p:spPr/>
        <p:txBody>
          <a:bodyPr/>
          <a:lstStyle/>
          <a:p>
            <a:r>
              <a:rPr lang="en-US"/>
              <a:t>May 2025</a:t>
            </a:r>
            <a:endParaRPr lang="en-GB" dirty="0"/>
          </a:p>
        </p:txBody>
      </p:sp>
      <p:sp>
        <p:nvSpPr>
          <p:cNvPr id="7" name="Footer Placeholder 4"/>
          <p:cNvSpPr>
            <a:spLocks noGrp="1"/>
          </p:cNvSpPr>
          <p:nvPr>
            <p:ph type="ftr" idx="11"/>
          </p:nvPr>
        </p:nvSpPr>
        <p:spPr/>
        <p:txBody>
          <a:bodyPr/>
          <a:lstStyle/>
          <a:p>
            <a:r>
              <a:rPr lang="en-GB"/>
              <a:t>Nikola Serafimovski, University of Cambridge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34023379"/>
              </p:ext>
            </p:extLst>
          </p:nvPr>
        </p:nvGraphicFramePr>
        <p:xfrm>
          <a:off x="996950" y="3484563"/>
          <a:ext cx="10121900" cy="2459037"/>
        </p:xfrm>
        <a:graphic>
          <a:graphicData uri="http://schemas.openxmlformats.org/presentationml/2006/ole">
            <mc:AlternateContent xmlns:mc="http://schemas.openxmlformats.org/markup-compatibility/2006">
              <mc:Choice xmlns:v="urn:schemas-microsoft-com:vml" Requires="v">
                <p:oleObj name="Document" r:id="rId3" imgW="10466184" imgH="2542414" progId="Word.Document.8">
                  <p:embed/>
                </p:oleObj>
              </mc:Choice>
              <mc:Fallback>
                <p:oleObj name="Document" r:id="rId3" imgW="10466184" imgH="2542414" progId="Word.Document.8">
                  <p:embed/>
                  <p:pic>
                    <p:nvPicPr>
                      <p:cNvPr id="3075" name="Object 3"/>
                      <p:cNvPicPr>
                        <a:picLocks noChangeAspect="1" noChangeArrowheads="1"/>
                      </p:cNvPicPr>
                      <p:nvPr/>
                    </p:nvPicPr>
                    <p:blipFill>
                      <a:blip r:embed="rId4"/>
                      <a:srcRect/>
                      <a:stretch>
                        <a:fillRect/>
                      </a:stretch>
                    </p:blipFill>
                    <p:spPr bwMode="auto">
                      <a:xfrm>
                        <a:off x="996950" y="3484563"/>
                        <a:ext cx="10121900" cy="2459037"/>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“Enhanced Light Communications SG”</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May 2025</a:t>
            </a:r>
            <a:endParaRPr lang="en-GB" dirty="0"/>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539075012"/>
              </p:ext>
            </p:extLst>
          </p:nvPr>
        </p:nvGraphicFramePr>
        <p:xfrm>
          <a:off x="1945218" y="2204864"/>
          <a:ext cx="7696200" cy="1440750"/>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endParaRPr lang="en-US" sz="1500" dirty="0"/>
                    </a:p>
                  </a:txBody>
                  <a:tcPr marT="45689" marB="45689"/>
                </a:tc>
                <a:extLst>
                  <a:ext uri="{0D108BD9-81ED-4DB2-BD59-A6C34878D82A}">
                    <a16:rowId xmlns:a16="http://schemas.microsoft.com/office/drawing/2014/main" val="2365383430"/>
                  </a:ext>
                </a:extLst>
              </a:tr>
              <a:tr h="370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310491912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Timeline </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
        <p:nvSpPr>
          <p:cNvPr id="3" name="Content Placeholder 1">
            <a:extLst>
              <a:ext uri="{FF2B5EF4-FFF2-40B4-BE49-F238E27FC236}">
                <a16:creationId xmlns:a16="http://schemas.microsoft.com/office/drawing/2014/main" id="{5146163C-C7AC-ACAA-2974-E4F694FC0436}"/>
              </a:ext>
            </a:extLst>
          </p:cNvPr>
          <p:cNvSpPr txBox="1">
            <a:spLocks/>
          </p:cNvSpPr>
          <p:nvPr/>
        </p:nvSpPr>
        <p:spPr bwMode="auto">
          <a:xfrm>
            <a:off x="6672065" y="1981200"/>
            <a:ext cx="5112568"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Char char="-"/>
            </a:pPr>
            <a:endParaRPr lang="en-GB" kern="0" dirty="0"/>
          </a:p>
        </p:txBody>
      </p:sp>
      <p:sp>
        <p:nvSpPr>
          <p:cNvPr id="8" name="Content Placeholder 7">
            <a:extLst>
              <a:ext uri="{FF2B5EF4-FFF2-40B4-BE49-F238E27FC236}">
                <a16:creationId xmlns:a16="http://schemas.microsoft.com/office/drawing/2014/main" id="{BDDF05F8-0808-A616-B224-466244C2098B}"/>
              </a:ext>
            </a:extLst>
          </p:cNvPr>
          <p:cNvSpPr>
            <a:spLocks noGrp="1"/>
          </p:cNvSpPr>
          <p:nvPr>
            <p:ph idx="1"/>
          </p:nvPr>
        </p:nvSpPr>
        <p:spPr/>
        <p:txBody>
          <a:bodyPr/>
          <a:lstStyle/>
          <a:p>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provides the agenda for the Enhanced Light Communications Task Group.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GB" dirty="0"/>
              <a:t>May </a:t>
            </a:r>
            <a:r>
              <a:rPr lang="en-US" dirty="0"/>
              <a:t>802 wireless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GB" dirty="0"/>
              <a:t>May</a:t>
            </a:r>
            <a:r>
              <a:rPr lang="en-US" dirty="0"/>
              <a:t> 802 wireless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br>
              <a:rPr lang="en-US" dirty="0"/>
            </a:br>
            <a:r>
              <a:rPr lang="en-US" dirty="0">
                <a:hlinkClick r:id="rId2"/>
              </a:rPr>
              <a:t>https://touchpoint.eventsair.com/2025-may-ieee-802-wireless-interim-session</a:t>
            </a:r>
            <a:r>
              <a:rPr lang="en-US" dirty="0"/>
              <a:t> </a:t>
            </a:r>
            <a:br>
              <a:rPr lang="en-US" dirty="0"/>
            </a:b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6" name="Date Placeholder 5"/>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May 2025</a:t>
            </a:r>
            <a:endParaRPr lang="en-GB" dirty="0"/>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9775</TotalTime>
  <Words>1709</Words>
  <Application>Microsoft Office PowerPoint</Application>
  <PresentationFormat>Widescreen</PresentationFormat>
  <Paragraphs>187</Paragraphs>
  <Slides>14</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2" baseType="lpstr">
      <vt:lpstr>MS Gothic</vt:lpstr>
      <vt:lpstr>Arial</vt:lpstr>
      <vt:lpstr>Arial Unicode MS</vt:lpstr>
      <vt:lpstr>Calibri</vt:lpstr>
      <vt:lpstr>Monotype Sorts</vt:lpstr>
      <vt:lpstr>Times New Roman</vt:lpstr>
      <vt:lpstr>Office Theme</vt:lpstr>
      <vt:lpstr>Document</vt:lpstr>
      <vt:lpstr>TGbr – Enhanced Light Communications Agenda</vt:lpstr>
      <vt:lpstr>Abstract</vt:lpstr>
      <vt:lpstr>Registration for the May 802 wireless session</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Timeline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11-25-0616-00-00br-may-2025-TGbr-agenda</dc:title>
  <dc:creator>Serafimovski, Nikola</dc:creator>
  <cp:lastModifiedBy>Nikola Serafimovski</cp:lastModifiedBy>
  <cp:revision>108</cp:revision>
  <cp:lastPrinted>1601-01-01T00:00:00Z</cp:lastPrinted>
  <dcterms:created xsi:type="dcterms:W3CDTF">2019-08-08T09:50:31Z</dcterms:created>
  <dcterms:modified xsi:type="dcterms:W3CDTF">2025-04-07T08:14:00Z</dcterms:modified>
</cp:coreProperties>
</file>