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1263" r:id="rId3"/>
    <p:sldId id="1266" r:id="rId4"/>
    <p:sldId id="1267" r:id="rId5"/>
    <p:sldId id="1269" r:id="rId6"/>
    <p:sldId id="1270" r:id="rId7"/>
    <p:sldId id="1271" r:id="rId8"/>
    <p:sldId id="1273" r:id="rId9"/>
    <p:sldId id="1274" r:id="rId10"/>
    <p:sldId id="1275" r:id="rId11"/>
    <p:sldId id="1276" r:id="rId12"/>
    <p:sldId id="1310" r:id="rId13"/>
    <p:sldId id="1384" r:id="rId14"/>
    <p:sldId id="1379" r:id="rId15"/>
    <p:sldId id="1283" r:id="rId16"/>
    <p:sldId id="1284" r:id="rId17"/>
    <p:sldId id="1397" r:id="rId18"/>
    <p:sldId id="1389" r:id="rId19"/>
    <p:sldId id="1398" r:id="rId20"/>
    <p:sldId id="1399"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99" d="100"/>
          <a:sy n="99" d="100"/>
        </p:scale>
        <p:origin x="240" y="91"/>
      </p:cViewPr>
      <p:guideLst>
        <p:guide orient="horz" pos="2180"/>
        <p:guide pos="387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Feb 2025</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a:t>Apr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Mar Plenary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2025-04-05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38"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
        <p:nvSpPr>
          <p:cNvPr id="2" name="标题 1"/>
          <p:cNvSpPr txBox="1"/>
          <p:nvPr/>
        </p:nvSpPr>
        <p:spPr>
          <a:xfrm>
            <a:off x="890270" y="257556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580130"/>
            <a:ext cx="10210800" cy="121031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3962386"/>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4970131"/>
            <a:ext cx="10210800" cy="1201997"/>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chemeClr val="tx1"/>
                </a:solidFill>
                <a:latin typeface="Calibri" panose="020F0502020204030204" pitchFamily="34" charset="0"/>
                <a:cs typeface="Calibri" panose="020F0502020204030204" pitchFamily="34" charset="0"/>
                <a:sym typeface="+mn-ea"/>
              </a:rPr>
              <a:t>Liwen</a:t>
            </a:r>
            <a:r>
              <a:rPr lang="en-US" altLang="en-US" sz="1600" kern="0" dirty="0" smtClean="0">
                <a:solidFill>
                  <a:schemeClr val="tx1"/>
                </a:solidFill>
                <a:latin typeface="Calibri" panose="020F0502020204030204" pitchFamily="34" charset="0"/>
                <a:cs typeface="Calibri" panose="020F0502020204030204" pitchFamily="34" charset="0"/>
                <a:sym typeface="+mn-ea"/>
              </a:rPr>
              <a:t> (NXP)</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a:sym typeface="+mn-ea"/>
              </a:rPr>
              <a:t>Apr 2025</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48512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May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strike="sngStrike" kern="0" dirty="0" smtClean="0">
                <a:solidFill>
                  <a:schemeClr val="tx1"/>
                </a:solidFill>
                <a:uFillTx/>
                <a:sym typeface="+mn-ea"/>
              </a:rPr>
              <a:t>Mar 25</a:t>
            </a:r>
            <a:r>
              <a:rPr lang="en-US" altLang="zh-CN" sz="2800" strike="sngStrike" kern="0" baseline="30000" dirty="0" smtClean="0">
                <a:solidFill>
                  <a:schemeClr val="tx1"/>
                </a:solidFill>
                <a:uFillTx/>
                <a:sym typeface="+mn-ea"/>
              </a:rPr>
              <a:t>th</a:t>
            </a:r>
            <a:r>
              <a:rPr lang="en-US" altLang="zh-CN" sz="2800" strike="sngStrike" kern="0" dirty="0" smtClean="0">
                <a:solidFill>
                  <a:schemeClr val="tx1"/>
                </a:solidFill>
                <a:uFillTx/>
                <a:sym typeface="+mn-ea"/>
              </a:rPr>
              <a:t> </a:t>
            </a:r>
            <a:r>
              <a:rPr lang="en-US" altLang="en-US" sz="2800" strike="sngStrike" kern="0" dirty="0" smtClean="0">
                <a:solidFill>
                  <a:schemeClr val="tx1"/>
                </a:solidFill>
                <a:uFillTx/>
                <a:sym typeface="+mn-ea"/>
              </a:rPr>
              <a:t>(Tuesday), 10:00am, ET, 2 hours; </a:t>
            </a:r>
            <a:r>
              <a:rPr lang="en-US" altLang="en-US" sz="2800" strike="sngStrike" kern="0" dirty="0" err="1" smtClean="0">
                <a:solidFill>
                  <a:schemeClr val="tx1"/>
                </a:solidFill>
                <a:uFillTx/>
                <a:sym typeface="+mn-ea"/>
              </a:rPr>
              <a:t>Webex</a:t>
            </a:r>
            <a:endParaRPr lang="en-US" altLang="en-US" sz="2800" strike="sngStrike" kern="0" dirty="0" smtClean="0">
              <a:solidFill>
                <a:schemeClr val="tx1"/>
              </a:solidFill>
              <a:uFillTx/>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smtClean="0">
                <a:solidFill>
                  <a:schemeClr val="tx1"/>
                </a:solidFill>
                <a:sym typeface="+mn-ea"/>
              </a:rPr>
              <a:t>Apr 8</a:t>
            </a:r>
            <a:r>
              <a:rPr lang="en-US" altLang="en-US" sz="2800" kern="0" baseline="30000" dirty="0" smtClean="0">
                <a:solidFill>
                  <a:schemeClr val="tx1"/>
                </a:solidFill>
                <a:sym typeface="+mn-ea"/>
              </a:rPr>
              <a:t>th</a:t>
            </a:r>
            <a:r>
              <a:rPr lang="en-US" altLang="en-US" sz="2800" kern="0" dirty="0" smtClean="0">
                <a:solidFill>
                  <a:schemeClr val="tx1"/>
                </a:solidFill>
                <a:sym typeface="+mn-ea"/>
              </a:rPr>
              <a:t> (Tuesday), 10:00am, ET, 2 hours; </a:t>
            </a:r>
            <a:r>
              <a:rPr lang="en-US" altLang="en-US" sz="2800" kern="0" dirty="0" err="1" smtClean="0">
                <a:solidFill>
                  <a:schemeClr val="tx1"/>
                </a:solidFill>
                <a:sym typeface="+mn-ea"/>
              </a:rPr>
              <a:t>Webex</a:t>
            </a:r>
            <a:endParaRPr lang="en-US" altLang="en-US" sz="2800" kern="0" dirty="0" err="1"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smtClean="0">
                <a:solidFill>
                  <a:schemeClr val="tx1"/>
                </a:solidFill>
                <a:sym typeface="+mn-ea"/>
              </a:rPr>
              <a:t>Apr 22</a:t>
            </a:r>
            <a:r>
              <a:rPr lang="en-US" altLang="en-US" sz="2800" kern="0" baseline="30000" dirty="0" smtClean="0">
                <a:solidFill>
                  <a:schemeClr val="tx1"/>
                </a:solidFill>
                <a:sym typeface="+mn-ea"/>
              </a:rPr>
              <a:t>nd</a:t>
            </a:r>
            <a:r>
              <a:rPr lang="en-US" altLang="en-US" sz="2800" kern="0" dirty="0" smtClean="0">
                <a:solidFill>
                  <a:schemeClr val="tx1"/>
                </a:solidFill>
                <a:sym typeface="+mn-ea"/>
              </a:rPr>
              <a:t> (Tuesday), 10:00am, ET, 2 hours; </a:t>
            </a:r>
            <a:r>
              <a:rPr lang="en-US" altLang="en-US" sz="2800" kern="0" dirty="0" err="1" smtClean="0">
                <a:solidFill>
                  <a:schemeClr val="tx1"/>
                </a:solidFill>
                <a:sym typeface="+mn-ea"/>
              </a:rPr>
              <a:t>Webex</a:t>
            </a:r>
            <a:endParaRPr lang="en-US" altLang="en-US" sz="2800" kern="0" dirty="0" err="1"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smtClean="0">
                <a:solidFill>
                  <a:schemeClr val="tx1"/>
                </a:solidFill>
                <a:sym typeface="+mn-ea"/>
              </a:rPr>
              <a:t>May 6</a:t>
            </a:r>
            <a:r>
              <a:rPr lang="en-US" altLang="en-US" sz="2800" kern="0" baseline="30000" dirty="0" smtClean="0">
                <a:solidFill>
                  <a:schemeClr val="tx1"/>
                </a:solidFill>
                <a:sym typeface="+mn-ea"/>
              </a:rPr>
              <a:t>th</a:t>
            </a:r>
            <a:r>
              <a:rPr lang="en-US" altLang="en-US" sz="2800" kern="0" dirty="0" smtClean="0">
                <a:solidFill>
                  <a:schemeClr val="tx1"/>
                </a:solidFill>
                <a:sym typeface="+mn-ea"/>
              </a:rPr>
              <a:t> (Tuesday), 10:00am, ET, 2 hours; </a:t>
            </a:r>
            <a:r>
              <a:rPr lang="en-US" altLang="en-US" sz="2800" kern="0" dirty="0" err="1" smtClean="0">
                <a:solidFill>
                  <a:schemeClr val="tx1"/>
                </a:solidFill>
                <a:sym typeface="+mn-ea"/>
              </a:rPr>
              <a:t>Webex</a:t>
            </a:r>
            <a:endParaRPr lang="en-US" altLang="en-US" sz="2800" kern="0" dirty="0">
              <a:solidFill>
                <a:schemeClr val="tx1"/>
              </a:solidFill>
              <a:cs typeface="+mn-ea"/>
              <a:sym typeface="Wingdings" panose="05000000000000000000" pitchFamily="2" charset="2"/>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Apr 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Review updated SFD (11-24/1613r7)</a:t>
            </a:r>
            <a:endParaRPr lang="en-GB" altLang="en-US" dirty="0" smtClean="0"/>
          </a:p>
          <a:p>
            <a:pPr lvl="0" algn="l" eaLnBrk="0" hangingPunct="0">
              <a:buClrTx/>
              <a:buSzTx/>
              <a:buFontTx/>
              <a:defRPr/>
            </a:pPr>
            <a:r>
              <a:rPr lang="en-US" altLang="en-GB" dirty="0" smtClean="0"/>
              <a:t>Spec draft skeleton introduction (11-25/0613, 11-25/0614)</a:t>
            </a:r>
            <a:endParaRPr lang="en-GB" altLang="en-US" dirty="0" smtClean="0"/>
          </a:p>
          <a:p>
            <a:pPr lvl="0" algn="l" eaLnBrk="0" hangingPunct="0">
              <a:buClrTx/>
              <a:buSzTx/>
              <a:buFontTx/>
              <a:defRPr/>
            </a:pPr>
            <a:r>
              <a:rPr lang="en-GB" altLang="en-US" dirty="0" smtClean="0"/>
              <a:t>Contribution discussion</a:t>
            </a:r>
            <a:endParaRPr lang="en-GB" altLang="en-US" dirty="0" smtClean="0"/>
          </a:p>
          <a:p>
            <a:pPr lvl="1" algn="l" eaLnBrk="0" hangingPunct="0">
              <a:buClrTx/>
              <a:buSzTx/>
              <a:buFontTx/>
              <a:buChar char="–"/>
              <a:defRPr/>
            </a:pPr>
            <a:r>
              <a:rPr lang="en-US" altLang="en-US" i="1" dirty="0" smtClean="0">
                <a:sym typeface="+mn-ea"/>
              </a:rPr>
              <a:t>t.b.d.</a:t>
            </a:r>
            <a:endParaRPr lang="en-US" altLang="en-US" i="1" dirty="0" smtClean="0">
              <a:sym typeface="+mn-ea"/>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a:sym typeface="+mn-ea"/>
              </a:rPr>
              <a:t>Apr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Apr 22</a:t>
            </a:r>
            <a:r>
              <a:rPr lang="en-US" altLang="en-US" sz="3600" kern="0" baseline="30000" dirty="0" smtClean="0">
                <a:latin typeface="Arial" panose="020B0604020202020204" pitchFamily="34" charset="0"/>
              </a:rPr>
              <a:t>nd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r>
              <a:rPr lang="en-US" altLang="en-GB" dirty="0" smtClean="0"/>
              <a:t> </a:t>
            </a:r>
            <a:endParaRPr lang="en-US" altLang="en-US" dirty="0" smtClean="0">
              <a:sym typeface="+mn-ea"/>
            </a:endParaRPr>
          </a:p>
          <a:p>
            <a:pPr lvl="1" algn="l" eaLnBrk="0" hangingPunct="0">
              <a:buClrTx/>
              <a:buSzTx/>
              <a:buFontTx/>
              <a:buChar char="–"/>
              <a:defRPr/>
            </a:pPr>
            <a:r>
              <a:rPr lang="en-US" altLang="en-US" i="1" dirty="0" smtClean="0">
                <a:solidFill>
                  <a:schemeClr val="tx1"/>
                </a:solidFill>
                <a:sym typeface="+mn-ea"/>
              </a:rPr>
              <a:t>t.b.d.</a:t>
            </a:r>
            <a:endParaRPr lang="en-US" altLang="en-US" i="1" dirty="0" smtClean="0">
              <a:solidFill>
                <a:schemeClr val="tx1"/>
              </a:solidFill>
              <a:sym typeface="+mn-ea"/>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a:sym typeface="+mn-ea"/>
              </a:rPr>
              <a:t>Apr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a:sym typeface="+mn-ea"/>
              </a:rPr>
              <a:t>Apr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endParaRPr lang="en-US" altLang="en-US" dirty="0" smtClean="0">
              <a:sym typeface="+mn-ea"/>
            </a:endParaRPr>
          </a:p>
          <a:p>
            <a:pPr lvl="1" eaLnBrk="0" hangingPunct="0">
              <a:defRPr/>
            </a:pPr>
            <a:r>
              <a:rPr lang="en-US" altLang="en-US" i="1" dirty="0">
                <a:solidFill>
                  <a:schemeClr val="tx1"/>
                </a:solidFill>
                <a:sym typeface="+mn-ea"/>
              </a:rPr>
              <a:t>t.b.d.</a:t>
            </a:r>
            <a:endParaRPr lang="en-US" altLang="en-US" i="1" dirty="0">
              <a:solidFill>
                <a:schemeClr val="tx1"/>
              </a:solidFill>
              <a:sym typeface="+mn-ea"/>
            </a:endParaRPr>
          </a:p>
          <a:p>
            <a:pPr eaLnBrk="0" hangingPunct="0">
              <a:defRPr/>
            </a:pPr>
            <a:r>
              <a:rPr lang="en-GB" altLang="en-US" dirty="0" smtClean="0"/>
              <a:t>Any </a:t>
            </a:r>
            <a:r>
              <a:rPr lang="en-GB" altLang="en-US" dirty="0" smtClean="0"/>
              <a:t>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Apr 2025</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9835</Words>
  <Application>WPS 演示</Application>
  <PresentationFormat>宽屏</PresentationFormat>
  <Paragraphs>330</Paragraphs>
  <Slides>19</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5"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Arial Black</vt:lpstr>
      <vt:lpstr>微软雅黑</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325</cp:revision>
  <cp:lastPrinted>2014-11-04T15:04:00Z</cp:lastPrinted>
  <dcterms:created xsi:type="dcterms:W3CDTF">2007-04-17T18:10:00Z</dcterms:created>
  <dcterms:modified xsi:type="dcterms:W3CDTF">2025-04-07T08:44:32Z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520F3B40FBB74218B430AFC7AFD504DF</vt:lpwstr>
  </property>
</Properties>
</file>