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3"/>
  </p:notesMasterIdLst>
  <p:handoutMasterIdLst>
    <p:handoutMasterId r:id="rId44"/>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692" r:id="rId15"/>
    <p:sldId id="577" r:id="rId16"/>
    <p:sldId id="693" r:id="rId17"/>
    <p:sldId id="694" r:id="rId18"/>
    <p:sldId id="479" r:id="rId19"/>
    <p:sldId id="485" r:id="rId20"/>
    <p:sldId id="487" r:id="rId21"/>
    <p:sldId id="486" r:id="rId22"/>
    <p:sldId id="488" r:id="rId23"/>
    <p:sldId id="569" r:id="rId24"/>
    <p:sldId id="480" r:id="rId25"/>
    <p:sldId id="691" r:id="rId26"/>
    <p:sldId id="404" r:id="rId27"/>
    <p:sldId id="430" r:id="rId28"/>
    <p:sldId id="406" r:id="rId29"/>
    <p:sldId id="451" r:id="rId30"/>
    <p:sldId id="572" r:id="rId31"/>
    <p:sldId id="492" r:id="rId32"/>
    <p:sldId id="409" r:id="rId33"/>
    <p:sldId id="695" r:id="rId34"/>
    <p:sldId id="455" r:id="rId35"/>
    <p:sldId id="474" r:id="rId36"/>
    <p:sldId id="475" r:id="rId37"/>
    <p:sldId id="554" r:id="rId38"/>
    <p:sldId id="553" r:id="rId39"/>
    <p:sldId id="454" r:id="rId40"/>
    <p:sldId id="478" r:id="rId41"/>
    <p:sldId id="490" r:id="rId42"/>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EED18-87FD-45EF-809C-9AD49F4472ED}" v="26" dt="2025-05-15T14:46:30.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B3EED18-87FD-45EF-809C-9AD49F4472ED}"/>
    <pc:docChg chg="undo custSel addSld modSld modMainMaster">
      <pc:chgData name="Stacey, Robert" userId="8f61b79c-1993-4b76-a5c5-6bb0e2071c28" providerId="ADAL" clId="{3B3EED18-87FD-45EF-809C-9AD49F4472ED}" dt="2025-05-16T07:58:53.483" v="1234" actId="20577"/>
      <pc:docMkLst>
        <pc:docMk/>
      </pc:docMkLst>
      <pc:sldChg chg="modSp mod">
        <pc:chgData name="Stacey, Robert" userId="8f61b79c-1993-4b76-a5c5-6bb0e2071c28" providerId="ADAL" clId="{3B3EED18-87FD-45EF-809C-9AD49F4472ED}" dt="2025-05-15T14:45:47.465" v="1151" actId="20577"/>
        <pc:sldMkLst>
          <pc:docMk/>
          <pc:sldMk cId="0" sldId="269"/>
        </pc:sldMkLst>
        <pc:spChg chg="mod">
          <ac:chgData name="Stacey, Robert" userId="8f61b79c-1993-4b76-a5c5-6bb0e2071c28" providerId="ADAL" clId="{3B3EED18-87FD-45EF-809C-9AD49F4472ED}" dt="2025-05-02T17:27:18.556" v="2" actId="20577"/>
          <ac:spMkLst>
            <pc:docMk/>
            <pc:sldMk cId="0" sldId="269"/>
            <ac:spMk id="6146" creationId="{00000000-0000-0000-0000-000000000000}"/>
          </ac:spMkLst>
        </pc:spChg>
        <pc:spChg chg="mod">
          <ac:chgData name="Stacey, Robert" userId="8f61b79c-1993-4b76-a5c5-6bb0e2071c28" providerId="ADAL" clId="{3B3EED18-87FD-45EF-809C-9AD49F4472ED}" dt="2025-05-15T14:45:47.465" v="1151" actId="20577"/>
          <ac:spMkLst>
            <pc:docMk/>
            <pc:sldMk cId="0" sldId="269"/>
            <ac:spMk id="6147" creationId="{00000000-0000-0000-0000-000000000000}"/>
          </ac:spMkLst>
        </pc:spChg>
      </pc:sldChg>
      <pc:sldChg chg="modSp mod">
        <pc:chgData name="Stacey, Robert" userId="8f61b79c-1993-4b76-a5c5-6bb0e2071c28" providerId="ADAL" clId="{3B3EED18-87FD-45EF-809C-9AD49F4472ED}" dt="2025-05-02T17:28:04.708" v="19" actId="20577"/>
        <pc:sldMkLst>
          <pc:docMk/>
          <pc:sldMk cId="0" sldId="370"/>
        </pc:sldMkLst>
        <pc:spChg chg="mod">
          <ac:chgData name="Stacey, Robert" userId="8f61b79c-1993-4b76-a5c5-6bb0e2071c28" providerId="ADAL" clId="{3B3EED18-87FD-45EF-809C-9AD49F4472ED}" dt="2025-05-02T17:28:04.708" v="19" actId="20577"/>
          <ac:spMkLst>
            <pc:docMk/>
            <pc:sldMk cId="0" sldId="370"/>
            <ac:spMk id="8194" creationId="{00000000-0000-0000-0000-000000000000}"/>
          </ac:spMkLst>
        </pc:spChg>
      </pc:sldChg>
      <pc:sldChg chg="modSp mod">
        <pc:chgData name="Stacey, Robert" userId="8f61b79c-1993-4b76-a5c5-6bb0e2071c28" providerId="ADAL" clId="{3B3EED18-87FD-45EF-809C-9AD49F4472ED}" dt="2025-05-15T14:40:50.548" v="899" actId="20577"/>
        <pc:sldMkLst>
          <pc:docMk/>
          <pc:sldMk cId="0" sldId="404"/>
        </pc:sldMkLst>
        <pc:spChg chg="mod">
          <ac:chgData name="Stacey, Robert" userId="8f61b79c-1993-4b76-a5c5-6bb0e2071c28" providerId="ADAL" clId="{3B3EED18-87FD-45EF-809C-9AD49F4472ED}" dt="2025-05-15T14:40:50.548" v="899" actId="20577"/>
          <ac:spMkLst>
            <pc:docMk/>
            <pc:sldMk cId="0" sldId="404"/>
            <ac:spMk id="21507" creationId="{00000000-0000-0000-0000-000000000000}"/>
          </ac:spMkLst>
        </pc:spChg>
      </pc:sldChg>
      <pc:sldChg chg="modSp mod">
        <pc:chgData name="Stacey, Robert" userId="8f61b79c-1993-4b76-a5c5-6bb0e2071c28" providerId="ADAL" clId="{3B3EED18-87FD-45EF-809C-9AD49F4472ED}" dt="2025-05-15T14:42:42.643" v="1100" actId="14100"/>
        <pc:sldMkLst>
          <pc:docMk/>
          <pc:sldMk cId="0" sldId="406"/>
        </pc:sldMkLst>
        <pc:spChg chg="mod">
          <ac:chgData name="Stacey, Robert" userId="8f61b79c-1993-4b76-a5c5-6bb0e2071c28" providerId="ADAL" clId="{3B3EED18-87FD-45EF-809C-9AD49F4472ED}" dt="2025-05-15T14:42:42.643" v="1100" actId="14100"/>
          <ac:spMkLst>
            <pc:docMk/>
            <pc:sldMk cId="0" sldId="406"/>
            <ac:spMk id="30722" creationId="{00000000-0000-0000-0000-000000000000}"/>
          </ac:spMkLst>
        </pc:spChg>
      </pc:sldChg>
      <pc:sldChg chg="modSp mod">
        <pc:chgData name="Stacey, Robert" userId="8f61b79c-1993-4b76-a5c5-6bb0e2071c28" providerId="ADAL" clId="{3B3EED18-87FD-45EF-809C-9AD49F4472ED}" dt="2025-05-02T17:47:17.131" v="249"/>
        <pc:sldMkLst>
          <pc:docMk/>
          <pc:sldMk cId="0" sldId="409"/>
        </pc:sldMkLst>
        <pc:spChg chg="mod">
          <ac:chgData name="Stacey, Robert" userId="8f61b79c-1993-4b76-a5c5-6bb0e2071c28" providerId="ADAL" clId="{3B3EED18-87FD-45EF-809C-9AD49F4472ED}" dt="2025-05-02T17:47:17.131" v="249"/>
          <ac:spMkLst>
            <pc:docMk/>
            <pc:sldMk cId="0" sldId="409"/>
            <ac:spMk id="3" creationId="{00000000-0000-0000-0000-000000000000}"/>
          </ac:spMkLst>
        </pc:spChg>
      </pc:sldChg>
      <pc:sldChg chg="modSp mod">
        <pc:chgData name="Stacey, Robert" userId="8f61b79c-1993-4b76-a5c5-6bb0e2071c28" providerId="ADAL" clId="{3B3EED18-87FD-45EF-809C-9AD49F4472ED}" dt="2025-05-02T17:41:19.805" v="184" actId="2165"/>
        <pc:sldMkLst>
          <pc:docMk/>
          <pc:sldMk cId="0" sldId="430"/>
        </pc:sldMkLst>
        <pc:spChg chg="mod">
          <ac:chgData name="Stacey, Robert" userId="8f61b79c-1993-4b76-a5c5-6bb0e2071c28" providerId="ADAL" clId="{3B3EED18-87FD-45EF-809C-9AD49F4472ED}" dt="2025-05-02T17:32:59.579" v="76" actId="6549"/>
          <ac:spMkLst>
            <pc:docMk/>
            <pc:sldMk cId="0" sldId="430"/>
            <ac:spMk id="23557" creationId="{00000000-0000-0000-0000-000000000000}"/>
          </ac:spMkLst>
        </pc:spChg>
        <pc:graphicFrameChg chg="mod modGraphic">
          <ac:chgData name="Stacey, Robert" userId="8f61b79c-1993-4b76-a5c5-6bb0e2071c28" providerId="ADAL" clId="{3B3EED18-87FD-45EF-809C-9AD49F4472ED}" dt="2025-05-02T17:41:19.805" v="184" actId="2165"/>
          <ac:graphicFrameMkLst>
            <pc:docMk/>
            <pc:sldMk cId="0" sldId="430"/>
            <ac:graphicFrameMk id="77901" creationId="{00000000-0000-0000-0000-000000000000}"/>
          </ac:graphicFrameMkLst>
        </pc:graphicFrameChg>
      </pc:sldChg>
      <pc:sldChg chg="modSp mod">
        <pc:chgData name="Stacey, Robert" userId="8f61b79c-1993-4b76-a5c5-6bb0e2071c28" providerId="ADAL" clId="{3B3EED18-87FD-45EF-809C-9AD49F4472ED}" dt="2025-05-02T17:46:03.831" v="243" actId="20577"/>
        <pc:sldMkLst>
          <pc:docMk/>
          <pc:sldMk cId="0" sldId="451"/>
        </pc:sldMkLst>
        <pc:graphicFrameChg chg="modGraphic">
          <ac:chgData name="Stacey, Robert" userId="8f61b79c-1993-4b76-a5c5-6bb0e2071c28" providerId="ADAL" clId="{3B3EED18-87FD-45EF-809C-9AD49F4472ED}" dt="2025-05-02T17:46:03.831" v="243" actId="20577"/>
          <ac:graphicFrameMkLst>
            <pc:docMk/>
            <pc:sldMk cId="0" sldId="451"/>
            <ac:graphicFrameMk id="2" creationId="{00000000-0000-0000-0000-000000000000}"/>
          </ac:graphicFrameMkLst>
        </pc:graphicFrameChg>
      </pc:sldChg>
      <pc:sldChg chg="modSp mod">
        <pc:chgData name="Stacey, Robert" userId="8f61b79c-1993-4b76-a5c5-6bb0e2071c28" providerId="ADAL" clId="{3B3EED18-87FD-45EF-809C-9AD49F4472ED}" dt="2025-05-15T18:38:46.761" v="1157" actId="20577"/>
        <pc:sldMkLst>
          <pc:docMk/>
          <pc:sldMk cId="893882797" sldId="480"/>
        </pc:sldMkLst>
        <pc:spChg chg="mod">
          <ac:chgData name="Stacey, Robert" userId="8f61b79c-1993-4b76-a5c5-6bb0e2071c28" providerId="ADAL" clId="{3B3EED18-87FD-45EF-809C-9AD49F4472ED}" dt="2025-05-15T18:38:46.761" v="1157" actId="20577"/>
          <ac:spMkLst>
            <pc:docMk/>
            <pc:sldMk cId="893882797" sldId="480"/>
            <ac:spMk id="21506" creationId="{00000000-0000-0000-0000-000000000000}"/>
          </ac:spMkLst>
        </pc:spChg>
      </pc:sldChg>
      <pc:sldChg chg="modSp mod">
        <pc:chgData name="Stacey, Robert" userId="8f61b79c-1993-4b76-a5c5-6bb0e2071c28" providerId="ADAL" clId="{3B3EED18-87FD-45EF-809C-9AD49F4472ED}" dt="2025-05-16T07:58:53.483" v="1234" actId="20577"/>
        <pc:sldMkLst>
          <pc:docMk/>
          <pc:sldMk cId="188861040" sldId="492"/>
        </pc:sldMkLst>
        <pc:spChg chg="mod">
          <ac:chgData name="Stacey, Robert" userId="8f61b79c-1993-4b76-a5c5-6bb0e2071c28" providerId="ADAL" clId="{3B3EED18-87FD-45EF-809C-9AD49F4472ED}" dt="2025-05-16T07:58:53.483" v="1234" actId="20577"/>
          <ac:spMkLst>
            <pc:docMk/>
            <pc:sldMk cId="188861040" sldId="492"/>
            <ac:spMk id="32771" creationId="{00000000-0000-0000-0000-000000000000}"/>
          </ac:spMkLst>
        </pc:spChg>
      </pc:sldChg>
      <pc:sldChg chg="modSp mod">
        <pc:chgData name="Stacey, Robert" userId="8f61b79c-1993-4b76-a5c5-6bb0e2071c28" providerId="ADAL" clId="{3B3EED18-87FD-45EF-809C-9AD49F4472ED}" dt="2025-05-12T05:29:12.947" v="646"/>
        <pc:sldMkLst>
          <pc:docMk/>
          <pc:sldMk cId="3638171427" sldId="570"/>
        </pc:sldMkLst>
        <pc:spChg chg="mod">
          <ac:chgData name="Stacey, Robert" userId="8f61b79c-1993-4b76-a5c5-6bb0e2071c28" providerId="ADAL" clId="{3B3EED18-87FD-45EF-809C-9AD49F4472ED}" dt="2025-05-02T17:29:06.707" v="22" actId="20577"/>
          <ac:spMkLst>
            <pc:docMk/>
            <pc:sldMk cId="3638171427" sldId="570"/>
            <ac:spMk id="20483" creationId="{00000000-0000-0000-0000-000000000000}"/>
          </ac:spMkLst>
        </pc:spChg>
        <pc:spChg chg="mod">
          <ac:chgData name="Stacey, Robert" userId="8f61b79c-1993-4b76-a5c5-6bb0e2071c28" providerId="ADAL" clId="{3B3EED18-87FD-45EF-809C-9AD49F4472ED}" dt="2025-05-12T05:29:12.947" v="646"/>
          <ac:spMkLst>
            <pc:docMk/>
            <pc:sldMk cId="3638171427" sldId="570"/>
            <ac:spMk id="21506" creationId="{00000000-0000-0000-0000-000000000000}"/>
          </ac:spMkLst>
        </pc:spChg>
      </pc:sldChg>
      <pc:sldChg chg="addSp modSp add mod">
        <pc:chgData name="Stacey, Robert" userId="8f61b79c-1993-4b76-a5c5-6bb0e2071c28" providerId="ADAL" clId="{3B3EED18-87FD-45EF-809C-9AD49F4472ED}" dt="2025-05-14T09:39:53.232" v="725" actId="20577"/>
        <pc:sldMkLst>
          <pc:docMk/>
          <pc:sldMk cId="2554757660" sldId="577"/>
        </pc:sldMkLst>
        <pc:spChg chg="mod">
          <ac:chgData name="Stacey, Robert" userId="8f61b79c-1993-4b76-a5c5-6bb0e2071c28" providerId="ADAL" clId="{3B3EED18-87FD-45EF-809C-9AD49F4472ED}" dt="2025-05-14T09:39:53.232" v="725" actId="20577"/>
          <ac:spMkLst>
            <pc:docMk/>
            <pc:sldMk cId="2554757660" sldId="577"/>
            <ac:spMk id="2" creationId="{5C344D97-AB5B-1D67-18E9-6FDC31039688}"/>
          </ac:spMkLst>
        </pc:spChg>
        <pc:spChg chg="add mod">
          <ac:chgData name="Stacey, Robert" userId="8f61b79c-1993-4b76-a5c5-6bb0e2071c28" providerId="ADAL" clId="{3B3EED18-87FD-45EF-809C-9AD49F4472ED}" dt="2025-05-14T09:31:48.629" v="665" actId="1076"/>
          <ac:spMkLst>
            <pc:docMk/>
            <pc:sldMk cId="2554757660" sldId="577"/>
            <ac:spMk id="3" creationId="{0AAB0E20-3ED7-AFE0-455C-C79C6DEEEA8C}"/>
          </ac:spMkLst>
        </pc:spChg>
        <pc:picChg chg="mod">
          <ac:chgData name="Stacey, Robert" userId="8f61b79c-1993-4b76-a5c5-6bb0e2071c28" providerId="ADAL" clId="{3B3EED18-87FD-45EF-809C-9AD49F4472ED}" dt="2025-05-14T09:31:37.762" v="662" actId="1076"/>
          <ac:picMkLst>
            <pc:docMk/>
            <pc:sldMk cId="2554757660" sldId="577"/>
            <ac:picMk id="8" creationId="{733C01BF-E4B2-23C3-E3B8-57C2F8B4DF8A}"/>
          </ac:picMkLst>
        </pc:picChg>
      </pc:sldChg>
      <pc:sldChg chg="modSp mod">
        <pc:chgData name="Stacey, Robert" userId="8f61b79c-1993-4b76-a5c5-6bb0e2071c28" providerId="ADAL" clId="{3B3EED18-87FD-45EF-809C-9AD49F4472ED}" dt="2025-05-02T17:29:20.669" v="28" actId="6549"/>
        <pc:sldMkLst>
          <pc:docMk/>
          <pc:sldMk cId="2098735602" sldId="690"/>
        </pc:sldMkLst>
        <pc:spChg chg="mod">
          <ac:chgData name="Stacey, Robert" userId="8f61b79c-1993-4b76-a5c5-6bb0e2071c28" providerId="ADAL" clId="{3B3EED18-87FD-45EF-809C-9AD49F4472ED}" dt="2025-05-02T17:29:20.669" v="28" actId="6549"/>
          <ac:spMkLst>
            <pc:docMk/>
            <pc:sldMk cId="2098735602" sldId="690"/>
            <ac:spMk id="2" creationId="{9E587763-D59E-2054-E97C-FD8C35A19ADA}"/>
          </ac:spMkLst>
        </pc:spChg>
      </pc:sldChg>
      <pc:sldChg chg="modSp mod">
        <pc:chgData name="Stacey, Robert" userId="8f61b79c-1993-4b76-a5c5-6bb0e2071c28" providerId="ADAL" clId="{3B3EED18-87FD-45EF-809C-9AD49F4472ED}" dt="2025-05-15T14:36:59.633" v="853"/>
        <pc:sldMkLst>
          <pc:docMk/>
          <pc:sldMk cId="1869077961" sldId="691"/>
        </pc:sldMkLst>
        <pc:spChg chg="mod">
          <ac:chgData name="Stacey, Robert" userId="8f61b79c-1993-4b76-a5c5-6bb0e2071c28" providerId="ADAL" clId="{3B3EED18-87FD-45EF-809C-9AD49F4472ED}" dt="2025-05-02T17:29:30.898" v="31" actId="20577"/>
          <ac:spMkLst>
            <pc:docMk/>
            <pc:sldMk cId="1869077961" sldId="691"/>
            <ac:spMk id="20483" creationId="{F7697692-3721-3F4F-CC5D-1A9C76DF705A}"/>
          </ac:spMkLst>
        </pc:spChg>
        <pc:spChg chg="mod">
          <ac:chgData name="Stacey, Robert" userId="8f61b79c-1993-4b76-a5c5-6bb0e2071c28" providerId="ADAL" clId="{3B3EED18-87FD-45EF-809C-9AD49F4472ED}" dt="2025-05-15T14:36:59.633" v="853"/>
          <ac:spMkLst>
            <pc:docMk/>
            <pc:sldMk cId="1869077961" sldId="691"/>
            <ac:spMk id="21506" creationId="{CDDBBDED-3A97-F791-7565-4C373A7B3727}"/>
          </ac:spMkLst>
        </pc:spChg>
      </pc:sldChg>
      <pc:sldChg chg="modSp new mod">
        <pc:chgData name="Stacey, Robert" userId="8f61b79c-1993-4b76-a5c5-6bb0e2071c28" providerId="ADAL" clId="{3B3EED18-87FD-45EF-809C-9AD49F4472ED}" dt="2025-05-14T09:28:58.520" v="659" actId="20577"/>
        <pc:sldMkLst>
          <pc:docMk/>
          <pc:sldMk cId="2769202651" sldId="692"/>
        </pc:sldMkLst>
        <pc:spChg chg="mod">
          <ac:chgData name="Stacey, Robert" userId="8f61b79c-1993-4b76-a5c5-6bb0e2071c28" providerId="ADAL" clId="{3B3EED18-87FD-45EF-809C-9AD49F4472ED}" dt="2025-05-14T09:28:58.520" v="659" actId="20577"/>
          <ac:spMkLst>
            <pc:docMk/>
            <pc:sldMk cId="2769202651" sldId="692"/>
            <ac:spMk id="2" creationId="{61CB2A9B-FB14-ACAD-B87C-8F014AF7FC70}"/>
          </ac:spMkLst>
        </pc:spChg>
        <pc:spChg chg="mod">
          <ac:chgData name="Stacey, Robert" userId="8f61b79c-1993-4b76-a5c5-6bb0e2071c28" providerId="ADAL" clId="{3B3EED18-87FD-45EF-809C-9AD49F4472ED}" dt="2025-05-11T15:39:28.808" v="576" actId="20577"/>
          <ac:spMkLst>
            <pc:docMk/>
            <pc:sldMk cId="2769202651" sldId="692"/>
            <ac:spMk id="3" creationId="{5A0BDDBB-3AD6-2DF2-9936-B7D647C52807}"/>
          </ac:spMkLst>
        </pc:spChg>
      </pc:sldChg>
      <pc:sldChg chg="addSp delSp modSp new mod">
        <pc:chgData name="Stacey, Robert" userId="8f61b79c-1993-4b76-a5c5-6bb0e2071c28" providerId="ADAL" clId="{3B3EED18-87FD-45EF-809C-9AD49F4472ED}" dt="2025-05-14T09:40:09.194" v="731" actId="14100"/>
        <pc:sldMkLst>
          <pc:docMk/>
          <pc:sldMk cId="2335541567" sldId="693"/>
        </pc:sldMkLst>
        <pc:spChg chg="mod">
          <ac:chgData name="Stacey, Robert" userId="8f61b79c-1993-4b76-a5c5-6bb0e2071c28" providerId="ADAL" clId="{3B3EED18-87FD-45EF-809C-9AD49F4472ED}" dt="2025-05-14T09:38:57.718" v="715" actId="12"/>
          <ac:spMkLst>
            <pc:docMk/>
            <pc:sldMk cId="2335541567" sldId="693"/>
            <ac:spMk id="2" creationId="{1B7C7391-FA31-3E7D-8347-8D78544C8F9C}"/>
          </ac:spMkLst>
        </pc:spChg>
        <pc:spChg chg="mod">
          <ac:chgData name="Stacey, Robert" userId="8f61b79c-1993-4b76-a5c5-6bb0e2071c28" providerId="ADAL" clId="{3B3EED18-87FD-45EF-809C-9AD49F4472ED}" dt="2025-05-14T09:40:09.194" v="731" actId="14100"/>
          <ac:spMkLst>
            <pc:docMk/>
            <pc:sldMk cId="2335541567" sldId="693"/>
            <ac:spMk id="3" creationId="{C43BC26B-E995-C915-DC89-460803209EBE}"/>
          </ac:spMkLst>
        </pc:spChg>
        <pc:picChg chg="add mod ord">
          <ac:chgData name="Stacey, Robert" userId="8f61b79c-1993-4b76-a5c5-6bb0e2071c28" providerId="ADAL" clId="{3B3EED18-87FD-45EF-809C-9AD49F4472ED}" dt="2025-05-14T09:39:25.374" v="717" actId="167"/>
          <ac:picMkLst>
            <pc:docMk/>
            <pc:sldMk cId="2335541567" sldId="693"/>
            <ac:picMk id="10" creationId="{E4D4A2FB-1ECE-B684-23C2-CEFF335BDF97}"/>
          </ac:picMkLst>
        </pc:picChg>
      </pc:sldChg>
      <pc:sldChg chg="addSp modSp new mod">
        <pc:chgData name="Stacey, Robert" userId="8f61b79c-1993-4b76-a5c5-6bb0e2071c28" providerId="ADAL" clId="{3B3EED18-87FD-45EF-809C-9AD49F4472ED}" dt="2025-05-14T09:43:21.127" v="822" actId="20577"/>
        <pc:sldMkLst>
          <pc:docMk/>
          <pc:sldMk cId="123494293" sldId="694"/>
        </pc:sldMkLst>
        <pc:spChg chg="mod">
          <ac:chgData name="Stacey, Robert" userId="8f61b79c-1993-4b76-a5c5-6bb0e2071c28" providerId="ADAL" clId="{3B3EED18-87FD-45EF-809C-9AD49F4472ED}" dt="2025-05-14T09:43:21.127" v="822" actId="20577"/>
          <ac:spMkLst>
            <pc:docMk/>
            <pc:sldMk cId="123494293" sldId="694"/>
            <ac:spMk id="2" creationId="{93AF0156-78CE-CEA5-9B69-2E4E4EE14341}"/>
          </ac:spMkLst>
        </pc:spChg>
        <pc:spChg chg="mod">
          <ac:chgData name="Stacey, Robert" userId="8f61b79c-1993-4b76-a5c5-6bb0e2071c28" providerId="ADAL" clId="{3B3EED18-87FD-45EF-809C-9AD49F4472ED}" dt="2025-05-14T09:40:46.693" v="750" actId="20577"/>
          <ac:spMkLst>
            <pc:docMk/>
            <pc:sldMk cId="123494293" sldId="694"/>
            <ac:spMk id="3" creationId="{C9CB3C93-41A5-0800-2DAF-BCF3C33DF2BE}"/>
          </ac:spMkLst>
        </pc:spChg>
        <pc:picChg chg="add mod">
          <ac:chgData name="Stacey, Robert" userId="8f61b79c-1993-4b76-a5c5-6bb0e2071c28" providerId="ADAL" clId="{3B3EED18-87FD-45EF-809C-9AD49F4472ED}" dt="2025-05-14T09:42:58.492" v="762" actId="1076"/>
          <ac:picMkLst>
            <pc:docMk/>
            <pc:sldMk cId="123494293" sldId="694"/>
            <ac:picMk id="8" creationId="{C277DA51-4CBF-B975-297B-AF104BA40648}"/>
          </ac:picMkLst>
        </pc:picChg>
      </pc:sldChg>
      <pc:sldChg chg="modSp new mod">
        <pc:chgData name="Stacey, Robert" userId="8f61b79c-1993-4b76-a5c5-6bb0e2071c28" providerId="ADAL" clId="{3B3EED18-87FD-45EF-809C-9AD49F4472ED}" dt="2025-05-16T07:02:36.049" v="1185"/>
        <pc:sldMkLst>
          <pc:docMk/>
          <pc:sldMk cId="3680838795" sldId="695"/>
        </pc:sldMkLst>
        <pc:spChg chg="mod">
          <ac:chgData name="Stacey, Robert" userId="8f61b79c-1993-4b76-a5c5-6bb0e2071c28" providerId="ADAL" clId="{3B3EED18-87FD-45EF-809C-9AD49F4472ED}" dt="2025-05-16T07:02:36.049" v="1185"/>
          <ac:spMkLst>
            <pc:docMk/>
            <pc:sldMk cId="3680838795" sldId="695"/>
            <ac:spMk id="2" creationId="{AA2F3191-27EF-2AB2-6DBE-E19B3FCBA3C6}"/>
          </ac:spMkLst>
        </pc:spChg>
        <pc:spChg chg="mod">
          <ac:chgData name="Stacey, Robert" userId="8f61b79c-1993-4b76-a5c5-6bb0e2071c28" providerId="ADAL" clId="{3B3EED18-87FD-45EF-809C-9AD49F4472ED}" dt="2025-05-16T07:02:32.318" v="1184" actId="20577"/>
          <ac:spMkLst>
            <pc:docMk/>
            <pc:sldMk cId="3680838795" sldId="695"/>
            <ac:spMk id="3" creationId="{1C6FAE32-C874-24A4-C3FA-7177A01AB4F8}"/>
          </ac:spMkLst>
        </pc:spChg>
      </pc:sldChg>
      <pc:sldMasterChg chg="modSp mod">
        <pc:chgData name="Stacey, Robert" userId="8f61b79c-1993-4b76-a5c5-6bb0e2071c28" providerId="ADAL" clId="{3B3EED18-87FD-45EF-809C-9AD49F4472ED}" dt="2025-05-16T07:56:29.246" v="1187" actId="6549"/>
        <pc:sldMasterMkLst>
          <pc:docMk/>
          <pc:sldMasterMk cId="0" sldId="2147483648"/>
        </pc:sldMasterMkLst>
        <pc:spChg chg="mod">
          <ac:chgData name="Stacey, Robert" userId="8f61b79c-1993-4b76-a5c5-6bb0e2071c28" providerId="ADAL" clId="{3B3EED18-87FD-45EF-809C-9AD49F4472ED}" dt="2025-05-16T07:56:29.246" v="118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18</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19</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20</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21</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25</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26</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27</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28</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31</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33</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34</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35</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36</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37</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38</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39</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40</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May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8"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802.11-25/0595r2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awards/nominat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wp-content/uploads/import/governance/call-for-candidates-governance.pd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eee.org/about/corporate/election/candidate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4-0000-register-of-loa-request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store.accuristech.com/standards/ieee-802-11-2024?product_id=2566260"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17" Type="http://schemas.openxmlformats.org/officeDocument/2006/relationships/hyperlink" Target="https://store.accuristech.com/ieee/standards/ieee-p802-11bf?product_id=2901441" TargetMode="External"/><Relationship Id="rId2" Type="http://schemas.openxmlformats.org/officeDocument/2006/relationships/notesSlide" Target="../notesSlides/notesSlide18.xml"/><Relationship Id="rId16" Type="http://schemas.openxmlformats.org/officeDocument/2006/relationships/hyperlink" Target="https://store.accuristech.com/standards/ieee-p802-11bk?product_id=2919263"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e?gateway_code=ieee&amp;product_id=2524517"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h?product_id=2569955"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2025-05-15</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May 2025 session DOES count toward gaining and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CB2A9B-FB14-ACAD-B87C-8F014AF7FC70}"/>
              </a:ext>
            </a:extLst>
          </p:cNvPr>
          <p:cNvSpPr>
            <a:spLocks noGrp="1"/>
          </p:cNvSpPr>
          <p:nvPr>
            <p:ph idx="1"/>
          </p:nvPr>
        </p:nvSpPr>
        <p:spPr/>
        <p:txBody>
          <a:bodyPr/>
          <a:lstStyle/>
          <a:p>
            <a:r>
              <a:rPr lang="en-US" dirty="0"/>
              <a:t>Dorothy Stanley will step down as IETF liaison for 802 in July</a:t>
            </a:r>
          </a:p>
          <a:p>
            <a:r>
              <a:rPr lang="en-US" dirty="0"/>
              <a:t>Therefore, a new volunteer is required for this position.</a:t>
            </a:r>
          </a:p>
          <a:p>
            <a:r>
              <a:rPr lang="en-US" dirty="0"/>
              <a:t>The role is to manage the interface between the IETF and the IEEE 802.</a:t>
            </a:r>
          </a:p>
          <a:p>
            <a:r>
              <a:rPr lang="en-US" dirty="0"/>
              <a:t>If you are interested in being the IETF liaison for 802, please</a:t>
            </a:r>
          </a:p>
          <a:p>
            <a:pPr lvl="1"/>
            <a:r>
              <a:rPr lang="en-US" dirty="0"/>
              <a:t>Talk to me for more information</a:t>
            </a:r>
          </a:p>
          <a:p>
            <a:pPr lvl="1"/>
            <a:r>
              <a:rPr lang="en-US" dirty="0"/>
              <a:t>Or, let James Gilb (802 LMSC Chair) know that you are interested in the position</a:t>
            </a:r>
          </a:p>
          <a:p>
            <a:r>
              <a:rPr lang="en-US" dirty="0"/>
              <a:t>Note that in July, there will be a joint IETF/IEEE 802 workshop on the Saturday before the start of the IEEE 802 plenary</a:t>
            </a:r>
          </a:p>
          <a:p>
            <a:pPr lvl="1"/>
            <a:endParaRPr lang="en-US" dirty="0"/>
          </a:p>
        </p:txBody>
      </p:sp>
      <p:sp>
        <p:nvSpPr>
          <p:cNvPr id="3" name="Title 2">
            <a:extLst>
              <a:ext uri="{FF2B5EF4-FFF2-40B4-BE49-F238E27FC236}">
                <a16:creationId xmlns:a16="http://schemas.microsoft.com/office/drawing/2014/main" id="{5A0BDDBB-3AD6-2DF2-9936-B7D647C52807}"/>
              </a:ext>
            </a:extLst>
          </p:cNvPr>
          <p:cNvSpPr>
            <a:spLocks noGrp="1"/>
          </p:cNvSpPr>
          <p:nvPr>
            <p:ph type="title"/>
          </p:nvPr>
        </p:nvSpPr>
        <p:spPr/>
        <p:txBody>
          <a:bodyPr/>
          <a:lstStyle/>
          <a:p>
            <a:r>
              <a:rPr lang="en-US" dirty="0"/>
              <a:t>W2.5 – Announcements: IETF liaison for 802</a:t>
            </a:r>
          </a:p>
        </p:txBody>
      </p:sp>
      <p:sp>
        <p:nvSpPr>
          <p:cNvPr id="4" name="Date Placeholder 3">
            <a:extLst>
              <a:ext uri="{FF2B5EF4-FFF2-40B4-BE49-F238E27FC236}">
                <a16:creationId xmlns:a16="http://schemas.microsoft.com/office/drawing/2014/main" id="{D5FFA852-8F37-1471-7F25-CC4E7B76C23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3656F6F-C7A5-6256-4CEA-E6B5283D84AE}"/>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2E0578E7-6765-A3B8-5E38-3737E60B35C2}"/>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13</a:t>
            </a:fld>
            <a:endParaRPr lang="en-US" altLang="en-US"/>
          </a:p>
        </p:txBody>
      </p:sp>
    </p:spTree>
    <p:extLst>
      <p:ext uri="{BB962C8B-B14F-4D97-AF65-F5344CB8AC3E}">
        <p14:creationId xmlns:p14="http://schemas.microsoft.com/office/powerpoint/2010/main" val="276920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W2.5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910164" y="1676400"/>
            <a:ext cx="6473272" cy="4034251"/>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
        <p:nvSpPr>
          <p:cNvPr id="3" name="TextBox 2">
            <a:extLst>
              <a:ext uri="{FF2B5EF4-FFF2-40B4-BE49-F238E27FC236}">
                <a16:creationId xmlns:a16="http://schemas.microsoft.com/office/drawing/2014/main" id="{0AAB0E20-3ED7-AFE0-455C-C79C6DEEEA8C}"/>
              </a:ext>
            </a:extLst>
          </p:cNvPr>
          <p:cNvSpPr txBox="1"/>
          <p:nvPr/>
        </p:nvSpPr>
        <p:spPr>
          <a:xfrm>
            <a:off x="2882090" y="5858188"/>
            <a:ext cx="6878806" cy="461665"/>
          </a:xfrm>
          <a:prstGeom prst="rect">
            <a:avLst/>
          </a:prstGeom>
          <a:noFill/>
        </p:spPr>
        <p:txBody>
          <a:bodyPr wrap="none" rtlCol="0">
            <a:spAutoFit/>
          </a:bodyPr>
          <a:lstStyle/>
          <a:p>
            <a:r>
              <a:rPr lang="en-US" dirty="0">
                <a:hlinkClick r:id="rId3"/>
              </a:rPr>
              <a:t>https://standards.ieee.org/about/awards/nominate/</a:t>
            </a:r>
            <a:r>
              <a:rPr lang="en-US" dirty="0"/>
              <a:t> </a:t>
            </a:r>
          </a:p>
        </p:txBody>
      </p:sp>
    </p:spTree>
    <p:extLst>
      <p:ext uri="{BB962C8B-B14F-4D97-AF65-F5344CB8AC3E}">
        <p14:creationId xmlns:p14="http://schemas.microsoft.com/office/powerpoint/2010/main" val="2554757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4D4A2FB-1ECE-B684-23C2-CEFF335BDF97}"/>
              </a:ext>
            </a:extLst>
          </p:cNvPr>
          <p:cNvPicPr>
            <a:picLocks noChangeAspect="1"/>
          </p:cNvPicPr>
          <p:nvPr/>
        </p:nvPicPr>
        <p:blipFill>
          <a:blip r:embed="rId2"/>
          <a:stretch>
            <a:fillRect/>
          </a:stretch>
        </p:blipFill>
        <p:spPr>
          <a:xfrm>
            <a:off x="3897312" y="1614387"/>
            <a:ext cx="4332287" cy="3968010"/>
          </a:xfrm>
          <a:prstGeom prst="rect">
            <a:avLst/>
          </a:prstGeom>
        </p:spPr>
      </p:pic>
      <p:sp>
        <p:nvSpPr>
          <p:cNvPr id="2" name="Content Placeholder 1">
            <a:extLst>
              <a:ext uri="{FF2B5EF4-FFF2-40B4-BE49-F238E27FC236}">
                <a16:creationId xmlns:a16="http://schemas.microsoft.com/office/drawing/2014/main" id="{1B7C7391-FA31-3E7D-8347-8D78544C8F9C}"/>
              </a:ext>
            </a:extLst>
          </p:cNvPr>
          <p:cNvSpPr>
            <a:spLocks noGrp="1"/>
          </p:cNvSpPr>
          <p:nvPr>
            <p:ph idx="1"/>
          </p:nvPr>
        </p:nvSpPr>
        <p:spPr>
          <a:xfrm>
            <a:off x="914400" y="5181600"/>
            <a:ext cx="10363200" cy="914400"/>
          </a:xfrm>
        </p:spPr>
        <p:txBody>
          <a:bodyPr/>
          <a:lstStyle/>
          <a:p>
            <a:pPr marL="0" indent="0">
              <a:buNone/>
            </a:pPr>
            <a:r>
              <a:rPr lang="en-US" dirty="0">
                <a:hlinkClick r:id="rId3"/>
              </a:rPr>
              <a:t>https://standards.ieee.org/wp-content/uploads/import/governance/call-for-candidates-governance.pdf </a:t>
            </a:r>
            <a:endParaRPr lang="en-US" dirty="0"/>
          </a:p>
        </p:txBody>
      </p:sp>
      <p:sp>
        <p:nvSpPr>
          <p:cNvPr id="3" name="Title 2">
            <a:extLst>
              <a:ext uri="{FF2B5EF4-FFF2-40B4-BE49-F238E27FC236}">
                <a16:creationId xmlns:a16="http://schemas.microsoft.com/office/drawing/2014/main" id="{C43BC26B-E995-C915-DC89-460803209EBE}"/>
              </a:ext>
            </a:extLst>
          </p:cNvPr>
          <p:cNvSpPr>
            <a:spLocks noGrp="1"/>
          </p:cNvSpPr>
          <p:nvPr>
            <p:ph type="title"/>
          </p:nvPr>
        </p:nvSpPr>
        <p:spPr>
          <a:xfrm>
            <a:off x="838200" y="685800"/>
            <a:ext cx="10744200" cy="1066800"/>
          </a:xfrm>
        </p:spPr>
        <p:txBody>
          <a:bodyPr/>
          <a:lstStyle/>
          <a:p>
            <a:r>
              <a:rPr lang="en-US" dirty="0"/>
              <a:t>W2.5 Announcements: IEEE SA Governance Participation</a:t>
            </a:r>
          </a:p>
        </p:txBody>
      </p:sp>
      <p:sp>
        <p:nvSpPr>
          <p:cNvPr id="4" name="Date Placeholder 3">
            <a:extLst>
              <a:ext uri="{FF2B5EF4-FFF2-40B4-BE49-F238E27FC236}">
                <a16:creationId xmlns:a16="http://schemas.microsoft.com/office/drawing/2014/main" id="{165CEFC6-2F8E-F0DD-75BD-B4F079033458}"/>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A98275E9-C1D9-83FB-6BB8-1CEE847351C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B1A669B-B094-AA5E-D053-2F4097761D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15</a:t>
            </a:fld>
            <a:endParaRPr lang="en-US" altLang="en-US"/>
          </a:p>
        </p:txBody>
      </p:sp>
    </p:spTree>
    <p:extLst>
      <p:ext uri="{BB962C8B-B14F-4D97-AF65-F5344CB8AC3E}">
        <p14:creationId xmlns:p14="http://schemas.microsoft.com/office/powerpoint/2010/main" val="2335541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AF0156-78CE-CEA5-9B69-2E4E4EE14341}"/>
              </a:ext>
            </a:extLst>
          </p:cNvPr>
          <p:cNvSpPr>
            <a:spLocks noGrp="1"/>
          </p:cNvSpPr>
          <p:nvPr>
            <p:ph idx="1"/>
          </p:nvPr>
        </p:nvSpPr>
        <p:spPr/>
        <p:txBody>
          <a:bodyPr/>
          <a:lstStyle/>
          <a:p>
            <a:r>
              <a:rPr lang="en-US" dirty="0">
                <a:hlinkClick r:id="rId2"/>
              </a:rPr>
              <a:t>https://www.ieee.org/about/corporate/election/candidates.html</a:t>
            </a:r>
            <a:r>
              <a:rPr lang="en-US" dirty="0"/>
              <a:t> </a:t>
            </a:r>
          </a:p>
          <a:p>
            <a:endParaRPr lang="en-US" dirty="0"/>
          </a:p>
          <a:p>
            <a:r>
              <a:rPr lang="en-US" dirty="0"/>
              <a:t>I would like to point out the candidates for</a:t>
            </a:r>
          </a:p>
        </p:txBody>
      </p:sp>
      <p:sp>
        <p:nvSpPr>
          <p:cNvPr id="3" name="Title 2">
            <a:extLst>
              <a:ext uri="{FF2B5EF4-FFF2-40B4-BE49-F238E27FC236}">
                <a16:creationId xmlns:a16="http://schemas.microsoft.com/office/drawing/2014/main" id="{C9CB3C93-41A5-0800-2DAF-BCF3C33DF2BE}"/>
              </a:ext>
            </a:extLst>
          </p:cNvPr>
          <p:cNvSpPr>
            <a:spLocks noGrp="1"/>
          </p:cNvSpPr>
          <p:nvPr>
            <p:ph type="title"/>
          </p:nvPr>
        </p:nvSpPr>
        <p:spPr/>
        <p:txBody>
          <a:bodyPr/>
          <a:lstStyle/>
          <a:p>
            <a:r>
              <a:rPr lang="en-US" dirty="0"/>
              <a:t>W2.5 Announcements: IEEE Elections</a:t>
            </a:r>
          </a:p>
        </p:txBody>
      </p:sp>
      <p:sp>
        <p:nvSpPr>
          <p:cNvPr id="4" name="Date Placeholder 3">
            <a:extLst>
              <a:ext uri="{FF2B5EF4-FFF2-40B4-BE49-F238E27FC236}">
                <a16:creationId xmlns:a16="http://schemas.microsoft.com/office/drawing/2014/main" id="{136488E7-47A9-FE53-72D2-C3F80B2A7556}"/>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49B4ECCA-D59D-6AB3-26AC-69C16AE0606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3EF991B-522C-694E-1736-9D0EBB7A4B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16</a:t>
            </a:fld>
            <a:endParaRPr lang="en-US" altLang="en-US"/>
          </a:p>
        </p:txBody>
      </p:sp>
      <p:pic>
        <p:nvPicPr>
          <p:cNvPr id="8" name="Picture 7">
            <a:extLst>
              <a:ext uri="{FF2B5EF4-FFF2-40B4-BE49-F238E27FC236}">
                <a16:creationId xmlns:a16="http://schemas.microsoft.com/office/drawing/2014/main" id="{C277DA51-4CBF-B975-297B-AF104BA40648}"/>
              </a:ext>
            </a:extLst>
          </p:cNvPr>
          <p:cNvPicPr>
            <a:picLocks noChangeAspect="1"/>
          </p:cNvPicPr>
          <p:nvPr/>
        </p:nvPicPr>
        <p:blipFill>
          <a:blip r:embed="rId3"/>
          <a:stretch>
            <a:fillRect/>
          </a:stretch>
        </p:blipFill>
        <p:spPr>
          <a:xfrm>
            <a:off x="1099440" y="3505200"/>
            <a:ext cx="9993120" cy="1381318"/>
          </a:xfrm>
          <a:prstGeom prst="rect">
            <a:avLst/>
          </a:prstGeom>
        </p:spPr>
      </p:pic>
    </p:spTree>
    <p:extLst>
      <p:ext uri="{BB962C8B-B14F-4D97-AF65-F5344CB8AC3E}">
        <p14:creationId xmlns:p14="http://schemas.microsoft.com/office/powerpoint/2010/main" val="123494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May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a:t>
            </a:r>
            <a:br>
              <a:rPr lang="en-GB" altLang="en-US" dirty="0"/>
            </a:br>
            <a:r>
              <a:rPr lang="en-GB" altLang="en-US" dirty="0"/>
              <a:t>	July 27 - August 1, 2025, Melia Castilla Madrid, Madrid, Spain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2025-06-23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2025-07-21 at 09:00 ET</a:t>
            </a:r>
          </a:p>
          <a:p>
            <a:pPr marL="457200" lvl="1" indent="0">
              <a:buNone/>
              <a:defRPr/>
            </a:pPr>
            <a:r>
              <a:rPr lang="en-GB" altLang="en-US" dirty="0"/>
              <a:t>CAC in-person/remote: </a:t>
            </a:r>
            <a:r>
              <a:rPr lang="en-GB" altLang="en-US" b="1" dirty="0"/>
              <a:t>Sunday 2025-07-27 at 18:00 CET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LMSC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May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a:t>
            </a:r>
          </a:p>
          <a:p>
            <a:pPr marL="0" indent="0">
              <a:buFontTx/>
              <a:buNone/>
              <a:defRPr/>
            </a:pPr>
            <a:r>
              <a:rPr lang="en-GB" altLang="en-US" dirty="0"/>
              <a:t>	SRC Software Inc.</a:t>
            </a:r>
            <a:br>
              <a:rPr lang="en-GB" altLang="en-US" dirty="0"/>
            </a:br>
            <a:r>
              <a:rPr lang="en-GB" altLang="en-US" dirty="0"/>
              <a:t>	</a:t>
            </a:r>
            <a:endParaRPr lang="en-US" altLang="en-US" dirty="0"/>
          </a:p>
          <a:p>
            <a:pPr marL="0" indent="0">
              <a:buFontTx/>
              <a:buNone/>
              <a:defRPr/>
            </a:pPr>
            <a:r>
              <a:rPr lang="en-US" altLang="en-US" dirty="0"/>
              <a:t>Detailed status is here (updated 2024-05-12):</a:t>
            </a:r>
          </a:p>
          <a:p>
            <a:pPr marL="0" indent="0">
              <a:buFontTx/>
              <a:buNone/>
              <a:defRPr/>
            </a:pPr>
            <a:r>
              <a:rPr lang="en-GB" altLang="en-US" dirty="0">
                <a:hlinkClick r:id="rId4"/>
              </a:rPr>
              <a:t>https://mentor.ieee.org/802.11/dcn/15/11-15-1489-24-0000-register-of-loa-requests.docx</a:t>
            </a:r>
            <a:r>
              <a:rPr lang="en-GB" altLang="en-US" dirty="0"/>
              <a:t> </a:t>
            </a:r>
            <a:br>
              <a:rPr lang="en-GB" altLang="en-US" dirty="0"/>
            </a:br>
            <a:r>
              <a:rPr lang="en-GB" altLang="en-US" dirty="0"/>
              <a:t>Recent changes:  Request sent to SRC Software Inc.</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26</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2025-05-02</a:t>
            </a:r>
          </a:p>
        </p:txBody>
      </p:sp>
      <p:graphicFrame>
        <p:nvGraphicFramePr>
          <p:cNvPr id="77901" name="Group 77"/>
          <p:cNvGraphicFramePr>
            <a:graphicFrameLocks noGrp="1"/>
          </p:cNvGraphicFramePr>
          <p:nvPr>
            <p:ph idx="1"/>
            <p:extLst>
              <p:ext uri="{D42A27DB-BD31-4B8C-83A1-F6EECF244321}">
                <p14:modId xmlns:p14="http://schemas.microsoft.com/office/powerpoint/2010/main" val="3570843172"/>
              </p:ext>
            </p:extLst>
          </p:nvPr>
        </p:nvGraphicFramePr>
        <p:xfrm>
          <a:off x="1316038" y="1341438"/>
          <a:ext cx="9661525" cy="4930778"/>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Std 802.11-2024</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$703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err="1">
                          <a:ln>
                            <a:noFill/>
                          </a:ln>
                          <a:solidFill>
                            <a:schemeClr val="tx1"/>
                          </a:solidFill>
                          <a:effectLst/>
                          <a:latin typeface="Times New Roman" pitchFamily="18" charset="0"/>
                          <a:ea typeface="+mn-ea"/>
                          <a:cs typeface="+mn-cs"/>
                        </a:rPr>
                        <a:t>REVme</a:t>
                      </a: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336418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14985434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P802.11bk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7506997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7"/>
                        </a:rPr>
                        <a:t>IEEE P802.11bf D8.0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89416562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600200"/>
            <a:ext cx="10363200" cy="48752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US" altLang="en-US" sz="2200" dirty="0"/>
          </a:p>
          <a:p>
            <a:pPr>
              <a:defRPr/>
            </a:pPr>
            <a:r>
              <a:rPr lang="en-US" altLang="en-US" sz="2200" dirty="0"/>
              <a:t>We will attempt a reset with the liaison of IEEE Std 802.11-2024, IEEE Std 802.11bh-2024 and IEEE Std 802.11be-2024 since these subsume all previous standards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LMSC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extLst>
              <p:ext uri="{D42A27DB-BD31-4B8C-83A1-F6EECF244321}">
                <p14:modId xmlns:p14="http://schemas.microsoft.com/office/powerpoint/2010/main" val="1365158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Wi-Fi Now presentation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29</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June 2025 – to be announced</a:t>
            </a:r>
          </a:p>
          <a:p>
            <a:pPr lvl="2"/>
            <a:r>
              <a:rPr lang="en-US" altLang="en-US" dirty="0"/>
              <a:t>Sunday July 27, 2025, 4PM CET (at the July plenary)</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30</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July 27-Aug 1, Melia Castilla Madrid, Madrid, Spain</a:t>
            </a:r>
          </a:p>
          <a:p>
            <a:pPr>
              <a:defRPr/>
            </a:pPr>
            <a:r>
              <a:rPr lang="en-US" sz="3200" dirty="0"/>
              <a:t>September 14-19, </a:t>
            </a:r>
            <a:r>
              <a:rPr lang="fi-FI" sz="3200" dirty="0"/>
              <a:t>Hilton Waikoloa Village, Waikoloa, Hawaii, USA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2F3191-27EF-2AB2-6DBE-E19B3FCBA3C6}"/>
              </a:ext>
            </a:extLst>
          </p:cNvPr>
          <p:cNvSpPr>
            <a:spLocks noGrp="1"/>
          </p:cNvSpPr>
          <p:nvPr>
            <p:ph idx="1"/>
          </p:nvPr>
        </p:nvSpPr>
        <p:spPr/>
        <p:txBody>
          <a:bodyPr/>
          <a:lstStyle/>
          <a:p>
            <a:r>
              <a:rPr lang="en-US" b="0" i="0" dirty="0">
                <a:effectLst/>
                <a:latin typeface="Segoe UI" panose="020B0502040204020203" pitchFamily="34" charset="0"/>
              </a:rPr>
              <a:t>[V] Pelin Salem, Cisco Systems 5/16/2025 2:14 AM • Congratulations to Dorothy for being inducted to Wi-Fi Hall of Fame during the Wi-Fi Now event 👏🏻🎊</a:t>
            </a:r>
          </a:p>
          <a:p>
            <a:endParaRPr lang="en-US" dirty="0"/>
          </a:p>
        </p:txBody>
      </p:sp>
      <p:sp>
        <p:nvSpPr>
          <p:cNvPr id="3" name="Title 2">
            <a:extLst>
              <a:ext uri="{FF2B5EF4-FFF2-40B4-BE49-F238E27FC236}">
                <a16:creationId xmlns:a16="http://schemas.microsoft.com/office/drawing/2014/main" id="{1C6FAE32-C874-24A4-C3FA-7177A01AB4F8}"/>
              </a:ext>
            </a:extLst>
          </p:cNvPr>
          <p:cNvSpPr>
            <a:spLocks noGrp="1"/>
          </p:cNvSpPr>
          <p:nvPr>
            <p:ph type="title"/>
          </p:nvPr>
        </p:nvSpPr>
        <p:spPr/>
        <p:txBody>
          <a:bodyPr/>
          <a:lstStyle/>
          <a:p>
            <a:r>
              <a:rPr lang="en-US" dirty="0"/>
              <a:t>F6.3 - Announcements</a:t>
            </a:r>
          </a:p>
        </p:txBody>
      </p:sp>
      <p:sp>
        <p:nvSpPr>
          <p:cNvPr id="4" name="Date Placeholder 3">
            <a:extLst>
              <a:ext uri="{FF2B5EF4-FFF2-40B4-BE49-F238E27FC236}">
                <a16:creationId xmlns:a16="http://schemas.microsoft.com/office/drawing/2014/main" id="{EB7EE87C-92F8-DDEE-5C76-AD1C6FB2EA65}"/>
              </a:ext>
            </a:extLst>
          </p:cNvPr>
          <p:cNvSpPr>
            <a:spLocks noGrp="1"/>
          </p:cNvSpPr>
          <p:nvPr>
            <p:ph type="dt" sz="half" idx="10"/>
          </p:nvPr>
        </p:nvSpPr>
        <p:spPr/>
        <p:txBody>
          <a:bodyPr/>
          <a:lstStyle/>
          <a:p>
            <a:pPr>
              <a:defRPr/>
            </a:pPr>
            <a:r>
              <a:rPr lang="en-US"/>
              <a:t>May 2025</a:t>
            </a:r>
            <a:endParaRPr lang="en-US" dirty="0"/>
          </a:p>
        </p:txBody>
      </p:sp>
      <p:sp>
        <p:nvSpPr>
          <p:cNvPr id="5" name="Footer Placeholder 4">
            <a:extLst>
              <a:ext uri="{FF2B5EF4-FFF2-40B4-BE49-F238E27FC236}">
                <a16:creationId xmlns:a16="http://schemas.microsoft.com/office/drawing/2014/main" id="{C844E9FD-89E0-799F-B68A-33D4BD348777}"/>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BA52807-C3DD-8764-1EBC-1AEB1F8BBDD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32</a:t>
            </a:fld>
            <a:endParaRPr lang="en-US" altLang="en-US"/>
          </a:p>
        </p:txBody>
      </p:sp>
    </p:spTree>
    <p:extLst>
      <p:ext uri="{BB962C8B-B14F-4D97-AF65-F5344CB8AC3E}">
        <p14:creationId xmlns:p14="http://schemas.microsoft.com/office/powerpoint/2010/main" val="3680838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36</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37</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38</a:t>
            </a:fld>
            <a:endParaRPr lang="en-US" altLang="en-US" sz="1200"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39</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40</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176943</TotalTime>
  <Words>4632</Words>
  <Application>Microsoft Office PowerPoint</Application>
  <PresentationFormat>Widescreen</PresentationFormat>
  <Paragraphs>627</Paragraphs>
  <Slides>40</Slides>
  <Notes>30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40</vt:i4>
      </vt:variant>
    </vt:vector>
  </HeadingPairs>
  <TitlesOfParts>
    <vt:vector size="47" baseType="lpstr">
      <vt:lpstr>Arial</vt:lpstr>
      <vt:lpstr>Calibri</vt:lpstr>
      <vt:lpstr>Segoe UI</vt:lpstr>
      <vt:lpstr>Times New Roman</vt:lpstr>
      <vt:lpstr>Default Design</vt:lpstr>
      <vt:lpstr>Custom Design</vt:lpstr>
      <vt:lpstr>Document</vt:lpstr>
      <vt:lpstr>May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May Designation of Individual experts</vt:lpstr>
      <vt:lpstr>W2.5 – Attendance: Reciprocal Credit</vt:lpstr>
      <vt:lpstr>W2.5 – Announcements: IETF liaison for 802</vt:lpstr>
      <vt:lpstr>W2.5 Announcements: IEEE SA Awards</vt:lpstr>
      <vt:lpstr>W2.5 Announcements: IEEE SA Governance Participation</vt:lpstr>
      <vt:lpstr>W2.5 Announcements: IEEE Elections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May Designation of Individual experts</vt:lpstr>
      <vt:lpstr>F2.7 Requests for Letters of Assurance</vt:lpstr>
      <vt:lpstr>F2.8 Drafts for Sale by IEEE– as of 2025-05-02</vt:lpstr>
      <vt:lpstr>F2.9 ISO/IEC JTC1/SC6</vt:lpstr>
      <vt:lpstr>F2.10 Social media, blog posts and similar</vt:lpstr>
      <vt:lpstr>F2.11 IEEE 802 Public Visibility Standing Committee</vt:lpstr>
      <vt:lpstr>F6.1 802 Wireless Chairs meeting</vt:lpstr>
      <vt:lpstr>F6.2 Upcoming Sessions </vt:lpstr>
      <vt:lpstr>F6.3 -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May Supplementary Material</dc:title>
  <dc:creator/>
  <cp:keywords>11-24-0595r1</cp:keywords>
  <cp:lastModifiedBy>Stacey, Robert</cp:lastModifiedBy>
  <cp:revision>2492</cp:revision>
  <cp:lastPrinted>1998-02-10T13:28:06Z</cp:lastPrinted>
  <dcterms:created xsi:type="dcterms:W3CDTF">1998-02-10T13:07:52Z</dcterms:created>
  <dcterms:modified xsi:type="dcterms:W3CDTF">2025-05-16T07:58:59Z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