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332" r:id="rId3"/>
    <p:sldId id="2383" r:id="rId4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49">
          <p15:clr>
            <a:srgbClr val="A4A3A4"/>
          </p15:clr>
        </p15:guide>
        <p15:guide id="2" pos="38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  <a:srgbClr val="EAEAFA"/>
    <a:srgbClr val="3366FF"/>
    <a:srgbClr val="FFFF00"/>
    <a:srgbClr val="000000"/>
    <a:srgbClr val="66FF33"/>
    <a:srgbClr val="FF9966"/>
    <a:srgbClr val="FF9900"/>
    <a:srgbClr val="00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F3290F-1A03-4D1D-8719-755BD810E021}" v="2" dt="2025-05-11T03:17:52.8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79" autoAdjust="0"/>
    <p:restoredTop sz="95821" autoAdjust="0"/>
  </p:normalViewPr>
  <p:slideViewPr>
    <p:cSldViewPr>
      <p:cViewPr varScale="1">
        <p:scale>
          <a:sx n="111" d="100"/>
          <a:sy n="111" d="100"/>
        </p:scale>
        <p:origin x="656" y="8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836" y="264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EF726AE3-82B4-4EFC-A9C0-6FED5CED71F0}"/>
    <pc:docChg chg="modSld modMainMaster modNotesMaster modHandout">
      <pc:chgData name="Xiaofei Wang" userId="6e1836d3-2ed9-4ae5-8700-9029b71c19c7" providerId="ADAL" clId="{EF726AE3-82B4-4EFC-A9C0-6FED5CED71F0}" dt="2024-09-09T03:28:49.223" v="168" actId="20577"/>
      <pc:docMkLst>
        <pc:docMk/>
      </pc:docMkLst>
      <pc:sldChg chg="modSp mod">
        <pc:chgData name="Xiaofei Wang" userId="6e1836d3-2ed9-4ae5-8700-9029b71c19c7" providerId="ADAL" clId="{EF726AE3-82B4-4EFC-A9C0-6FED5CED71F0}" dt="2024-09-09T03:24:40.869" v="9" actId="20577"/>
        <pc:sldMkLst>
          <pc:docMk/>
          <pc:sldMk cId="0" sldId="290"/>
        </pc:sldMkLst>
      </pc:sldChg>
      <pc:sldChg chg="modSp">
        <pc:chgData name="Xiaofei Wang" userId="6e1836d3-2ed9-4ae5-8700-9029b71c19c7" providerId="ADAL" clId="{EF726AE3-82B4-4EFC-A9C0-6FED5CED71F0}" dt="2024-09-09T03:23:51.827" v="0"/>
        <pc:sldMkLst>
          <pc:docMk/>
          <pc:sldMk cId="0" sldId="332"/>
        </pc:sldMkLst>
      </pc:sldChg>
      <pc:sldChg chg="modSp mod">
        <pc:chgData name="Xiaofei Wang" userId="6e1836d3-2ed9-4ae5-8700-9029b71c19c7" providerId="ADAL" clId="{EF726AE3-82B4-4EFC-A9C0-6FED5CED71F0}" dt="2024-09-09T03:28:49.223" v="168" actId="20577"/>
        <pc:sldMkLst>
          <pc:docMk/>
          <pc:sldMk cId="2450507270" sldId="2383"/>
        </pc:sldMkLst>
      </pc:sldChg>
      <pc:sldMasterChg chg="modSp">
        <pc:chgData name="Xiaofei Wang" userId="6e1836d3-2ed9-4ae5-8700-9029b71c19c7" providerId="ADAL" clId="{EF726AE3-82B4-4EFC-A9C0-6FED5CED71F0}" dt="2024-09-09T03:24:19.333" v="1"/>
        <pc:sldMasterMkLst>
          <pc:docMk/>
          <pc:sldMasterMk cId="0" sldId="2147483648"/>
        </pc:sldMasterMkLst>
      </pc:sldMasterChg>
    </pc:docChg>
  </pc:docChgLst>
  <pc:docChgLst>
    <pc:chgData name="Xiaofei Wang" userId="6e1836d3-2ed9-4ae5-8700-9029b71c19c7" providerId="ADAL" clId="{907AE481-62B0-42F2-BDF9-FB4B8432EFBC}"/>
    <pc:docChg chg="modSld">
      <pc:chgData name="Xiaofei Wang" userId="6e1836d3-2ed9-4ae5-8700-9029b71c19c7" providerId="ADAL" clId="{907AE481-62B0-42F2-BDF9-FB4B8432EFBC}" dt="2024-05-13T07:12:18.223" v="1" actId="20577"/>
      <pc:docMkLst>
        <pc:docMk/>
      </pc:docMkLst>
      <pc:sldChg chg="modSp mod">
        <pc:chgData name="Xiaofei Wang" userId="6e1836d3-2ed9-4ae5-8700-9029b71c19c7" providerId="ADAL" clId="{907AE481-62B0-42F2-BDF9-FB4B8432EFBC}" dt="2024-05-13T07:12:18.223" v="1" actId="20577"/>
        <pc:sldMkLst>
          <pc:docMk/>
          <pc:sldMk cId="2450507270" sldId="2383"/>
        </pc:sldMkLst>
      </pc:sldChg>
    </pc:docChg>
  </pc:docChgLst>
  <pc:docChgLst>
    <pc:chgData name="Xiaofei Wang" userId="6e1836d3-2ed9-4ae5-8700-9029b71c19c7" providerId="ADAL" clId="{3BC5266A-EB09-492D-BF15-498C560D243E}"/>
    <pc:docChg chg="custSel modSld modMainMaster modNotesMaster modHandout">
      <pc:chgData name="Xiaofei Wang" userId="6e1836d3-2ed9-4ae5-8700-9029b71c19c7" providerId="ADAL" clId="{3BC5266A-EB09-492D-BF15-498C560D243E}" dt="2025-01-08T15:13:53.923" v="256" actId="20577"/>
      <pc:docMkLst>
        <pc:docMk/>
      </pc:docMkLst>
      <pc:sldChg chg="modSp mod">
        <pc:chgData name="Xiaofei Wang" userId="6e1836d3-2ed9-4ae5-8700-9029b71c19c7" providerId="ADAL" clId="{3BC5266A-EB09-492D-BF15-498C560D243E}" dt="2025-01-08T15:09:32.784" v="8" actId="20577"/>
        <pc:sldMkLst>
          <pc:docMk/>
          <pc:sldMk cId="0" sldId="290"/>
        </pc:sldMkLst>
      </pc:sldChg>
      <pc:sldChg chg="modSp">
        <pc:chgData name="Xiaofei Wang" userId="6e1836d3-2ed9-4ae5-8700-9029b71c19c7" providerId="ADAL" clId="{3BC5266A-EB09-492D-BF15-498C560D243E}" dt="2025-01-08T15:09:22.401" v="0"/>
        <pc:sldMkLst>
          <pc:docMk/>
          <pc:sldMk cId="0" sldId="332"/>
        </pc:sldMkLst>
      </pc:sldChg>
      <pc:sldChg chg="modSp mod">
        <pc:chgData name="Xiaofei Wang" userId="6e1836d3-2ed9-4ae5-8700-9029b71c19c7" providerId="ADAL" clId="{3BC5266A-EB09-492D-BF15-498C560D243E}" dt="2025-01-08T15:13:53.923" v="256" actId="20577"/>
        <pc:sldMkLst>
          <pc:docMk/>
          <pc:sldMk cId="2450507270" sldId="2383"/>
        </pc:sldMkLst>
      </pc:sldChg>
      <pc:sldMasterChg chg="modSp">
        <pc:chgData name="Xiaofei Wang" userId="6e1836d3-2ed9-4ae5-8700-9029b71c19c7" providerId="ADAL" clId="{3BC5266A-EB09-492D-BF15-498C560D243E}" dt="2025-01-08T15:09:54.098" v="9"/>
        <pc:sldMasterMkLst>
          <pc:docMk/>
          <pc:sldMasterMk cId="0" sldId="2147483648"/>
        </pc:sldMasterMkLst>
      </pc:sldMasterChg>
    </pc:docChg>
  </pc:docChgLst>
  <pc:docChgLst>
    <pc:chgData name="Xiaofei Wang" userId="6e1836d3-2ed9-4ae5-8700-9029b71c19c7" providerId="ADAL" clId="{29F3B874-D603-4649-A82B-14A5AD8C0C13}"/>
    <pc:docChg chg="custSel addSld modSld modMainMaster modNotesMaster modHandout">
      <pc:chgData name="Xiaofei Wang" userId="6e1836d3-2ed9-4ae5-8700-9029b71c19c7" providerId="ADAL" clId="{29F3B874-D603-4649-A82B-14A5AD8C0C13}" dt="2024-07-05T13:52:25.350" v="242" actId="20577"/>
      <pc:docMkLst>
        <pc:docMk/>
      </pc:docMkLst>
      <pc:sldChg chg="modSp add mod">
        <pc:chgData name="Xiaofei Wang" userId="6e1836d3-2ed9-4ae5-8700-9029b71c19c7" providerId="ADAL" clId="{29F3B874-D603-4649-A82B-14A5AD8C0C13}" dt="2024-07-05T13:49:29.476" v="44" actId="20577"/>
        <pc:sldMkLst>
          <pc:docMk/>
          <pc:sldMk cId="0" sldId="290"/>
        </pc:sldMkLst>
      </pc:sldChg>
      <pc:sldChg chg="modSp add mod">
        <pc:chgData name="Xiaofei Wang" userId="6e1836d3-2ed9-4ae5-8700-9029b71c19c7" providerId="ADAL" clId="{29F3B874-D603-4649-A82B-14A5AD8C0C13}" dt="2024-07-05T13:50:14.837" v="69" actId="20577"/>
        <pc:sldMkLst>
          <pc:docMk/>
          <pc:sldMk cId="0" sldId="332"/>
        </pc:sldMkLst>
      </pc:sldChg>
      <pc:sldChg chg="modSp mod">
        <pc:chgData name="Xiaofei Wang" userId="6e1836d3-2ed9-4ae5-8700-9029b71c19c7" providerId="ADAL" clId="{29F3B874-D603-4649-A82B-14A5AD8C0C13}" dt="2024-07-05T13:52:25.350" v="242" actId="20577"/>
        <pc:sldMkLst>
          <pc:docMk/>
          <pc:sldMk cId="2450507270" sldId="2383"/>
        </pc:sldMkLst>
      </pc:sldChg>
      <pc:sldMasterChg chg="modSp">
        <pc:chgData name="Xiaofei Wang" userId="6e1836d3-2ed9-4ae5-8700-9029b71c19c7" providerId="ADAL" clId="{29F3B874-D603-4649-A82B-14A5AD8C0C13}" dt="2024-07-05T13:49:53.612" v="45"/>
        <pc:sldMasterMkLst>
          <pc:docMk/>
          <pc:sldMasterMk cId="0" sldId="2147483648"/>
        </pc:sldMasterMkLst>
      </pc:sldMasterChg>
    </pc:docChg>
  </pc:docChgLst>
  <pc:docChgLst>
    <pc:chgData name="Xiaofei Wang" userId="6e1836d3-2ed9-4ae5-8700-9029b71c19c7" providerId="ADAL" clId="{90F3290F-1A03-4D1D-8719-755BD810E021}"/>
    <pc:docChg chg="modSld modMainMaster modNotesMaster modHandout">
      <pc:chgData name="Xiaofei Wang" userId="6e1836d3-2ed9-4ae5-8700-9029b71c19c7" providerId="ADAL" clId="{90F3290F-1A03-4D1D-8719-755BD810E021}" dt="2025-05-11T03:20:02.234" v="53" actId="20577"/>
      <pc:docMkLst>
        <pc:docMk/>
      </pc:docMkLst>
      <pc:sldChg chg="modSp mod">
        <pc:chgData name="Xiaofei Wang" userId="6e1836d3-2ed9-4ae5-8700-9029b71c19c7" providerId="ADAL" clId="{90F3290F-1A03-4D1D-8719-755BD810E021}" dt="2025-05-11T03:18:07.397" v="3" actId="20577"/>
        <pc:sldMkLst>
          <pc:docMk/>
          <pc:sldMk cId="0" sldId="290"/>
        </pc:sldMkLst>
        <pc:spChg chg="mod">
          <ac:chgData name="Xiaofei Wang" userId="6e1836d3-2ed9-4ae5-8700-9029b71c19c7" providerId="ADAL" clId="{90F3290F-1A03-4D1D-8719-755BD810E021}" dt="2025-05-11T03:17:29.178" v="0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90F3290F-1A03-4D1D-8719-755BD810E021}" dt="2025-05-11T03:17:29.178" v="0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90F3290F-1A03-4D1D-8719-755BD810E021}" dt="2025-05-11T03:18:07.397" v="3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">
        <pc:chgData name="Xiaofei Wang" userId="6e1836d3-2ed9-4ae5-8700-9029b71c19c7" providerId="ADAL" clId="{90F3290F-1A03-4D1D-8719-755BD810E021}" dt="2025-05-11T03:17:29.178" v="0"/>
        <pc:sldMkLst>
          <pc:docMk/>
          <pc:sldMk cId="0" sldId="332"/>
        </pc:sldMkLst>
        <pc:spChg chg="mod">
          <ac:chgData name="Xiaofei Wang" userId="6e1836d3-2ed9-4ae5-8700-9029b71c19c7" providerId="ADAL" clId="{90F3290F-1A03-4D1D-8719-755BD810E021}" dt="2025-05-11T03:17:29.178" v="0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90F3290F-1A03-4D1D-8719-755BD810E021}" dt="2025-05-11T03:17:29.178" v="0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90F3290F-1A03-4D1D-8719-755BD810E021}" dt="2025-05-11T03:20:02.234" v="53" actId="20577"/>
        <pc:sldMkLst>
          <pc:docMk/>
          <pc:sldMk cId="2450507270" sldId="2383"/>
        </pc:sldMkLst>
        <pc:spChg chg="mod">
          <ac:chgData name="Xiaofei Wang" userId="6e1836d3-2ed9-4ae5-8700-9029b71c19c7" providerId="ADAL" clId="{90F3290F-1A03-4D1D-8719-755BD810E021}" dt="2025-05-11T03:17:29.178" v="0"/>
          <ac:spMkLst>
            <pc:docMk/>
            <pc:sldMk cId="2450507270" sldId="2383"/>
            <ac:spMk id="15362" creationId="{00000000-0000-0000-0000-000000000000}"/>
          </ac:spMkLst>
        </pc:spChg>
        <pc:spChg chg="mod">
          <ac:chgData name="Xiaofei Wang" userId="6e1836d3-2ed9-4ae5-8700-9029b71c19c7" providerId="ADAL" clId="{90F3290F-1A03-4D1D-8719-755BD810E021}" dt="2025-05-11T03:20:02.234" v="53" actId="20577"/>
          <ac:spMkLst>
            <pc:docMk/>
            <pc:sldMk cId="2450507270" sldId="2383"/>
            <ac:spMk id="15363" creationId="{00000000-0000-0000-0000-000000000000}"/>
          </ac:spMkLst>
        </pc:spChg>
        <pc:spChg chg="mod">
          <ac:chgData name="Xiaofei Wang" userId="6e1836d3-2ed9-4ae5-8700-9029b71c19c7" providerId="ADAL" clId="{90F3290F-1A03-4D1D-8719-755BD810E021}" dt="2025-05-11T03:17:29.178" v="0"/>
          <ac:spMkLst>
            <pc:docMk/>
            <pc:sldMk cId="2450507270" sldId="2383"/>
            <ac:spMk id="15364" creationId="{00000000-0000-0000-0000-000000000000}"/>
          </ac:spMkLst>
        </pc:spChg>
      </pc:sldChg>
      <pc:sldMasterChg chg="modSp">
        <pc:chgData name="Xiaofei Wang" userId="6e1836d3-2ed9-4ae5-8700-9029b71c19c7" providerId="ADAL" clId="{90F3290F-1A03-4D1D-8719-755BD810E021}" dt="2025-05-11T03:17:52.836" v="1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90F3290F-1A03-4D1D-8719-755BD810E021}" dt="2025-05-11T03:17:52.836" v="1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325665" y="83057"/>
            <a:ext cx="2106089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802.11-25/592r0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384731" y="20213"/>
            <a:ext cx="2106089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802.11-25/592r0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30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802.11-25/592r0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0" y="6477000"/>
            <a:ext cx="1717779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1" y="1371600"/>
            <a:ext cx="6969918" cy="800100"/>
          </a:xfrm>
          <a:noFill/>
        </p:spPr>
        <p:txBody>
          <a:bodyPr/>
          <a:lstStyle/>
          <a:p>
            <a:r>
              <a:rPr lang="en-US" dirty="0"/>
              <a:t>May 2025 AIML SC Snapshot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657350" y="2000250"/>
            <a:ext cx="5829300" cy="28575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500" dirty="0"/>
              <a:t>Date:</a:t>
            </a:r>
            <a:r>
              <a:rPr lang="en-US" sz="1500" b="0" dirty="0"/>
              <a:t> 2025-05-10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547813" y="2625328"/>
          <a:ext cx="6379369" cy="1137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0720" imgH="1531112" progId="Word.Document.8">
                  <p:embed/>
                </p:oleObj>
              </mc:Choice>
              <mc:Fallback>
                <p:oleObj name="Document" r:id="rId3" imgW="8550720" imgH="1531112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2625328"/>
                        <a:ext cx="6379369" cy="11370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1543050" y="2312194"/>
            <a:ext cx="10858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9056" tIns="34529" rIns="69056" bIns="34529"/>
          <a:lstStyle/>
          <a:p>
            <a:pPr marL="257175" indent="-257175" eaLnBrk="0" hangingPunct="0">
              <a:spcBef>
                <a:spcPct val="20000"/>
              </a:spcBef>
            </a:pPr>
            <a:r>
              <a:rPr lang="en-US" sz="15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2751" y="304800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85800" y="353325"/>
            <a:ext cx="726161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35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17145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0574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24003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27432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May 2025</a:t>
            </a:r>
            <a:endParaRPr lang="en-GB" altLang="en-US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315200" y="6553200"/>
            <a:ext cx="1295227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17145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0574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24003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27432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48192" y="6495267"/>
            <a:ext cx="323808" cy="1384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57213" indent="-214313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57250" indent="-17145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900" b="0" dirty="0"/>
              <a:t>Slide </a:t>
            </a:r>
            <a:fld id="{422EB9C2-4523-4101-8834-B68FD7935310}" type="slidenum">
              <a:rPr lang="en-GB" altLang="en-US" sz="9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9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100" dirty="0"/>
              <a:t>This contribution contains the snapshot for the AIML SC for May 2025.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295400"/>
          </a:xfrm>
        </p:spPr>
        <p:txBody>
          <a:bodyPr/>
          <a:lstStyle/>
          <a:p>
            <a:r>
              <a:rPr lang="en-US" dirty="0"/>
              <a:t>IEEE 802.11 AIML SC </a:t>
            </a:r>
            <a:r>
              <a:rPr lang="en-US" altLang="ja-JP" dirty="0"/>
              <a:t>– May 2025</a:t>
            </a:r>
            <a:br>
              <a:rPr lang="en-US" dirty="0"/>
            </a:br>
            <a:r>
              <a:rPr lang="en-US" b="0" dirty="0"/>
              <a:t>Artificial Intelligence and Machine Learning</a:t>
            </a:r>
            <a:br>
              <a:rPr lang="en-US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91000"/>
          </a:xfrm>
        </p:spPr>
        <p:txBody>
          <a:bodyPr/>
          <a:lstStyle/>
          <a:p>
            <a:pPr marL="457200" lvl="1" indent="0">
              <a:buNone/>
            </a:pPr>
            <a:endParaRPr lang="en-US" sz="100" dirty="0"/>
          </a:p>
          <a:p>
            <a:pPr>
              <a:buFont typeface="Arial"/>
              <a:buChar char="•"/>
            </a:pPr>
            <a:r>
              <a:rPr lang="en-US" sz="2000" dirty="0"/>
              <a:t>May 2025 meeting goals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Minutes approval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March 2025 Atlanta Plenary meeting minutes: 11-25/606r0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Technical submissions and discussions: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One </a:t>
            </a:r>
            <a:r>
              <a:rPr lang="en-US" sz="1600"/>
              <a:t>technical contributions: MAPC Co-SR</a:t>
            </a:r>
            <a:endParaRPr lang="en-US" sz="1600" dirty="0"/>
          </a:p>
          <a:p>
            <a:pPr lvl="2">
              <a:lnSpc>
                <a:spcPct val="90000"/>
              </a:lnSpc>
            </a:pPr>
            <a:r>
              <a:rPr lang="en-US" sz="1600" dirty="0"/>
              <a:t>Additional AIML use cases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Additional feasibility and technical studies on existing and new use cases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technical and technical report presentations</a:t>
            </a:r>
          </a:p>
          <a:p>
            <a:pPr lvl="2">
              <a:lnSpc>
                <a:spcPct val="90000"/>
              </a:lnSpc>
            </a:pPr>
            <a:endParaRPr lang="en-US" sz="2000" dirty="0"/>
          </a:p>
          <a:p>
            <a:pPr>
              <a:buFont typeface="Arial"/>
              <a:buChar char="•"/>
            </a:pPr>
            <a:r>
              <a:rPr lang="en-US" sz="2000" dirty="0"/>
              <a:t>May 2025 Plenary meeting:</a:t>
            </a:r>
            <a:endParaRPr lang="en-US" altLang="en-US" sz="1800" dirty="0"/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One meeting slot: </a:t>
            </a:r>
          </a:p>
          <a:p>
            <a:pPr marL="114300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Tuesday PM1</a:t>
            </a:r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Agenda: 11-25/591</a:t>
            </a:r>
          </a:p>
          <a:p>
            <a:pPr lvl="1">
              <a:buFont typeface="Arial"/>
              <a:buChar char="•"/>
            </a:pPr>
            <a:endParaRPr lang="en-US" sz="300" dirty="0"/>
          </a:p>
          <a:p>
            <a:pPr lvl="3">
              <a:buFont typeface="Arial"/>
              <a:buChar char="•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26146" y="6475413"/>
            <a:ext cx="1717779" cy="184666"/>
          </a:xfrm>
          <a:noFill/>
        </p:spPr>
        <p:txBody>
          <a:bodyPr/>
          <a:lstStyle/>
          <a:p>
            <a:r>
              <a:rPr lang="en-US" dirty="0"/>
              <a:t>Xiaofei Wang (InterDigital)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8F0476F-A4BB-476C-A2BA-86325118121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0727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359798</TotalTime>
  <Words>159</Words>
  <Application>Microsoft Office PowerPoint</Application>
  <PresentationFormat>On-screen Show (4:3)</PresentationFormat>
  <Paragraphs>40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Default Design</vt:lpstr>
      <vt:lpstr>Document</vt:lpstr>
      <vt:lpstr>May 2025 AIML SC Snapshot</vt:lpstr>
      <vt:lpstr>Abstract</vt:lpstr>
      <vt:lpstr>IEEE 802.11 AIML SC – May 2025 Artificial Intelligence and Machine Learning </vt:lpstr>
    </vt:vector>
  </TitlesOfParts>
  <Company>Aruba, an HPE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2018 WG11 Opening Plenary Snapshot slides</dc:title>
  <dc:creator>802.11CAC;dorothy.stanley@hpe.com</dc:creator>
  <cp:keywords>802.11</cp:keywords>
  <cp:lastModifiedBy>Xiaofei Wang</cp:lastModifiedBy>
  <cp:revision>3588</cp:revision>
  <cp:lastPrinted>2014-03-15T03:57:02Z</cp:lastPrinted>
  <dcterms:created xsi:type="dcterms:W3CDTF">1998-02-10T13:07:52Z</dcterms:created>
  <dcterms:modified xsi:type="dcterms:W3CDTF">2025-05-11T03:20:04Z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Enabled">
    <vt:lpwstr>true</vt:lpwstr>
  </property>
  <property fmtid="{D5CDD505-2E9C-101B-9397-08002B2CF9AE}" pid="3" name="MSIP_Label_4d2f777e-4347-4fc6-823a-b44ab313546a_SetDate">
    <vt:lpwstr>2024-07-05T13:45:57Z</vt:lpwstr>
  </property>
  <property fmtid="{D5CDD505-2E9C-101B-9397-08002B2CF9AE}" pid="4" name="MSIP_Label_4d2f777e-4347-4fc6-823a-b44ab313546a_Method">
    <vt:lpwstr>Standard</vt:lpwstr>
  </property>
  <property fmtid="{D5CDD505-2E9C-101B-9397-08002B2CF9AE}" pid="5" name="MSIP_Label_4d2f777e-4347-4fc6-823a-b44ab313546a_Name">
    <vt:lpwstr>Non-Public</vt:lpwstr>
  </property>
  <property fmtid="{D5CDD505-2E9C-101B-9397-08002B2CF9AE}" pid="6" name="MSIP_Label_4d2f777e-4347-4fc6-823a-b44ab313546a_SiteId">
    <vt:lpwstr>e351b779-f6d5-4e50-8568-80e922d180ae</vt:lpwstr>
  </property>
  <property fmtid="{D5CDD505-2E9C-101B-9397-08002B2CF9AE}" pid="7" name="MSIP_Label_4d2f777e-4347-4fc6-823a-b44ab313546a_ActionId">
    <vt:lpwstr>e6033c03-4732-4952-b56b-2482b2e21937</vt:lpwstr>
  </property>
  <property fmtid="{D5CDD505-2E9C-101B-9397-08002B2CF9AE}" pid="8" name="MSIP_Label_4d2f777e-4347-4fc6-823a-b44ab313546a_ContentBits">
    <vt:lpwstr>0</vt:lpwstr>
  </property>
</Properties>
</file>