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9"/>
  </p:notesMasterIdLst>
  <p:handoutMasterIdLst>
    <p:handoutMasterId r:id="rId70"/>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1167" r:id="rId21"/>
    <p:sldId id="1582" r:id="rId22"/>
    <p:sldId id="1585" r:id="rId23"/>
    <p:sldId id="1584" r:id="rId24"/>
    <p:sldId id="1583" r:id="rId25"/>
    <p:sldId id="1587" r:id="rId26"/>
    <p:sldId id="1586" r:id="rId27"/>
    <p:sldId id="1429" r:id="rId28"/>
    <p:sldId id="1588" r:id="rId29"/>
    <p:sldId id="1589" r:id="rId30"/>
    <p:sldId id="1448" r:id="rId31"/>
    <p:sldId id="1006" r:id="rId32"/>
    <p:sldId id="1178" r:id="rId33"/>
    <p:sldId id="1023" r:id="rId34"/>
    <p:sldId id="1024" r:id="rId35"/>
    <p:sldId id="1520" r:id="rId36"/>
    <p:sldId id="1496" r:id="rId37"/>
    <p:sldId id="1590" r:id="rId38"/>
    <p:sldId id="1569" r:id="rId39"/>
    <p:sldId id="1591" r:id="rId40"/>
    <p:sldId id="1570" r:id="rId41"/>
    <p:sldId id="1571" r:id="rId42"/>
    <p:sldId id="1572" r:id="rId43"/>
    <p:sldId id="1573" r:id="rId44"/>
    <p:sldId id="1594" r:id="rId45"/>
    <p:sldId id="1575" r:id="rId46"/>
    <p:sldId id="1576" r:id="rId47"/>
    <p:sldId id="1577" r:id="rId48"/>
    <p:sldId id="1578" r:id="rId49"/>
    <p:sldId id="1579" r:id="rId50"/>
    <p:sldId id="1574" r:id="rId51"/>
    <p:sldId id="1595" r:id="rId52"/>
    <p:sldId id="1581" r:id="rId53"/>
    <p:sldId id="1508" r:id="rId54"/>
    <p:sldId id="1597" r:id="rId55"/>
    <p:sldId id="1598" r:id="rId56"/>
    <p:sldId id="1599" r:id="rId57"/>
    <p:sldId id="1600" r:id="rId58"/>
    <p:sldId id="1593" r:id="rId59"/>
    <p:sldId id="356" r:id="rId60"/>
    <p:sldId id="1596" r:id="rId61"/>
    <p:sldId id="1601" r:id="rId62"/>
    <p:sldId id="997" r:id="rId63"/>
    <p:sldId id="1564" r:id="rId64"/>
    <p:sldId id="362" r:id="rId65"/>
    <p:sldId id="1494" r:id="rId66"/>
    <p:sldId id="1034" r:id="rId67"/>
    <p:sldId id="323" r:id="rId68"/>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86734D3-8E7C-42BC-9DE3-F10657D3ECDA}" v="371" dt="2025-05-15T13:31:33.37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502" autoAdjust="0"/>
    <p:restoredTop sz="94660"/>
  </p:normalViewPr>
  <p:slideViewPr>
    <p:cSldViewPr>
      <p:cViewPr varScale="1">
        <p:scale>
          <a:sx n="127" d="100"/>
          <a:sy n="127" d="100"/>
        </p:scale>
        <p:origin x="1458" y="114"/>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handoutMaster" Target="handoutMasters/handoutMaster1.xml"/><Relationship Id="rId75"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microsoft.com/office/2015/10/relationships/revisionInfo" Target="revisionInfo.xml"/><Relationship Id="rId7" Type="http://schemas.openxmlformats.org/officeDocument/2006/relationships/slide" Target="slides/slide6.xml"/><Relationship Id="rId71"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E0725D23-625E-498B-87E0-2B1913CF0FE0}"/>
    <pc:docChg chg="undo redo custSel addSld delSld modSld sldOrd modMainMaster">
      <pc:chgData name="Alfred Asterjadhi" userId="39de57b9-85c0-4fd1-aaac-8ca2b6560ad0" providerId="ADAL" clId="{E0725D23-625E-498B-87E0-2B1913CF0FE0}" dt="2024-09-12T23:13:19.102" v="10445" actId="20577"/>
      <pc:docMkLst>
        <pc:docMk/>
      </pc:docMkLst>
      <pc:sldChg chg="modSp mod">
        <pc:chgData name="Alfred Asterjadhi" userId="39de57b9-85c0-4fd1-aaac-8ca2b6560ad0" providerId="ADAL" clId="{E0725D23-625E-498B-87E0-2B1913CF0FE0}" dt="2024-09-08T02:29:37.149" v="5778" actId="6549"/>
        <pc:sldMkLst>
          <pc:docMk/>
          <pc:sldMk cId="0" sldId="256"/>
        </pc:sldMkLst>
      </pc:sldChg>
      <pc:sldChg chg="modSp mod">
        <pc:chgData name="Alfred Asterjadhi" userId="39de57b9-85c0-4fd1-aaac-8ca2b6560ad0" providerId="ADAL" clId="{E0725D23-625E-498B-87E0-2B1913CF0FE0}" dt="2024-08-05T19:28:10.663" v="167" actId="20577"/>
        <pc:sldMkLst>
          <pc:docMk/>
          <pc:sldMk cId="0" sldId="257"/>
        </pc:sldMkLst>
      </pc:sldChg>
      <pc:sldChg chg="modSp mod">
        <pc:chgData name="Alfred Asterjadhi" userId="39de57b9-85c0-4fd1-aaac-8ca2b6560ad0" providerId="ADAL" clId="{E0725D23-625E-498B-87E0-2B1913CF0FE0}" dt="2024-08-05T19:25:34.565" v="16"/>
        <pc:sldMkLst>
          <pc:docMk/>
          <pc:sldMk cId="3254182675" sldId="258"/>
        </pc:sldMkLst>
      </pc:sldChg>
      <pc:sldChg chg="modSp mod">
        <pc:chgData name="Alfred Asterjadhi" userId="39de57b9-85c0-4fd1-aaac-8ca2b6560ad0" providerId="ADAL" clId="{E0725D23-625E-498B-87E0-2B1913CF0FE0}" dt="2024-08-05T19:25:37.453" v="18"/>
        <pc:sldMkLst>
          <pc:docMk/>
          <pc:sldMk cId="3136880362" sldId="260"/>
        </pc:sldMkLst>
      </pc:sldChg>
      <pc:sldChg chg="modSp mod">
        <pc:chgData name="Alfred Asterjadhi" userId="39de57b9-85c0-4fd1-aaac-8ca2b6560ad0" providerId="ADAL" clId="{E0725D23-625E-498B-87E0-2B1913CF0FE0}" dt="2024-08-05T19:25:49.833" v="20" actId="313"/>
        <pc:sldMkLst>
          <pc:docMk/>
          <pc:sldMk cId="1676196551" sldId="261"/>
        </pc:sldMkLst>
      </pc:sldChg>
      <pc:sldChg chg="modSp mod">
        <pc:chgData name="Alfred Asterjadhi" userId="39de57b9-85c0-4fd1-aaac-8ca2b6560ad0" providerId="ADAL" clId="{E0725D23-625E-498B-87E0-2B1913CF0FE0}" dt="2024-08-05T19:25:50.346" v="21" actId="313"/>
        <pc:sldMkLst>
          <pc:docMk/>
          <pc:sldMk cId="2927177891" sldId="263"/>
        </pc:sldMkLst>
      </pc:sldChg>
      <pc:sldChg chg="modSp mod">
        <pc:chgData name="Alfred Asterjadhi" userId="39de57b9-85c0-4fd1-aaac-8ca2b6560ad0" providerId="ADAL" clId="{E0725D23-625E-498B-87E0-2B1913CF0FE0}" dt="2024-08-05T19:25:50.834" v="22" actId="313"/>
        <pc:sldMkLst>
          <pc:docMk/>
          <pc:sldMk cId="4277600907" sldId="264"/>
        </pc:sldMkLst>
      </pc:sldChg>
      <pc:sldChg chg="modSp mod">
        <pc:chgData name="Alfred Asterjadhi" userId="39de57b9-85c0-4fd1-aaac-8ca2b6560ad0" providerId="ADAL" clId="{E0725D23-625E-498B-87E0-2B1913CF0FE0}" dt="2024-08-05T19:25:51.273" v="23" actId="313"/>
        <pc:sldMkLst>
          <pc:docMk/>
          <pc:sldMk cId="2436815634" sldId="265"/>
        </pc:sldMkLst>
      </pc:sldChg>
      <pc:sldChg chg="modSp mod">
        <pc:chgData name="Alfred Asterjadhi" userId="39de57b9-85c0-4fd1-aaac-8ca2b6560ad0" providerId="ADAL" clId="{E0725D23-625E-498B-87E0-2B1913CF0FE0}" dt="2024-08-05T19:25:51.649" v="24" actId="313"/>
        <pc:sldMkLst>
          <pc:docMk/>
          <pc:sldMk cId="2400177835" sldId="266"/>
        </pc:sldMkLst>
      </pc:sldChg>
      <pc:sldChg chg="modSp mod">
        <pc:chgData name="Alfred Asterjadhi" userId="39de57b9-85c0-4fd1-aaac-8ca2b6560ad0" providerId="ADAL" clId="{E0725D23-625E-498B-87E0-2B1913CF0FE0}" dt="2024-08-05T19:52:42.435" v="189" actId="20577"/>
        <pc:sldMkLst>
          <pc:docMk/>
          <pc:sldMk cId="132832093" sldId="267"/>
        </pc:sldMkLst>
      </pc:sldChg>
      <pc:sldChg chg="modSp mod">
        <pc:chgData name="Alfred Asterjadhi" userId="39de57b9-85c0-4fd1-aaac-8ca2b6560ad0" providerId="ADAL" clId="{E0725D23-625E-498B-87E0-2B1913CF0FE0}" dt="2024-09-09T04:39:13.333" v="6344" actId="20577"/>
        <pc:sldMkLst>
          <pc:docMk/>
          <pc:sldMk cId="3976818858" sldId="269"/>
        </pc:sldMkLst>
      </pc:sldChg>
      <pc:sldChg chg="modSp mod">
        <pc:chgData name="Alfred Asterjadhi" userId="39de57b9-85c0-4fd1-aaac-8ca2b6560ad0" providerId="ADAL" clId="{E0725D23-625E-498B-87E0-2B1913CF0FE0}" dt="2024-08-05T19:25:51.977" v="25" actId="313"/>
        <pc:sldMkLst>
          <pc:docMk/>
          <pc:sldMk cId="3387863760" sldId="270"/>
        </pc:sldMkLst>
      </pc:sldChg>
      <pc:sldChg chg="modSp mod">
        <pc:chgData name="Alfred Asterjadhi" userId="39de57b9-85c0-4fd1-aaac-8ca2b6560ad0" providerId="ADAL" clId="{E0725D23-625E-498B-87E0-2B1913CF0FE0}" dt="2024-09-09T04:47:35.003" v="6445" actId="14100"/>
        <pc:sldMkLst>
          <pc:docMk/>
          <pc:sldMk cId="2243228416" sldId="299"/>
        </pc:sldMkLst>
      </pc:sldChg>
      <pc:sldChg chg="modSp mod">
        <pc:chgData name="Alfred Asterjadhi" userId="39de57b9-85c0-4fd1-aaac-8ca2b6560ad0" providerId="ADAL" clId="{E0725D23-625E-498B-87E0-2B1913CF0FE0}" dt="2024-08-05T19:26:39.757" v="86" actId="313"/>
        <pc:sldMkLst>
          <pc:docMk/>
          <pc:sldMk cId="1677969607" sldId="323"/>
        </pc:sldMkLst>
      </pc:sldChg>
      <pc:sldChg chg="modSp mod">
        <pc:chgData name="Alfred Asterjadhi" userId="39de57b9-85c0-4fd1-aaac-8ca2b6560ad0" providerId="ADAL" clId="{E0725D23-625E-498B-87E0-2B1913CF0FE0}" dt="2024-08-05T19:51:47.230" v="175" actId="20577"/>
        <pc:sldMkLst>
          <pc:docMk/>
          <pc:sldMk cId="1908471061" sldId="328"/>
        </pc:sldMkLst>
      </pc:sldChg>
      <pc:sldChg chg="modSp mod">
        <pc:chgData name="Alfred Asterjadhi" userId="39de57b9-85c0-4fd1-aaac-8ca2b6560ad0" providerId="ADAL" clId="{E0725D23-625E-498B-87E0-2B1913CF0FE0}" dt="2024-08-05T19:25:52.401" v="26" actId="313"/>
        <pc:sldMkLst>
          <pc:docMk/>
          <pc:sldMk cId="15571502" sldId="330"/>
        </pc:sldMkLst>
      </pc:sldChg>
      <pc:sldChg chg="modSp mod">
        <pc:chgData name="Alfred Asterjadhi" userId="39de57b9-85c0-4fd1-aaac-8ca2b6560ad0" providerId="ADAL" clId="{E0725D23-625E-498B-87E0-2B1913CF0FE0}" dt="2024-08-05T19:25:52.741" v="27" actId="313"/>
        <pc:sldMkLst>
          <pc:docMk/>
          <pc:sldMk cId="3200711991" sldId="331"/>
        </pc:sldMkLst>
      </pc:sldChg>
      <pc:sldChg chg="modSp mod">
        <pc:chgData name="Alfred Asterjadhi" userId="39de57b9-85c0-4fd1-aaac-8ca2b6560ad0" providerId="ADAL" clId="{E0725D23-625E-498B-87E0-2B1913CF0FE0}" dt="2024-08-05T19:25:53.142" v="28" actId="313"/>
        <pc:sldMkLst>
          <pc:docMk/>
          <pc:sldMk cId="2409609221" sldId="332"/>
        </pc:sldMkLst>
      </pc:sldChg>
      <pc:sldChg chg="modSp mod">
        <pc:chgData name="Alfred Asterjadhi" userId="39de57b9-85c0-4fd1-aaac-8ca2b6560ad0" providerId="ADAL" clId="{E0725D23-625E-498B-87E0-2B1913CF0FE0}" dt="2024-08-05T19:25:32.488" v="15"/>
        <pc:sldMkLst>
          <pc:docMk/>
          <pc:sldMk cId="3843208451" sldId="333"/>
        </pc:sldMkLst>
      </pc:sldChg>
      <pc:sldChg chg="modSp mod">
        <pc:chgData name="Alfred Asterjadhi" userId="39de57b9-85c0-4fd1-aaac-8ca2b6560ad0" providerId="ADAL" clId="{E0725D23-625E-498B-87E0-2B1913CF0FE0}" dt="2024-08-05T19:25:36.162" v="17"/>
        <pc:sldMkLst>
          <pc:docMk/>
          <pc:sldMk cId="3977221359" sldId="340"/>
        </pc:sldMkLst>
      </pc:sldChg>
      <pc:sldChg chg="modSp mod">
        <pc:chgData name="Alfred Asterjadhi" userId="39de57b9-85c0-4fd1-aaac-8ca2b6560ad0" providerId="ADAL" clId="{E0725D23-625E-498B-87E0-2B1913CF0FE0}" dt="2024-09-10T20:29:14.879" v="6970" actId="6549"/>
        <pc:sldMkLst>
          <pc:docMk/>
          <pc:sldMk cId="3930036297" sldId="356"/>
        </pc:sldMkLst>
      </pc:sldChg>
      <pc:sldChg chg="addSp delSp modSp mod chgLayout">
        <pc:chgData name="Alfred Asterjadhi" userId="39de57b9-85c0-4fd1-aaac-8ca2b6560ad0" providerId="ADAL" clId="{E0725D23-625E-498B-87E0-2B1913CF0FE0}" dt="2024-09-12T20:59:15.157" v="10071" actId="20577"/>
        <pc:sldMkLst>
          <pc:docMk/>
          <pc:sldMk cId="3576977642" sldId="362"/>
        </pc:sldMkLst>
      </pc:sldChg>
      <pc:sldChg chg="addSp delSp modSp mod chgLayout">
        <pc:chgData name="Alfred Asterjadhi" userId="39de57b9-85c0-4fd1-aaac-8ca2b6560ad0" providerId="ADAL" clId="{E0725D23-625E-498B-87E0-2B1913CF0FE0}" dt="2024-09-12T20:58:38.198" v="10069" actId="6549"/>
        <pc:sldMkLst>
          <pc:docMk/>
          <pc:sldMk cId="3140364693" sldId="997"/>
        </pc:sldMkLst>
      </pc:sldChg>
      <pc:sldChg chg="modSp mod">
        <pc:chgData name="Alfred Asterjadhi" userId="39de57b9-85c0-4fd1-aaac-8ca2b6560ad0" providerId="ADAL" clId="{E0725D23-625E-498B-87E0-2B1913CF0FE0}" dt="2024-09-09T20:41:57.833" v="6674" actId="13926"/>
        <pc:sldMkLst>
          <pc:docMk/>
          <pc:sldMk cId="3233208257" sldId="1006"/>
        </pc:sldMkLst>
      </pc:sldChg>
      <pc:sldChg chg="addSp delSp modSp mod chgLayout">
        <pc:chgData name="Alfred Asterjadhi" userId="39de57b9-85c0-4fd1-aaac-8ca2b6560ad0" providerId="ADAL" clId="{E0725D23-625E-498B-87E0-2B1913CF0FE0}" dt="2024-09-09T04:20:55.542" v="6290" actId="20577"/>
        <pc:sldMkLst>
          <pc:docMk/>
          <pc:sldMk cId="4200130042" sldId="1023"/>
        </pc:sldMkLst>
      </pc:sldChg>
      <pc:sldChg chg="modSp del mod">
        <pc:chgData name="Alfred Asterjadhi" userId="39de57b9-85c0-4fd1-aaac-8ca2b6560ad0" providerId="ADAL" clId="{E0725D23-625E-498B-87E0-2B1913CF0FE0}" dt="2024-09-09T04:48:10.270" v="6448" actId="2696"/>
        <pc:sldMkLst>
          <pc:docMk/>
          <pc:sldMk cId="991138630" sldId="1024"/>
        </pc:sldMkLst>
      </pc:sldChg>
      <pc:sldChg chg="modSp add mod">
        <pc:chgData name="Alfred Asterjadhi" userId="39de57b9-85c0-4fd1-aaac-8ca2b6560ad0" providerId="ADAL" clId="{E0725D23-625E-498B-87E0-2B1913CF0FE0}" dt="2024-09-12T02:10:58.077" v="9235" actId="13926"/>
        <pc:sldMkLst>
          <pc:docMk/>
          <pc:sldMk cId="4168221453" sldId="1024"/>
        </pc:sldMkLst>
      </pc:sldChg>
      <pc:sldChg chg="addSp delSp modSp mod chgLayout">
        <pc:chgData name="Alfred Asterjadhi" userId="39de57b9-85c0-4fd1-aaac-8ca2b6560ad0" providerId="ADAL" clId="{E0725D23-625E-498B-87E0-2B1913CF0FE0}" dt="2024-09-09T22:06:16.135" v="6685" actId="115"/>
        <pc:sldMkLst>
          <pc:docMk/>
          <pc:sldMk cId="3287547131" sldId="1028"/>
        </pc:sldMkLst>
      </pc:sldChg>
      <pc:sldChg chg="addSp delSp modSp mod chgLayout">
        <pc:chgData name="Alfred Asterjadhi" userId="39de57b9-85c0-4fd1-aaac-8ca2b6560ad0" providerId="ADAL" clId="{E0725D23-625E-498B-87E0-2B1913CF0FE0}" dt="2024-08-05T20:11:22.642" v="635" actId="6264"/>
        <pc:sldMkLst>
          <pc:docMk/>
          <pc:sldMk cId="1865298196" sldId="1034"/>
        </pc:sldMkLst>
      </pc:sldChg>
      <pc:sldChg chg="addSp delSp modSp mod chgLayout">
        <pc:chgData name="Alfred Asterjadhi" userId="39de57b9-85c0-4fd1-aaac-8ca2b6560ad0" providerId="ADAL" clId="{E0725D23-625E-498B-87E0-2B1913CF0FE0}" dt="2024-09-12T02:28:21.258" v="9282" actId="113"/>
        <pc:sldMkLst>
          <pc:docMk/>
          <pc:sldMk cId="2191704044" sldId="1039"/>
        </pc:sldMkLst>
      </pc:sldChg>
      <pc:sldChg chg="modSp mod">
        <pc:chgData name="Alfred Asterjadhi" userId="39de57b9-85c0-4fd1-aaac-8ca2b6560ad0" providerId="ADAL" clId="{E0725D23-625E-498B-87E0-2B1913CF0FE0}" dt="2024-09-12T20:27:56.244" v="9922" actId="20577"/>
        <pc:sldMkLst>
          <pc:docMk/>
          <pc:sldMk cId="1268796722" sldId="1069"/>
        </pc:sldMkLst>
      </pc:sldChg>
      <pc:sldChg chg="modSp del mod">
        <pc:chgData name="Alfred Asterjadhi" userId="39de57b9-85c0-4fd1-aaac-8ca2b6560ad0" providerId="ADAL" clId="{E0725D23-625E-498B-87E0-2B1913CF0FE0}" dt="2024-08-05T20:06:57.935" v="486" actId="47"/>
        <pc:sldMkLst>
          <pc:docMk/>
          <pc:sldMk cId="86469410" sldId="1081"/>
        </pc:sldMkLst>
      </pc:sldChg>
      <pc:sldChg chg="modSp del mod">
        <pc:chgData name="Alfred Asterjadhi" userId="39de57b9-85c0-4fd1-aaac-8ca2b6560ad0" providerId="ADAL" clId="{E0725D23-625E-498B-87E0-2B1913CF0FE0}" dt="2024-08-05T20:06:59.757" v="487" actId="47"/>
        <pc:sldMkLst>
          <pc:docMk/>
          <pc:sldMk cId="241393342" sldId="1082"/>
        </pc:sldMkLst>
      </pc:sldChg>
      <pc:sldChg chg="modSp mod">
        <pc:chgData name="Alfred Asterjadhi" userId="39de57b9-85c0-4fd1-aaac-8ca2b6560ad0" providerId="ADAL" clId="{E0725D23-625E-498B-87E0-2B1913CF0FE0}" dt="2024-09-10T20:32:13.596" v="6985" actId="20577"/>
        <pc:sldMkLst>
          <pc:docMk/>
          <pc:sldMk cId="2943567508" sldId="1137"/>
        </pc:sldMkLst>
      </pc:sldChg>
      <pc:sldChg chg="addSp delSp modSp del mod ord chgLayout">
        <pc:chgData name="Alfred Asterjadhi" userId="39de57b9-85c0-4fd1-aaac-8ca2b6560ad0" providerId="ADAL" clId="{E0725D23-625E-498B-87E0-2B1913CF0FE0}" dt="2024-09-08T01:48:53.167" v="3015" actId="47"/>
        <pc:sldMkLst>
          <pc:docMk/>
          <pc:sldMk cId="1918686211" sldId="1143"/>
        </pc:sldMkLst>
      </pc:sldChg>
      <pc:sldChg chg="modSp del mod">
        <pc:chgData name="Alfred Asterjadhi" userId="39de57b9-85c0-4fd1-aaac-8ca2b6560ad0" providerId="ADAL" clId="{E0725D23-625E-498B-87E0-2B1913CF0FE0}" dt="2024-08-05T20:10:58.995" v="619" actId="47"/>
        <pc:sldMkLst>
          <pc:docMk/>
          <pc:sldMk cId="3553142668" sldId="1156"/>
        </pc:sldMkLst>
      </pc:sldChg>
      <pc:sldChg chg="addSp delSp modSp add mod">
        <pc:chgData name="Alfred Asterjadhi" userId="39de57b9-85c0-4fd1-aaac-8ca2b6560ad0" providerId="ADAL" clId="{E0725D23-625E-498B-87E0-2B1913CF0FE0}" dt="2024-09-10T04:20:05.206" v="6719" actId="20577"/>
        <pc:sldMkLst>
          <pc:docMk/>
          <pc:sldMk cId="1686497341" sldId="1157"/>
        </pc:sldMkLst>
      </pc:sldChg>
      <pc:sldChg chg="modSp del mod">
        <pc:chgData name="Alfred Asterjadhi" userId="39de57b9-85c0-4fd1-aaac-8ca2b6560ad0" providerId="ADAL" clId="{E0725D23-625E-498B-87E0-2B1913CF0FE0}" dt="2024-08-05T20:02:41.716" v="348" actId="2696"/>
        <pc:sldMkLst>
          <pc:docMk/>
          <pc:sldMk cId="1840254059" sldId="1157"/>
        </pc:sldMkLst>
      </pc:sldChg>
      <pc:sldChg chg="addSp modSp add mod">
        <pc:chgData name="Alfred Asterjadhi" userId="39de57b9-85c0-4fd1-aaac-8ca2b6560ad0" providerId="ADAL" clId="{E0725D23-625E-498B-87E0-2B1913CF0FE0}" dt="2024-09-10T04:23:22.309" v="6764" actId="207"/>
        <pc:sldMkLst>
          <pc:docMk/>
          <pc:sldMk cId="1087777977" sldId="1158"/>
        </pc:sldMkLst>
      </pc:sldChg>
      <pc:sldChg chg="modSp del mod">
        <pc:chgData name="Alfred Asterjadhi" userId="39de57b9-85c0-4fd1-aaac-8ca2b6560ad0" providerId="ADAL" clId="{E0725D23-625E-498B-87E0-2B1913CF0FE0}" dt="2024-08-05T20:02:41.716" v="348" actId="2696"/>
        <pc:sldMkLst>
          <pc:docMk/>
          <pc:sldMk cId="1688116962" sldId="1158"/>
        </pc:sldMkLst>
      </pc:sldChg>
      <pc:sldChg chg="modSp del mod">
        <pc:chgData name="Alfred Asterjadhi" userId="39de57b9-85c0-4fd1-aaac-8ca2b6560ad0" providerId="ADAL" clId="{E0725D23-625E-498B-87E0-2B1913CF0FE0}" dt="2024-08-05T20:07:04.326" v="489" actId="47"/>
        <pc:sldMkLst>
          <pc:docMk/>
          <pc:sldMk cId="4277591609" sldId="1159"/>
        </pc:sldMkLst>
      </pc:sldChg>
      <pc:sldChg chg="modSp del mod">
        <pc:chgData name="Alfred Asterjadhi" userId="39de57b9-85c0-4fd1-aaac-8ca2b6560ad0" providerId="ADAL" clId="{E0725D23-625E-498B-87E0-2B1913CF0FE0}" dt="2024-08-05T20:07:06.807" v="490" actId="47"/>
        <pc:sldMkLst>
          <pc:docMk/>
          <pc:sldMk cId="1309992779" sldId="1160"/>
        </pc:sldMkLst>
      </pc:sldChg>
      <pc:sldChg chg="modSp del mod">
        <pc:chgData name="Alfred Asterjadhi" userId="39de57b9-85c0-4fd1-aaac-8ca2b6560ad0" providerId="ADAL" clId="{E0725D23-625E-498B-87E0-2B1913CF0FE0}" dt="2024-08-05T20:07:17.764" v="495" actId="47"/>
        <pc:sldMkLst>
          <pc:docMk/>
          <pc:sldMk cId="3642245513" sldId="1161"/>
        </pc:sldMkLst>
      </pc:sldChg>
      <pc:sldChg chg="modSp del mod">
        <pc:chgData name="Alfred Asterjadhi" userId="39de57b9-85c0-4fd1-aaac-8ca2b6560ad0" providerId="ADAL" clId="{E0725D23-625E-498B-87E0-2B1913CF0FE0}" dt="2024-08-05T20:07:14.594" v="493" actId="47"/>
        <pc:sldMkLst>
          <pc:docMk/>
          <pc:sldMk cId="3885446920" sldId="1162"/>
        </pc:sldMkLst>
      </pc:sldChg>
      <pc:sldChg chg="modSp del mod">
        <pc:chgData name="Alfred Asterjadhi" userId="39de57b9-85c0-4fd1-aaac-8ca2b6560ad0" providerId="ADAL" clId="{E0725D23-625E-498B-87E0-2B1913CF0FE0}" dt="2024-08-05T20:07:24.218" v="501" actId="47"/>
        <pc:sldMkLst>
          <pc:docMk/>
          <pc:sldMk cId="1899489449" sldId="1163"/>
        </pc:sldMkLst>
      </pc:sldChg>
      <pc:sldChg chg="modSp del mod">
        <pc:chgData name="Alfred Asterjadhi" userId="39de57b9-85c0-4fd1-aaac-8ca2b6560ad0" providerId="ADAL" clId="{E0725D23-625E-498B-87E0-2B1913CF0FE0}" dt="2024-08-05T20:07:19.212" v="496" actId="47"/>
        <pc:sldMkLst>
          <pc:docMk/>
          <pc:sldMk cId="1988611422" sldId="1164"/>
        </pc:sldMkLst>
      </pc:sldChg>
      <pc:sldChg chg="modSp del mod">
        <pc:chgData name="Alfred Asterjadhi" userId="39de57b9-85c0-4fd1-aaac-8ca2b6560ad0" providerId="ADAL" clId="{E0725D23-625E-498B-87E0-2B1913CF0FE0}" dt="2024-08-05T20:07:27.807" v="504" actId="47"/>
        <pc:sldMkLst>
          <pc:docMk/>
          <pc:sldMk cId="717901067" sldId="1165"/>
        </pc:sldMkLst>
      </pc:sldChg>
      <pc:sldChg chg="modSp del mod">
        <pc:chgData name="Alfred Asterjadhi" userId="39de57b9-85c0-4fd1-aaac-8ca2b6560ad0" providerId="ADAL" clId="{E0725D23-625E-498B-87E0-2B1913CF0FE0}" dt="2024-08-05T20:07:25.631" v="502" actId="47"/>
        <pc:sldMkLst>
          <pc:docMk/>
          <pc:sldMk cId="1047267853" sldId="1166"/>
        </pc:sldMkLst>
      </pc:sldChg>
      <pc:sldChg chg="modSp mod">
        <pc:chgData name="Alfred Asterjadhi" userId="39de57b9-85c0-4fd1-aaac-8ca2b6560ad0" providerId="ADAL" clId="{E0725D23-625E-498B-87E0-2B1913CF0FE0}" dt="2024-09-08T00:44:45.352" v="2169" actId="255"/>
        <pc:sldMkLst>
          <pc:docMk/>
          <pc:sldMk cId="3486068256" sldId="1167"/>
        </pc:sldMkLst>
      </pc:sldChg>
      <pc:sldChg chg="addSp delSp modSp mod chgLayout">
        <pc:chgData name="Alfred Asterjadhi" userId="39de57b9-85c0-4fd1-aaac-8ca2b6560ad0" providerId="ADAL" clId="{E0725D23-625E-498B-87E0-2B1913CF0FE0}" dt="2024-09-09T19:16:06.122" v="6465" actId="404"/>
        <pc:sldMkLst>
          <pc:docMk/>
          <pc:sldMk cId="3441807947" sldId="1178"/>
        </pc:sldMkLst>
      </pc:sldChg>
      <pc:sldChg chg="modSp del mod">
        <pc:chgData name="Alfred Asterjadhi" userId="39de57b9-85c0-4fd1-aaac-8ca2b6560ad0" providerId="ADAL" clId="{E0725D23-625E-498B-87E0-2B1913CF0FE0}" dt="2024-08-05T20:07:13.260" v="492" actId="47"/>
        <pc:sldMkLst>
          <pc:docMk/>
          <pc:sldMk cId="3213506924" sldId="1180"/>
        </pc:sldMkLst>
      </pc:sldChg>
      <pc:sldChg chg="modSp mod">
        <pc:chgData name="Alfred Asterjadhi" userId="39de57b9-85c0-4fd1-aaac-8ca2b6560ad0" providerId="ADAL" clId="{E0725D23-625E-498B-87E0-2B1913CF0FE0}" dt="2024-09-12T02:09:29.569" v="9163" actId="13926"/>
        <pc:sldMkLst>
          <pc:docMk/>
          <pc:sldMk cId="1738592868" sldId="1181"/>
        </pc:sldMkLst>
      </pc:sldChg>
      <pc:sldChg chg="addSp delSp modSp mod ord chgLayout">
        <pc:chgData name="Alfred Asterjadhi" userId="39de57b9-85c0-4fd1-aaac-8ca2b6560ad0" providerId="ADAL" clId="{E0725D23-625E-498B-87E0-2B1913CF0FE0}" dt="2024-09-12T21:21:08.104" v="10187" actId="21"/>
        <pc:sldMkLst>
          <pc:docMk/>
          <pc:sldMk cId="2152064426" sldId="1182"/>
        </pc:sldMkLst>
      </pc:sldChg>
      <pc:sldChg chg="modSp del mod">
        <pc:chgData name="Alfred Asterjadhi" userId="39de57b9-85c0-4fd1-aaac-8ca2b6560ad0" providerId="ADAL" clId="{E0725D23-625E-498B-87E0-2B1913CF0FE0}" dt="2024-08-05T20:00:31.750" v="295" actId="47"/>
        <pc:sldMkLst>
          <pc:docMk/>
          <pc:sldMk cId="3948754039" sldId="1183"/>
        </pc:sldMkLst>
      </pc:sldChg>
      <pc:sldChg chg="modSp del mod">
        <pc:chgData name="Alfred Asterjadhi" userId="39de57b9-85c0-4fd1-aaac-8ca2b6560ad0" providerId="ADAL" clId="{E0725D23-625E-498B-87E0-2B1913CF0FE0}" dt="2024-08-05T20:00:31.750" v="295" actId="47"/>
        <pc:sldMkLst>
          <pc:docMk/>
          <pc:sldMk cId="2028273618" sldId="1195"/>
        </pc:sldMkLst>
      </pc:sldChg>
      <pc:sldChg chg="modSp del mod">
        <pc:chgData name="Alfred Asterjadhi" userId="39de57b9-85c0-4fd1-aaac-8ca2b6560ad0" providerId="ADAL" clId="{E0725D23-625E-498B-87E0-2B1913CF0FE0}" dt="2024-08-05T20:00:31.750" v="295" actId="47"/>
        <pc:sldMkLst>
          <pc:docMk/>
          <pc:sldMk cId="131831141" sldId="1196"/>
        </pc:sldMkLst>
      </pc:sldChg>
      <pc:sldChg chg="modSp del mod">
        <pc:chgData name="Alfred Asterjadhi" userId="39de57b9-85c0-4fd1-aaac-8ca2b6560ad0" providerId="ADAL" clId="{E0725D23-625E-498B-87E0-2B1913CF0FE0}" dt="2024-08-05T20:00:35.656" v="296" actId="47"/>
        <pc:sldMkLst>
          <pc:docMk/>
          <pc:sldMk cId="3885592657" sldId="1197"/>
        </pc:sldMkLst>
      </pc:sldChg>
      <pc:sldChg chg="modSp del mod">
        <pc:chgData name="Alfred Asterjadhi" userId="39de57b9-85c0-4fd1-aaac-8ca2b6560ad0" providerId="ADAL" clId="{E0725D23-625E-498B-87E0-2B1913CF0FE0}" dt="2024-08-05T20:00:35.656" v="296" actId="47"/>
        <pc:sldMkLst>
          <pc:docMk/>
          <pc:sldMk cId="647461475" sldId="1198"/>
        </pc:sldMkLst>
      </pc:sldChg>
      <pc:sldChg chg="modSp del mod">
        <pc:chgData name="Alfred Asterjadhi" userId="39de57b9-85c0-4fd1-aaac-8ca2b6560ad0" providerId="ADAL" clId="{E0725D23-625E-498B-87E0-2B1913CF0FE0}" dt="2024-08-05T20:00:35.656" v="296" actId="47"/>
        <pc:sldMkLst>
          <pc:docMk/>
          <pc:sldMk cId="344935653" sldId="1199"/>
        </pc:sldMkLst>
      </pc:sldChg>
      <pc:sldChg chg="modSp del mod">
        <pc:chgData name="Alfred Asterjadhi" userId="39de57b9-85c0-4fd1-aaac-8ca2b6560ad0" providerId="ADAL" clId="{E0725D23-625E-498B-87E0-2B1913CF0FE0}" dt="2024-08-05T20:00:41.667" v="297" actId="47"/>
        <pc:sldMkLst>
          <pc:docMk/>
          <pc:sldMk cId="3986384652" sldId="1200"/>
        </pc:sldMkLst>
      </pc:sldChg>
      <pc:sldChg chg="modSp del mod">
        <pc:chgData name="Alfred Asterjadhi" userId="39de57b9-85c0-4fd1-aaac-8ca2b6560ad0" providerId="ADAL" clId="{E0725D23-625E-498B-87E0-2B1913CF0FE0}" dt="2024-08-05T20:00:41.667" v="297" actId="47"/>
        <pc:sldMkLst>
          <pc:docMk/>
          <pc:sldMk cId="1176276112" sldId="1201"/>
        </pc:sldMkLst>
      </pc:sldChg>
      <pc:sldChg chg="modSp del mod">
        <pc:chgData name="Alfred Asterjadhi" userId="39de57b9-85c0-4fd1-aaac-8ca2b6560ad0" providerId="ADAL" clId="{E0725D23-625E-498B-87E0-2B1913CF0FE0}" dt="2024-08-05T20:00:41.667" v="297" actId="47"/>
        <pc:sldMkLst>
          <pc:docMk/>
          <pc:sldMk cId="1611431265" sldId="1202"/>
        </pc:sldMkLst>
      </pc:sldChg>
      <pc:sldChg chg="modSp del mod">
        <pc:chgData name="Alfred Asterjadhi" userId="39de57b9-85c0-4fd1-aaac-8ca2b6560ad0" providerId="ADAL" clId="{E0725D23-625E-498B-87E0-2B1913CF0FE0}" dt="2024-08-05T20:00:41.667" v="297" actId="47"/>
        <pc:sldMkLst>
          <pc:docMk/>
          <pc:sldMk cId="3110360671" sldId="1203"/>
        </pc:sldMkLst>
      </pc:sldChg>
      <pc:sldChg chg="modSp del mod">
        <pc:chgData name="Alfred Asterjadhi" userId="39de57b9-85c0-4fd1-aaac-8ca2b6560ad0" providerId="ADAL" clId="{E0725D23-625E-498B-87E0-2B1913CF0FE0}" dt="2024-08-05T20:00:41.667" v="297" actId="47"/>
        <pc:sldMkLst>
          <pc:docMk/>
          <pc:sldMk cId="2966146245" sldId="1204"/>
        </pc:sldMkLst>
      </pc:sldChg>
      <pc:sldChg chg="modSp del mod">
        <pc:chgData name="Alfred Asterjadhi" userId="39de57b9-85c0-4fd1-aaac-8ca2b6560ad0" providerId="ADAL" clId="{E0725D23-625E-498B-87E0-2B1913CF0FE0}" dt="2024-08-05T20:00:41.667" v="297" actId="47"/>
        <pc:sldMkLst>
          <pc:docMk/>
          <pc:sldMk cId="3567551836" sldId="1205"/>
        </pc:sldMkLst>
      </pc:sldChg>
      <pc:sldChg chg="modSp del mod">
        <pc:chgData name="Alfred Asterjadhi" userId="39de57b9-85c0-4fd1-aaac-8ca2b6560ad0" providerId="ADAL" clId="{E0725D23-625E-498B-87E0-2B1913CF0FE0}" dt="2024-08-05T20:07:08.308" v="491" actId="47"/>
        <pc:sldMkLst>
          <pc:docMk/>
          <pc:sldMk cId="3842544756" sldId="1206"/>
        </pc:sldMkLst>
      </pc:sldChg>
      <pc:sldChg chg="modSp del mod">
        <pc:chgData name="Alfred Asterjadhi" userId="39de57b9-85c0-4fd1-aaac-8ca2b6560ad0" providerId="ADAL" clId="{E0725D23-625E-498B-87E0-2B1913CF0FE0}" dt="2024-08-05T20:07:16.187" v="494" actId="47"/>
        <pc:sldMkLst>
          <pc:docMk/>
          <pc:sldMk cId="1041698045" sldId="1207"/>
        </pc:sldMkLst>
      </pc:sldChg>
      <pc:sldChg chg="modSp del mod">
        <pc:chgData name="Alfred Asterjadhi" userId="39de57b9-85c0-4fd1-aaac-8ca2b6560ad0" providerId="ADAL" clId="{E0725D23-625E-498B-87E0-2B1913CF0FE0}" dt="2024-08-05T20:07:20.082" v="497" actId="47"/>
        <pc:sldMkLst>
          <pc:docMk/>
          <pc:sldMk cId="4227358353" sldId="1208"/>
        </pc:sldMkLst>
      </pc:sldChg>
      <pc:sldChg chg="modSp del mod">
        <pc:chgData name="Alfred Asterjadhi" userId="39de57b9-85c0-4fd1-aaac-8ca2b6560ad0" providerId="ADAL" clId="{E0725D23-625E-498B-87E0-2B1913CF0FE0}" dt="2024-08-05T20:07:26.661" v="503" actId="47"/>
        <pc:sldMkLst>
          <pc:docMk/>
          <pc:sldMk cId="2601368618" sldId="1211"/>
        </pc:sldMkLst>
      </pc:sldChg>
      <pc:sldChg chg="modSp del mod">
        <pc:chgData name="Alfred Asterjadhi" userId="39de57b9-85c0-4fd1-aaac-8ca2b6560ad0" providerId="ADAL" clId="{E0725D23-625E-498B-87E0-2B1913CF0FE0}" dt="2024-08-05T20:09:02.598" v="554" actId="47"/>
        <pc:sldMkLst>
          <pc:docMk/>
          <pc:sldMk cId="3323386175" sldId="1212"/>
        </pc:sldMkLst>
      </pc:sldChg>
      <pc:sldChg chg="modSp del mod">
        <pc:chgData name="Alfred Asterjadhi" userId="39de57b9-85c0-4fd1-aaac-8ca2b6560ad0" providerId="ADAL" clId="{E0725D23-625E-498B-87E0-2B1913CF0FE0}" dt="2024-08-05T20:07:01.801" v="488" actId="47"/>
        <pc:sldMkLst>
          <pc:docMk/>
          <pc:sldMk cId="867940206" sldId="1213"/>
        </pc:sldMkLst>
      </pc:sldChg>
      <pc:sldChg chg="modSp del mod">
        <pc:chgData name="Alfred Asterjadhi" userId="39de57b9-85c0-4fd1-aaac-8ca2b6560ad0" providerId="ADAL" clId="{E0725D23-625E-498B-87E0-2B1913CF0FE0}" dt="2024-08-05T20:07:21.088" v="498" actId="47"/>
        <pc:sldMkLst>
          <pc:docMk/>
          <pc:sldMk cId="1763116900" sldId="1214"/>
        </pc:sldMkLst>
      </pc:sldChg>
      <pc:sldChg chg="modSp del mod">
        <pc:chgData name="Alfred Asterjadhi" userId="39de57b9-85c0-4fd1-aaac-8ca2b6560ad0" providerId="ADAL" clId="{E0725D23-625E-498B-87E0-2B1913CF0FE0}" dt="2024-08-05T20:07:22.108" v="499" actId="47"/>
        <pc:sldMkLst>
          <pc:docMk/>
          <pc:sldMk cId="989542281" sldId="1215"/>
        </pc:sldMkLst>
      </pc:sldChg>
      <pc:sldChg chg="modSp del mod">
        <pc:chgData name="Alfred Asterjadhi" userId="39de57b9-85c0-4fd1-aaac-8ca2b6560ad0" providerId="ADAL" clId="{E0725D23-625E-498B-87E0-2B1913CF0FE0}" dt="2024-08-05T20:07:23.123" v="500" actId="47"/>
        <pc:sldMkLst>
          <pc:docMk/>
          <pc:sldMk cId="523346339" sldId="1216"/>
        </pc:sldMkLst>
      </pc:sldChg>
      <pc:sldChg chg="modSp del mod">
        <pc:chgData name="Alfred Asterjadhi" userId="39de57b9-85c0-4fd1-aaac-8ca2b6560ad0" providerId="ADAL" clId="{E0725D23-625E-498B-87E0-2B1913CF0FE0}" dt="2024-08-05T20:07:29.470" v="505" actId="47"/>
        <pc:sldMkLst>
          <pc:docMk/>
          <pc:sldMk cId="3443814257" sldId="1217"/>
        </pc:sldMkLst>
      </pc:sldChg>
      <pc:sldChg chg="modSp del mod">
        <pc:chgData name="Alfred Asterjadhi" userId="39de57b9-85c0-4fd1-aaac-8ca2b6560ad0" providerId="ADAL" clId="{E0725D23-625E-498B-87E0-2B1913CF0FE0}" dt="2024-08-05T20:07:30.619" v="506" actId="47"/>
        <pc:sldMkLst>
          <pc:docMk/>
          <pc:sldMk cId="4902324" sldId="1218"/>
        </pc:sldMkLst>
      </pc:sldChg>
      <pc:sldChg chg="addSp modSp add mod">
        <pc:chgData name="Alfred Asterjadhi" userId="39de57b9-85c0-4fd1-aaac-8ca2b6560ad0" providerId="ADAL" clId="{E0725D23-625E-498B-87E0-2B1913CF0FE0}" dt="2024-09-11T01:43:55.467" v="7356" actId="207"/>
        <pc:sldMkLst>
          <pc:docMk/>
          <pc:sldMk cId="4088868839" sldId="1219"/>
        </pc:sldMkLst>
      </pc:sldChg>
      <pc:sldChg chg="addSp modSp add mod">
        <pc:chgData name="Alfred Asterjadhi" userId="39de57b9-85c0-4fd1-aaac-8ca2b6560ad0" providerId="ADAL" clId="{E0725D23-625E-498B-87E0-2B1913CF0FE0}" dt="2024-09-11T18:29:59.233" v="8101" actId="207"/>
        <pc:sldMkLst>
          <pc:docMk/>
          <pc:sldMk cId="3678236525" sldId="1220"/>
        </pc:sldMkLst>
      </pc:sldChg>
      <pc:sldChg chg="add del">
        <pc:chgData name="Alfred Asterjadhi" userId="39de57b9-85c0-4fd1-aaac-8ca2b6560ad0" providerId="ADAL" clId="{E0725D23-625E-498B-87E0-2B1913CF0FE0}" dt="2024-08-05T20:06:52.168" v="484" actId="47"/>
        <pc:sldMkLst>
          <pc:docMk/>
          <pc:sldMk cId="314367434" sldId="1221"/>
        </pc:sldMkLst>
      </pc:sldChg>
      <pc:sldChg chg="add del">
        <pc:chgData name="Alfred Asterjadhi" userId="39de57b9-85c0-4fd1-aaac-8ca2b6560ad0" providerId="ADAL" clId="{E0725D23-625E-498B-87E0-2B1913CF0FE0}" dt="2024-08-05T20:06:54.878" v="485" actId="47"/>
        <pc:sldMkLst>
          <pc:docMk/>
          <pc:sldMk cId="1715147468" sldId="1222"/>
        </pc:sldMkLst>
      </pc:sldChg>
      <pc:sldChg chg="modSp add mod">
        <pc:chgData name="Alfred Asterjadhi" userId="39de57b9-85c0-4fd1-aaac-8ca2b6560ad0" providerId="ADAL" clId="{E0725D23-625E-498B-87E0-2B1913CF0FE0}" dt="2024-09-11T03:58:27.880" v="7451" actId="207"/>
        <pc:sldMkLst>
          <pc:docMk/>
          <pc:sldMk cId="3387728792" sldId="1223"/>
        </pc:sldMkLst>
      </pc:sldChg>
      <pc:sldChg chg="modSp add mod">
        <pc:chgData name="Alfred Asterjadhi" userId="39de57b9-85c0-4fd1-aaac-8ca2b6560ad0" providerId="ADAL" clId="{E0725D23-625E-498B-87E0-2B1913CF0FE0}" dt="2024-09-11T16:49:01.040" v="7480" actId="20577"/>
        <pc:sldMkLst>
          <pc:docMk/>
          <pc:sldMk cId="1373430212" sldId="1224"/>
        </pc:sldMkLst>
      </pc:sldChg>
      <pc:sldChg chg="addSp modSp add mod">
        <pc:chgData name="Alfred Asterjadhi" userId="39de57b9-85c0-4fd1-aaac-8ca2b6560ad0" providerId="ADAL" clId="{E0725D23-625E-498B-87E0-2B1913CF0FE0}" dt="2024-09-11T20:06:17.095" v="8352" actId="207"/>
        <pc:sldMkLst>
          <pc:docMk/>
          <pc:sldMk cId="3702184137" sldId="1225"/>
        </pc:sldMkLst>
      </pc:sldChg>
      <pc:sldChg chg="addSp modSp add mod">
        <pc:chgData name="Alfred Asterjadhi" userId="39de57b9-85c0-4fd1-aaac-8ca2b6560ad0" providerId="ADAL" clId="{E0725D23-625E-498B-87E0-2B1913CF0FE0}" dt="2024-09-11T20:02:48.624" v="8330" actId="207"/>
        <pc:sldMkLst>
          <pc:docMk/>
          <pc:sldMk cId="64688138" sldId="1226"/>
        </pc:sldMkLst>
      </pc:sldChg>
      <pc:sldChg chg="addSp modSp add mod">
        <pc:chgData name="Alfred Asterjadhi" userId="39de57b9-85c0-4fd1-aaac-8ca2b6560ad0" providerId="ADAL" clId="{E0725D23-625E-498B-87E0-2B1913CF0FE0}" dt="2024-09-12T20:04:17.767" v="9753" actId="207"/>
        <pc:sldMkLst>
          <pc:docMk/>
          <pc:sldMk cId="3384351993" sldId="1227"/>
        </pc:sldMkLst>
      </pc:sldChg>
      <pc:sldChg chg="addSp modSp add mod">
        <pc:chgData name="Alfred Asterjadhi" userId="39de57b9-85c0-4fd1-aaac-8ca2b6560ad0" providerId="ADAL" clId="{E0725D23-625E-498B-87E0-2B1913CF0FE0}" dt="2024-09-12T20:08:16.608" v="9852" actId="20577"/>
        <pc:sldMkLst>
          <pc:docMk/>
          <pc:sldMk cId="940992785" sldId="1228"/>
        </pc:sldMkLst>
      </pc:sldChg>
      <pc:sldChg chg="modSp add mod">
        <pc:chgData name="Alfred Asterjadhi" userId="39de57b9-85c0-4fd1-aaac-8ca2b6560ad0" providerId="ADAL" clId="{E0725D23-625E-498B-87E0-2B1913CF0FE0}" dt="2024-09-12T22:40:31.979" v="10217" actId="13926"/>
        <pc:sldMkLst>
          <pc:docMk/>
          <pc:sldMk cId="1043595049" sldId="1229"/>
        </pc:sldMkLst>
      </pc:sldChg>
      <pc:sldChg chg="modSp add mod">
        <pc:chgData name="Alfred Asterjadhi" userId="39de57b9-85c0-4fd1-aaac-8ca2b6560ad0" providerId="ADAL" clId="{E0725D23-625E-498B-87E0-2B1913CF0FE0}" dt="2024-09-12T22:30:41.128" v="10206" actId="207"/>
        <pc:sldMkLst>
          <pc:docMk/>
          <pc:sldMk cId="2178137531" sldId="1230"/>
        </pc:sldMkLst>
      </pc:sldChg>
      <pc:sldChg chg="addSp modSp add mod">
        <pc:chgData name="Alfred Asterjadhi" userId="39de57b9-85c0-4fd1-aaac-8ca2b6560ad0" providerId="ADAL" clId="{E0725D23-625E-498B-87E0-2B1913CF0FE0}" dt="2024-09-11T22:57:43.413" v="8509" actId="207"/>
        <pc:sldMkLst>
          <pc:docMk/>
          <pc:sldMk cId="174109028" sldId="1231"/>
        </pc:sldMkLst>
      </pc:sldChg>
      <pc:sldChg chg="addSp modSp add mod">
        <pc:chgData name="Alfred Asterjadhi" userId="39de57b9-85c0-4fd1-aaac-8ca2b6560ad0" providerId="ADAL" clId="{E0725D23-625E-498B-87E0-2B1913CF0FE0}" dt="2024-09-11T23:07:14.250" v="8682" actId="6549"/>
        <pc:sldMkLst>
          <pc:docMk/>
          <pc:sldMk cId="3589399835" sldId="1232"/>
        </pc:sldMkLst>
      </pc:sldChg>
      <pc:sldChg chg="modSp add mod">
        <pc:chgData name="Alfred Asterjadhi" userId="39de57b9-85c0-4fd1-aaac-8ca2b6560ad0" providerId="ADAL" clId="{E0725D23-625E-498B-87E0-2B1913CF0FE0}" dt="2024-09-08T00:45:26.798" v="2172" actId="255"/>
        <pc:sldMkLst>
          <pc:docMk/>
          <pc:sldMk cId="1589891063" sldId="1233"/>
        </pc:sldMkLst>
      </pc:sldChg>
      <pc:sldChg chg="modSp add mod">
        <pc:chgData name="Alfred Asterjadhi" userId="39de57b9-85c0-4fd1-aaac-8ca2b6560ad0" providerId="ADAL" clId="{E0725D23-625E-498B-87E0-2B1913CF0FE0}" dt="2024-09-09T03:47:25.513" v="6253" actId="20577"/>
        <pc:sldMkLst>
          <pc:docMk/>
          <pc:sldMk cId="1509154705" sldId="1234"/>
        </pc:sldMkLst>
      </pc:sldChg>
      <pc:sldChg chg="modSp add mod">
        <pc:chgData name="Alfred Asterjadhi" userId="39de57b9-85c0-4fd1-aaac-8ca2b6560ad0" providerId="ADAL" clId="{E0725D23-625E-498B-87E0-2B1913CF0FE0}" dt="2024-09-08T00:49:10.378" v="2179" actId="255"/>
        <pc:sldMkLst>
          <pc:docMk/>
          <pc:sldMk cId="1215503050" sldId="1235"/>
        </pc:sldMkLst>
      </pc:sldChg>
      <pc:sldChg chg="modSp add mod">
        <pc:chgData name="Alfred Asterjadhi" userId="39de57b9-85c0-4fd1-aaac-8ca2b6560ad0" providerId="ADAL" clId="{E0725D23-625E-498B-87E0-2B1913CF0FE0}" dt="2024-09-08T00:54:08.518" v="2197"/>
        <pc:sldMkLst>
          <pc:docMk/>
          <pc:sldMk cId="2246993140" sldId="1236"/>
        </pc:sldMkLst>
      </pc:sldChg>
      <pc:sldChg chg="modSp add del mod">
        <pc:chgData name="Alfred Asterjadhi" userId="39de57b9-85c0-4fd1-aaac-8ca2b6560ad0" providerId="ADAL" clId="{E0725D23-625E-498B-87E0-2B1913CF0FE0}" dt="2024-09-06T02:25:16.335" v="779" actId="47"/>
        <pc:sldMkLst>
          <pc:docMk/>
          <pc:sldMk cId="4013228180" sldId="1237"/>
        </pc:sldMkLst>
      </pc:sldChg>
      <pc:sldChg chg="modSp add mod">
        <pc:chgData name="Alfred Asterjadhi" userId="39de57b9-85c0-4fd1-aaac-8ca2b6560ad0" providerId="ADAL" clId="{E0725D23-625E-498B-87E0-2B1913CF0FE0}" dt="2024-09-08T01:17:04.638" v="2211" actId="255"/>
        <pc:sldMkLst>
          <pc:docMk/>
          <pc:sldMk cId="3473501647" sldId="1238"/>
        </pc:sldMkLst>
      </pc:sldChg>
      <pc:sldChg chg="modSp add mod">
        <pc:chgData name="Alfred Asterjadhi" userId="39de57b9-85c0-4fd1-aaac-8ca2b6560ad0" providerId="ADAL" clId="{E0725D23-625E-498B-87E0-2B1913CF0FE0}" dt="2024-09-08T17:21:29.864" v="5934" actId="20577"/>
        <pc:sldMkLst>
          <pc:docMk/>
          <pc:sldMk cId="914494314" sldId="1239"/>
        </pc:sldMkLst>
      </pc:sldChg>
      <pc:sldChg chg="modSp add mod">
        <pc:chgData name="Alfred Asterjadhi" userId="39de57b9-85c0-4fd1-aaac-8ca2b6560ad0" providerId="ADAL" clId="{E0725D23-625E-498B-87E0-2B1913CF0FE0}" dt="2024-09-08T01:17:12.735" v="2212" actId="255"/>
        <pc:sldMkLst>
          <pc:docMk/>
          <pc:sldMk cId="753087821" sldId="1240"/>
        </pc:sldMkLst>
      </pc:sldChg>
      <pc:sldChg chg="modSp add mod">
        <pc:chgData name="Alfred Asterjadhi" userId="39de57b9-85c0-4fd1-aaac-8ca2b6560ad0" providerId="ADAL" clId="{E0725D23-625E-498B-87E0-2B1913CF0FE0}" dt="2024-09-08T01:17:17.986" v="2213" actId="255"/>
        <pc:sldMkLst>
          <pc:docMk/>
          <pc:sldMk cId="3214682811" sldId="1241"/>
        </pc:sldMkLst>
      </pc:sldChg>
      <pc:sldChg chg="modSp add mod">
        <pc:chgData name="Alfred Asterjadhi" userId="39de57b9-85c0-4fd1-aaac-8ca2b6560ad0" providerId="ADAL" clId="{E0725D23-625E-498B-87E0-2B1913CF0FE0}" dt="2024-09-08T01:16:58.827" v="2210" actId="255"/>
        <pc:sldMkLst>
          <pc:docMk/>
          <pc:sldMk cId="738761298" sldId="1242"/>
        </pc:sldMkLst>
      </pc:sldChg>
      <pc:sldChg chg="modSp add mod">
        <pc:chgData name="Alfred Asterjadhi" userId="39de57b9-85c0-4fd1-aaac-8ca2b6560ad0" providerId="ADAL" clId="{E0725D23-625E-498B-87E0-2B1913CF0FE0}" dt="2024-09-10T04:27:01.914" v="6771" actId="2165"/>
        <pc:sldMkLst>
          <pc:docMk/>
          <pc:sldMk cId="3104439581" sldId="1243"/>
        </pc:sldMkLst>
      </pc:sldChg>
      <pc:sldChg chg="modSp add mod">
        <pc:chgData name="Alfred Asterjadhi" userId="39de57b9-85c0-4fd1-aaac-8ca2b6560ad0" providerId="ADAL" clId="{E0725D23-625E-498B-87E0-2B1913CF0FE0}" dt="2024-09-08T00:57:09.406" v="2208" actId="255"/>
        <pc:sldMkLst>
          <pc:docMk/>
          <pc:sldMk cId="2237694865" sldId="1244"/>
        </pc:sldMkLst>
      </pc:sldChg>
      <pc:sldChg chg="modSp add mod">
        <pc:chgData name="Alfred Asterjadhi" userId="39de57b9-85c0-4fd1-aaac-8ca2b6560ad0" providerId="ADAL" clId="{E0725D23-625E-498B-87E0-2B1913CF0FE0}" dt="2024-09-10T22:58:55.737" v="7059" actId="13926"/>
        <pc:sldMkLst>
          <pc:docMk/>
          <pc:sldMk cId="920259370" sldId="1245"/>
        </pc:sldMkLst>
      </pc:sldChg>
      <pc:sldChg chg="addSp modSp add mod">
        <pc:chgData name="Alfred Asterjadhi" userId="39de57b9-85c0-4fd1-aaac-8ca2b6560ad0" providerId="ADAL" clId="{E0725D23-625E-498B-87E0-2B1913CF0FE0}" dt="2024-09-10T22:55:28.862" v="7018" actId="207"/>
        <pc:sldMkLst>
          <pc:docMk/>
          <pc:sldMk cId="1885086192" sldId="1246"/>
        </pc:sldMkLst>
      </pc:sldChg>
      <pc:sldChg chg="modSp add mod">
        <pc:chgData name="Alfred Asterjadhi" userId="39de57b9-85c0-4fd1-aaac-8ca2b6560ad0" providerId="ADAL" clId="{E0725D23-625E-498B-87E0-2B1913CF0FE0}" dt="2024-09-12T03:31:47.793" v="9380" actId="207"/>
        <pc:sldMkLst>
          <pc:docMk/>
          <pc:sldMk cId="3400462390" sldId="1247"/>
        </pc:sldMkLst>
      </pc:sldChg>
      <pc:sldChg chg="modSp add mod">
        <pc:chgData name="Alfred Asterjadhi" userId="39de57b9-85c0-4fd1-aaac-8ca2b6560ad0" providerId="ADAL" clId="{E0725D23-625E-498B-87E0-2B1913CF0FE0}" dt="2024-09-08T00:57:00.988" v="2207" actId="255"/>
        <pc:sldMkLst>
          <pc:docMk/>
          <pc:sldMk cId="2805336240" sldId="1248"/>
        </pc:sldMkLst>
      </pc:sldChg>
      <pc:sldChg chg="modSp add mod">
        <pc:chgData name="Alfred Asterjadhi" userId="39de57b9-85c0-4fd1-aaac-8ca2b6560ad0" providerId="ADAL" clId="{E0725D23-625E-498B-87E0-2B1913CF0FE0}" dt="2024-09-09T19:33:30.750" v="6531" actId="21"/>
        <pc:sldMkLst>
          <pc:docMk/>
          <pc:sldMk cId="943281107" sldId="1249"/>
        </pc:sldMkLst>
      </pc:sldChg>
      <pc:sldChg chg="addSp delSp modSp new mod chgLayout">
        <pc:chgData name="Alfred Asterjadhi" userId="39de57b9-85c0-4fd1-aaac-8ca2b6560ad0" providerId="ADAL" clId="{E0725D23-625E-498B-87E0-2B1913CF0FE0}" dt="2024-09-11T23:04:48.760" v="8658" actId="20577"/>
        <pc:sldMkLst>
          <pc:docMk/>
          <pc:sldMk cId="2720276386" sldId="1250"/>
        </pc:sldMkLst>
      </pc:sldChg>
      <pc:sldChg chg="modSp new mod">
        <pc:chgData name="Alfred Asterjadhi" userId="39de57b9-85c0-4fd1-aaac-8ca2b6560ad0" providerId="ADAL" clId="{E0725D23-625E-498B-87E0-2B1913CF0FE0}" dt="2024-09-11T23:03:54.866" v="8554"/>
        <pc:sldMkLst>
          <pc:docMk/>
          <pc:sldMk cId="2325061337" sldId="1251"/>
        </pc:sldMkLst>
      </pc:sldChg>
      <pc:sldChg chg="addSp delSp modSp add mod chgLayout">
        <pc:chgData name="Alfred Asterjadhi" userId="39de57b9-85c0-4fd1-aaac-8ca2b6560ad0" providerId="ADAL" clId="{E0725D23-625E-498B-87E0-2B1913CF0FE0}" dt="2024-09-11T23:03:37.642" v="8517" actId="14100"/>
        <pc:sldMkLst>
          <pc:docMk/>
          <pc:sldMk cId="1728185655" sldId="1252"/>
        </pc:sldMkLst>
      </pc:sldChg>
      <pc:sldChg chg="modSp add mod">
        <pc:chgData name="Alfred Asterjadhi" userId="39de57b9-85c0-4fd1-aaac-8ca2b6560ad0" providerId="ADAL" clId="{E0725D23-625E-498B-87E0-2B1913CF0FE0}" dt="2024-09-12T02:48:18.399" v="9377" actId="20577"/>
        <pc:sldMkLst>
          <pc:docMk/>
          <pc:sldMk cId="1346084554" sldId="1253"/>
        </pc:sldMkLst>
      </pc:sldChg>
      <pc:sldChg chg="addSp delSp modSp new mod chgLayout">
        <pc:chgData name="Alfred Asterjadhi" userId="39de57b9-85c0-4fd1-aaac-8ca2b6560ad0" providerId="ADAL" clId="{E0725D23-625E-498B-87E0-2B1913CF0FE0}" dt="2024-09-12T19:00:54.321" v="9700" actId="207"/>
        <pc:sldMkLst>
          <pc:docMk/>
          <pc:sldMk cId="2820190702" sldId="1254"/>
        </pc:sldMkLst>
      </pc:sldChg>
      <pc:sldChg chg="addSp delSp modSp add mod chgLayout">
        <pc:chgData name="Alfred Asterjadhi" userId="39de57b9-85c0-4fd1-aaac-8ca2b6560ad0" providerId="ADAL" clId="{E0725D23-625E-498B-87E0-2B1913CF0FE0}" dt="2024-09-12T22:38:26.388" v="10212" actId="207"/>
        <pc:sldMkLst>
          <pc:docMk/>
          <pc:sldMk cId="1547302789" sldId="1255"/>
        </pc:sldMkLst>
      </pc:sldChg>
      <pc:sldChg chg="modSp add mod">
        <pc:chgData name="Alfred Asterjadhi" userId="39de57b9-85c0-4fd1-aaac-8ca2b6560ad0" providerId="ADAL" clId="{E0725D23-625E-498B-87E0-2B1913CF0FE0}" dt="2024-09-12T21:19:18.148" v="10165" actId="114"/>
        <pc:sldMkLst>
          <pc:docMk/>
          <pc:sldMk cId="4212050258" sldId="1256"/>
        </pc:sldMkLst>
      </pc:sldChg>
      <pc:sldChg chg="new del">
        <pc:chgData name="Alfred Asterjadhi" userId="39de57b9-85c0-4fd1-aaac-8ca2b6560ad0" providerId="ADAL" clId="{E0725D23-625E-498B-87E0-2B1913CF0FE0}" dt="2024-09-09T04:23:51.800" v="6304" actId="47"/>
        <pc:sldMkLst>
          <pc:docMk/>
          <pc:sldMk cId="1543959644" sldId="1257"/>
        </pc:sldMkLst>
      </pc:sldChg>
      <pc:sldChg chg="modSp add mod">
        <pc:chgData name="Alfred Asterjadhi" userId="39de57b9-85c0-4fd1-aaac-8ca2b6560ad0" providerId="ADAL" clId="{E0725D23-625E-498B-87E0-2B1913CF0FE0}" dt="2024-09-10T04:31:41.336" v="6805" actId="20577"/>
        <pc:sldMkLst>
          <pc:docMk/>
          <pc:sldMk cId="2654279354" sldId="1257"/>
        </pc:sldMkLst>
      </pc:sldChg>
      <pc:sldChg chg="modSp add mod">
        <pc:chgData name="Alfred Asterjadhi" userId="39de57b9-85c0-4fd1-aaac-8ca2b6560ad0" providerId="ADAL" clId="{E0725D23-625E-498B-87E0-2B1913CF0FE0}" dt="2024-09-12T19:01:36.303" v="9703" actId="207"/>
        <pc:sldMkLst>
          <pc:docMk/>
          <pc:sldMk cId="1964973028" sldId="1258"/>
        </pc:sldMkLst>
      </pc:sldChg>
      <pc:sldChg chg="addSp delSp modSp add mod chgLayout">
        <pc:chgData name="Alfred Asterjadhi" userId="39de57b9-85c0-4fd1-aaac-8ca2b6560ad0" providerId="ADAL" clId="{E0725D23-625E-498B-87E0-2B1913CF0FE0}" dt="2024-09-12T20:25:51.614" v="9920" actId="20577"/>
        <pc:sldMkLst>
          <pc:docMk/>
          <pc:sldMk cId="665139246" sldId="1259"/>
        </pc:sldMkLst>
      </pc:sldChg>
      <pc:sldChg chg="addSp modSp add mod">
        <pc:chgData name="Alfred Asterjadhi" userId="39de57b9-85c0-4fd1-aaac-8ca2b6560ad0" providerId="ADAL" clId="{E0725D23-625E-498B-87E0-2B1913CF0FE0}" dt="2024-09-11T19:39:23.563" v="8268" actId="207"/>
        <pc:sldMkLst>
          <pc:docMk/>
          <pc:sldMk cId="2287328178" sldId="1260"/>
        </pc:sldMkLst>
      </pc:sldChg>
      <pc:sldChg chg="addSp delSp modSp add mod chgLayout">
        <pc:chgData name="Alfred Asterjadhi" userId="39de57b9-85c0-4fd1-aaac-8ca2b6560ad0" providerId="ADAL" clId="{E0725D23-625E-498B-87E0-2B1913CF0FE0}" dt="2024-09-12T21:26:40.352" v="10201" actId="20577"/>
        <pc:sldMkLst>
          <pc:docMk/>
          <pc:sldMk cId="2448230270" sldId="1261"/>
        </pc:sldMkLst>
      </pc:sldChg>
      <pc:sldChg chg="modSp add del mod">
        <pc:chgData name="Alfred Asterjadhi" userId="39de57b9-85c0-4fd1-aaac-8ca2b6560ad0" providerId="ADAL" clId="{E0725D23-625E-498B-87E0-2B1913CF0FE0}" dt="2024-09-11T01:45:32.403" v="7417" actId="47"/>
        <pc:sldMkLst>
          <pc:docMk/>
          <pc:sldMk cId="235461544" sldId="1262"/>
        </pc:sldMkLst>
      </pc:sldChg>
      <pc:sldChg chg="addSp delSp modSp new mod chgLayout">
        <pc:chgData name="Alfred Asterjadhi" userId="39de57b9-85c0-4fd1-aaac-8ca2b6560ad0" providerId="ADAL" clId="{E0725D23-625E-498B-87E0-2B1913CF0FE0}" dt="2024-09-11T23:04:12.972" v="8581"/>
        <pc:sldMkLst>
          <pc:docMk/>
          <pc:sldMk cId="4237383730" sldId="1262"/>
        </pc:sldMkLst>
      </pc:sldChg>
      <pc:sldChg chg="modSp new mod">
        <pc:chgData name="Alfred Asterjadhi" userId="39de57b9-85c0-4fd1-aaac-8ca2b6560ad0" providerId="ADAL" clId="{E0725D23-625E-498B-87E0-2B1913CF0FE0}" dt="2024-09-12T20:06:49.560" v="9819" actId="113"/>
        <pc:sldMkLst>
          <pc:docMk/>
          <pc:sldMk cId="1579500198" sldId="1263"/>
        </pc:sldMkLst>
      </pc:sldChg>
      <pc:sldChg chg="addSp delSp modSp new mod chgLayout">
        <pc:chgData name="Alfred Asterjadhi" userId="39de57b9-85c0-4fd1-aaac-8ca2b6560ad0" providerId="ADAL" clId="{E0725D23-625E-498B-87E0-2B1913CF0FE0}" dt="2024-09-12T03:53:03.613" v="9433" actId="20577"/>
        <pc:sldMkLst>
          <pc:docMk/>
          <pc:sldMk cId="3886809845" sldId="1264"/>
        </pc:sldMkLst>
      </pc:sldChg>
      <pc:sldChg chg="modSp add mod">
        <pc:chgData name="Alfred Asterjadhi" userId="39de57b9-85c0-4fd1-aaac-8ca2b6560ad0" providerId="ADAL" clId="{E0725D23-625E-498B-87E0-2B1913CF0FE0}" dt="2024-09-12T22:38:53.881" v="10213" actId="20577"/>
        <pc:sldMkLst>
          <pc:docMk/>
          <pc:sldMk cId="3657173588" sldId="1265"/>
        </pc:sldMkLst>
      </pc:sldChg>
      <pc:sldChg chg="modSp add del mod">
        <pc:chgData name="Alfred Asterjadhi" userId="39de57b9-85c0-4fd1-aaac-8ca2b6560ad0" providerId="ADAL" clId="{E0725D23-625E-498B-87E0-2B1913CF0FE0}" dt="2024-09-12T20:06:43.564" v="9818" actId="47"/>
        <pc:sldMkLst>
          <pc:docMk/>
          <pc:sldMk cId="2950777430" sldId="1266"/>
        </pc:sldMkLst>
      </pc:sldChg>
      <pc:sldChg chg="modSp new mod">
        <pc:chgData name="Alfred Asterjadhi" userId="39de57b9-85c0-4fd1-aaac-8ca2b6560ad0" providerId="ADAL" clId="{E0725D23-625E-498B-87E0-2B1913CF0FE0}" dt="2024-09-12T21:19:32.394" v="10166"/>
        <pc:sldMkLst>
          <pc:docMk/>
          <pc:sldMk cId="1529837873" sldId="1267"/>
        </pc:sldMkLst>
      </pc:sldChg>
      <pc:sldChg chg="addSp delSp modSp new mod chgLayout">
        <pc:chgData name="Alfred Asterjadhi" userId="39de57b9-85c0-4fd1-aaac-8ca2b6560ad0" providerId="ADAL" clId="{E0725D23-625E-498B-87E0-2B1913CF0FE0}" dt="2024-09-12T22:42:50.403" v="10325" actId="20577"/>
        <pc:sldMkLst>
          <pc:docMk/>
          <pc:sldMk cId="3599632548" sldId="1268"/>
        </pc:sldMkLst>
      </pc:sldChg>
      <pc:sldChg chg="modSp add mod">
        <pc:chgData name="Alfred Asterjadhi" userId="39de57b9-85c0-4fd1-aaac-8ca2b6560ad0" providerId="ADAL" clId="{E0725D23-625E-498B-87E0-2B1913CF0FE0}" dt="2024-09-12T21:20:52.635" v="10186" actId="20577"/>
        <pc:sldMkLst>
          <pc:docMk/>
          <pc:sldMk cId="1861109961" sldId="1269"/>
        </pc:sldMkLst>
      </pc:sldChg>
      <pc:sldChg chg="modSp add mod">
        <pc:chgData name="Alfred Asterjadhi" userId="39de57b9-85c0-4fd1-aaac-8ca2b6560ad0" providerId="ADAL" clId="{E0725D23-625E-498B-87E0-2B1913CF0FE0}" dt="2024-09-12T22:44:06.003" v="10387" actId="403"/>
        <pc:sldMkLst>
          <pc:docMk/>
          <pc:sldMk cId="4567856" sldId="1270"/>
        </pc:sldMkLst>
      </pc:sldChg>
      <pc:sldChg chg="modSp add mod">
        <pc:chgData name="Alfred Asterjadhi" userId="39de57b9-85c0-4fd1-aaac-8ca2b6560ad0" providerId="ADAL" clId="{E0725D23-625E-498B-87E0-2B1913CF0FE0}" dt="2024-09-12T22:45:08.175" v="10443" actId="403"/>
        <pc:sldMkLst>
          <pc:docMk/>
          <pc:sldMk cId="1916192969" sldId="1271"/>
        </pc:sldMkLst>
      </pc:sldChg>
      <pc:sldMasterChg chg="modSp mod">
        <pc:chgData name="Alfred Asterjadhi" userId="39de57b9-85c0-4fd1-aaac-8ca2b6560ad0" providerId="ADAL" clId="{E0725D23-625E-498B-87E0-2B1913CF0FE0}" dt="2024-09-12T23:13:19.102" v="10445" actId="20577"/>
        <pc:sldMasterMkLst>
          <pc:docMk/>
          <pc:sldMasterMk cId="0" sldId="2147483648"/>
        </pc:sldMasterMkLst>
      </pc:sldMasterChg>
    </pc:docChg>
  </pc:docChgLst>
  <pc:docChgLst>
    <pc:chgData name="Alfred Asterjadhi" userId="39de57b9-85c0-4fd1-aaac-8ca2b6560ad0" providerId="ADAL" clId="{2761FCC1-4A6E-4EF5-91BC-E3C73DA579E7}"/>
    <pc:docChg chg="undo redo custSel addSld delSld modSld modMainMaster">
      <pc:chgData name="Alfred Asterjadhi" userId="39de57b9-85c0-4fd1-aaac-8ca2b6560ad0" providerId="ADAL" clId="{2761FCC1-4A6E-4EF5-91BC-E3C73DA579E7}" dt="2024-01-22T19:25:14.023" v="4947" actId="6549"/>
      <pc:docMkLst>
        <pc:docMk/>
      </pc:docMkLst>
      <pc:sldChg chg="modSp mod">
        <pc:chgData name="Alfred Asterjadhi" userId="39de57b9-85c0-4fd1-aaac-8ca2b6560ad0" providerId="ADAL" clId="{2761FCC1-4A6E-4EF5-91BC-E3C73DA579E7}" dt="2024-01-16T04:15:22.919" v="3894" actId="20577"/>
        <pc:sldMkLst>
          <pc:docMk/>
          <pc:sldMk cId="0" sldId="257"/>
        </pc:sldMkLst>
      </pc:sldChg>
      <pc:sldChg chg="modSp mod">
        <pc:chgData name="Alfred Asterjadhi" userId="39de57b9-85c0-4fd1-aaac-8ca2b6560ad0" providerId="ADAL" clId="{2761FCC1-4A6E-4EF5-91BC-E3C73DA579E7}" dt="2024-01-15T02:49:12.944" v="2926" actId="20577"/>
        <pc:sldMkLst>
          <pc:docMk/>
          <pc:sldMk cId="3976818858" sldId="269"/>
        </pc:sldMkLst>
      </pc:sldChg>
      <pc:sldChg chg="modSp mod">
        <pc:chgData name="Alfred Asterjadhi" userId="39de57b9-85c0-4fd1-aaac-8ca2b6560ad0" providerId="ADAL" clId="{2761FCC1-4A6E-4EF5-91BC-E3C73DA579E7}" dt="2024-01-16T04:03:11.467" v="3629"/>
        <pc:sldMkLst>
          <pc:docMk/>
          <pc:sldMk cId="2243228416" sldId="299"/>
        </pc:sldMkLst>
      </pc:sldChg>
      <pc:sldChg chg="del">
        <pc:chgData name="Alfred Asterjadhi" userId="39de57b9-85c0-4fd1-aaac-8ca2b6560ad0" providerId="ADAL" clId="{2761FCC1-4A6E-4EF5-91BC-E3C73DA579E7}" dt="2024-01-15T20:34:07.387" v="3214" actId="47"/>
        <pc:sldMkLst>
          <pc:docMk/>
          <pc:sldMk cId="2980831737" sldId="319"/>
        </pc:sldMkLst>
      </pc:sldChg>
      <pc:sldChg chg="modSp mod">
        <pc:chgData name="Alfred Asterjadhi" userId="39de57b9-85c0-4fd1-aaac-8ca2b6560ad0" providerId="ADAL" clId="{2761FCC1-4A6E-4EF5-91BC-E3C73DA579E7}" dt="2024-01-15T20:33:50.455" v="3213" actId="5793"/>
        <pc:sldMkLst>
          <pc:docMk/>
          <pc:sldMk cId="782085236" sldId="322"/>
        </pc:sldMkLst>
      </pc:sldChg>
      <pc:sldChg chg="modSp mod">
        <pc:chgData name="Alfred Asterjadhi" userId="39de57b9-85c0-4fd1-aaac-8ca2b6560ad0" providerId="ADAL" clId="{2761FCC1-4A6E-4EF5-91BC-E3C73DA579E7}" dt="2024-01-16T04:09:26.065" v="3760" actId="403"/>
        <pc:sldMkLst>
          <pc:docMk/>
          <pc:sldMk cId="1908471061" sldId="328"/>
        </pc:sldMkLst>
      </pc:sldChg>
      <pc:sldChg chg="modSp mod">
        <pc:chgData name="Alfred Asterjadhi" userId="39de57b9-85c0-4fd1-aaac-8ca2b6560ad0" providerId="ADAL" clId="{2761FCC1-4A6E-4EF5-91BC-E3C73DA579E7}" dt="2024-01-18T21:07:44.894" v="4712" actId="13926"/>
        <pc:sldMkLst>
          <pc:docMk/>
          <pc:sldMk cId="3930036297" sldId="356"/>
        </pc:sldMkLst>
      </pc:sldChg>
      <pc:sldChg chg="modSp mod">
        <pc:chgData name="Alfred Asterjadhi" userId="39de57b9-85c0-4fd1-aaac-8ca2b6560ad0" providerId="ADAL" clId="{2761FCC1-4A6E-4EF5-91BC-E3C73DA579E7}" dt="2024-01-18T19:45:00.529" v="4701" actId="12"/>
        <pc:sldMkLst>
          <pc:docMk/>
          <pc:sldMk cId="3576977642" sldId="362"/>
        </pc:sldMkLst>
      </pc:sldChg>
      <pc:sldChg chg="modSp mod">
        <pc:chgData name="Alfred Asterjadhi" userId="39de57b9-85c0-4fd1-aaac-8ca2b6560ad0" providerId="ADAL" clId="{2761FCC1-4A6E-4EF5-91BC-E3C73DA579E7}" dt="2024-01-15T21:08:38.015" v="3304" actId="13926"/>
        <pc:sldMkLst>
          <pc:docMk/>
          <pc:sldMk cId="3831805578" sldId="365"/>
        </pc:sldMkLst>
      </pc:sldChg>
      <pc:sldChg chg="modSp mod">
        <pc:chgData name="Alfred Asterjadhi" userId="39de57b9-85c0-4fd1-aaac-8ca2b6560ad0" providerId="ADAL" clId="{2761FCC1-4A6E-4EF5-91BC-E3C73DA579E7}" dt="2024-01-22T19:23:15.244" v="4926" actId="207"/>
        <pc:sldMkLst>
          <pc:docMk/>
          <pc:sldMk cId="2696761607" sldId="393"/>
        </pc:sldMkLst>
      </pc:sldChg>
      <pc:sldChg chg="modSp mod">
        <pc:chgData name="Alfred Asterjadhi" userId="39de57b9-85c0-4fd1-aaac-8ca2b6560ad0" providerId="ADAL" clId="{2761FCC1-4A6E-4EF5-91BC-E3C73DA579E7}" dt="2024-01-18T22:23:23.426" v="4726" actId="6549"/>
        <pc:sldMkLst>
          <pc:docMk/>
          <pc:sldMk cId="3140364693" sldId="997"/>
        </pc:sldMkLst>
      </pc:sldChg>
      <pc:sldChg chg="modSp mod">
        <pc:chgData name="Alfred Asterjadhi" userId="39de57b9-85c0-4fd1-aaac-8ca2b6560ad0" providerId="ADAL" clId="{2761FCC1-4A6E-4EF5-91BC-E3C73DA579E7}" dt="2024-01-15T18:53:40.046" v="3185" actId="13926"/>
        <pc:sldMkLst>
          <pc:docMk/>
          <pc:sldMk cId="3233208257" sldId="1006"/>
        </pc:sldMkLst>
      </pc:sldChg>
      <pc:sldChg chg="modSp mod">
        <pc:chgData name="Alfred Asterjadhi" userId="39de57b9-85c0-4fd1-aaac-8ca2b6560ad0" providerId="ADAL" clId="{2761FCC1-4A6E-4EF5-91BC-E3C73DA579E7}" dt="2024-01-15T21:06:39.663" v="3231" actId="13926"/>
        <pc:sldMkLst>
          <pc:docMk/>
          <pc:sldMk cId="3869410219" sldId="1021"/>
        </pc:sldMkLst>
      </pc:sldChg>
      <pc:sldChg chg="modSp mod">
        <pc:chgData name="Alfred Asterjadhi" userId="39de57b9-85c0-4fd1-aaac-8ca2b6560ad0" providerId="ADAL" clId="{2761FCC1-4A6E-4EF5-91BC-E3C73DA579E7}" dt="2024-01-15T18:24:21.276" v="3022" actId="20577"/>
        <pc:sldMkLst>
          <pc:docMk/>
          <pc:sldMk cId="4200130042" sldId="1023"/>
        </pc:sldMkLst>
      </pc:sldChg>
      <pc:sldChg chg="modSp mod">
        <pc:chgData name="Alfred Asterjadhi" userId="39de57b9-85c0-4fd1-aaac-8ca2b6560ad0" providerId="ADAL" clId="{2761FCC1-4A6E-4EF5-91BC-E3C73DA579E7}" dt="2024-01-15T18:52:01.487" v="3143" actId="20577"/>
        <pc:sldMkLst>
          <pc:docMk/>
          <pc:sldMk cId="991138630" sldId="1024"/>
        </pc:sldMkLst>
      </pc:sldChg>
      <pc:sldChg chg="modSp mod">
        <pc:chgData name="Alfred Asterjadhi" userId="39de57b9-85c0-4fd1-aaac-8ca2b6560ad0" providerId="ADAL" clId="{2761FCC1-4A6E-4EF5-91BC-E3C73DA579E7}" dt="2024-01-15T18:53:04.882" v="3179" actId="20577"/>
        <pc:sldMkLst>
          <pc:docMk/>
          <pc:sldMk cId="1404386273" sldId="1025"/>
        </pc:sldMkLst>
      </pc:sldChg>
      <pc:sldChg chg="addSp delSp modSp mod chgLayout">
        <pc:chgData name="Alfred Asterjadhi" userId="39de57b9-85c0-4fd1-aaac-8ca2b6560ad0" providerId="ADAL" clId="{2761FCC1-4A6E-4EF5-91BC-E3C73DA579E7}" dt="2024-01-15T20:32:54.366" v="3189" actId="207"/>
        <pc:sldMkLst>
          <pc:docMk/>
          <pc:sldMk cId="3287547131" sldId="1028"/>
        </pc:sldMkLst>
      </pc:sldChg>
      <pc:sldChg chg="modSp mod">
        <pc:chgData name="Alfred Asterjadhi" userId="39de57b9-85c0-4fd1-aaac-8ca2b6560ad0" providerId="ADAL" clId="{2761FCC1-4A6E-4EF5-91BC-E3C73DA579E7}" dt="2024-01-18T15:39:10.535" v="4394" actId="13926"/>
        <pc:sldMkLst>
          <pc:docMk/>
          <pc:sldMk cId="3095361314" sldId="1029"/>
        </pc:sldMkLst>
      </pc:sldChg>
      <pc:sldChg chg="modSp mod">
        <pc:chgData name="Alfred Asterjadhi" userId="39de57b9-85c0-4fd1-aaac-8ca2b6560ad0" providerId="ADAL" clId="{2761FCC1-4A6E-4EF5-91BC-E3C73DA579E7}" dt="2024-01-16T21:28:38.293" v="4063" actId="13926"/>
        <pc:sldMkLst>
          <pc:docMk/>
          <pc:sldMk cId="3959530559" sldId="1030"/>
        </pc:sldMkLst>
      </pc:sldChg>
      <pc:sldChg chg="modSp mod">
        <pc:chgData name="Alfred Asterjadhi" userId="39de57b9-85c0-4fd1-aaac-8ca2b6560ad0" providerId="ADAL" clId="{2761FCC1-4A6E-4EF5-91BC-E3C73DA579E7}" dt="2024-01-18T22:26:01.190" v="4731" actId="20577"/>
        <pc:sldMkLst>
          <pc:docMk/>
          <pc:sldMk cId="1865298196" sldId="1034"/>
        </pc:sldMkLst>
      </pc:sldChg>
      <pc:sldChg chg="modSp mod">
        <pc:chgData name="Alfred Asterjadhi" userId="39de57b9-85c0-4fd1-aaac-8ca2b6560ad0" providerId="ADAL" clId="{2761FCC1-4A6E-4EF5-91BC-E3C73DA579E7}" dt="2024-01-16T03:48:33.340" v="3337" actId="207"/>
        <pc:sldMkLst>
          <pc:docMk/>
          <pc:sldMk cId="603264867" sldId="1036"/>
        </pc:sldMkLst>
      </pc:sldChg>
      <pc:sldChg chg="addSp delSp modSp mod chgLayout">
        <pc:chgData name="Alfred Asterjadhi" userId="39de57b9-85c0-4fd1-aaac-8ca2b6560ad0" providerId="ADAL" clId="{2761FCC1-4A6E-4EF5-91BC-E3C73DA579E7}" dt="2024-01-18T19:26:40.582" v="4409" actId="20577"/>
        <pc:sldMkLst>
          <pc:docMk/>
          <pc:sldMk cId="1819786892" sldId="1038"/>
        </pc:sldMkLst>
      </pc:sldChg>
      <pc:sldChg chg="addSp delSp modSp mod chgLayout">
        <pc:chgData name="Alfred Asterjadhi" userId="39de57b9-85c0-4fd1-aaac-8ca2b6560ad0" providerId="ADAL" clId="{2761FCC1-4A6E-4EF5-91BC-E3C73DA579E7}" dt="2024-01-18T22:03:28.778" v="4718" actId="207"/>
        <pc:sldMkLst>
          <pc:docMk/>
          <pc:sldMk cId="3814028870" sldId="1039"/>
        </pc:sldMkLst>
      </pc:sldChg>
      <pc:sldChg chg="modSp mod">
        <pc:chgData name="Alfred Asterjadhi" userId="39de57b9-85c0-4fd1-aaac-8ca2b6560ad0" providerId="ADAL" clId="{2761FCC1-4A6E-4EF5-91BC-E3C73DA579E7}" dt="2024-01-22T19:23:35.711" v="4929" actId="207"/>
        <pc:sldMkLst>
          <pc:docMk/>
          <pc:sldMk cId="3828928684" sldId="1058"/>
        </pc:sldMkLst>
      </pc:sldChg>
      <pc:sldChg chg="modSp mod">
        <pc:chgData name="Alfred Asterjadhi" userId="39de57b9-85c0-4fd1-aaac-8ca2b6560ad0" providerId="ADAL" clId="{2761FCC1-4A6E-4EF5-91BC-E3C73DA579E7}" dt="2024-01-22T19:23:46.241" v="4931" actId="207"/>
        <pc:sldMkLst>
          <pc:docMk/>
          <pc:sldMk cId="1089014833" sldId="1059"/>
        </pc:sldMkLst>
      </pc:sldChg>
      <pc:sldChg chg="modSp mod">
        <pc:chgData name="Alfred Asterjadhi" userId="39de57b9-85c0-4fd1-aaac-8ca2b6560ad0" providerId="ADAL" clId="{2761FCC1-4A6E-4EF5-91BC-E3C73DA579E7}" dt="2024-01-22T19:23:53.603" v="4933" actId="207"/>
        <pc:sldMkLst>
          <pc:docMk/>
          <pc:sldMk cId="3832852367" sldId="1060"/>
        </pc:sldMkLst>
      </pc:sldChg>
      <pc:sldChg chg="modSp mod">
        <pc:chgData name="Alfred Asterjadhi" userId="39de57b9-85c0-4fd1-aaac-8ca2b6560ad0" providerId="ADAL" clId="{2761FCC1-4A6E-4EF5-91BC-E3C73DA579E7}" dt="2024-01-22T19:24:10.699" v="4937" actId="207"/>
        <pc:sldMkLst>
          <pc:docMk/>
          <pc:sldMk cId="2528763118" sldId="1061"/>
        </pc:sldMkLst>
      </pc:sldChg>
      <pc:sldChg chg="addSp delSp modSp mod">
        <pc:chgData name="Alfred Asterjadhi" userId="39de57b9-85c0-4fd1-aaac-8ca2b6560ad0" providerId="ADAL" clId="{2761FCC1-4A6E-4EF5-91BC-E3C73DA579E7}" dt="2024-01-16T21:23:35.454" v="3990" actId="20577"/>
        <pc:sldMkLst>
          <pc:docMk/>
          <pc:sldMk cId="420957283" sldId="1062"/>
        </pc:sldMkLst>
      </pc:sldChg>
      <pc:sldChg chg="modSp mod">
        <pc:chgData name="Alfred Asterjadhi" userId="39de57b9-85c0-4fd1-aaac-8ca2b6560ad0" providerId="ADAL" clId="{2761FCC1-4A6E-4EF5-91BC-E3C73DA579E7}" dt="2024-01-22T18:49:08.115" v="4733" actId="13926"/>
        <pc:sldMkLst>
          <pc:docMk/>
          <pc:sldMk cId="4237730190" sldId="1063"/>
        </pc:sldMkLst>
      </pc:sldChg>
      <pc:sldChg chg="modSp mod">
        <pc:chgData name="Alfred Asterjadhi" userId="39de57b9-85c0-4fd1-aaac-8ca2b6560ad0" providerId="ADAL" clId="{2761FCC1-4A6E-4EF5-91BC-E3C73DA579E7}" dt="2024-01-17T17:05:35.359" v="4388" actId="207"/>
        <pc:sldMkLst>
          <pc:docMk/>
          <pc:sldMk cId="755068326" sldId="1064"/>
        </pc:sldMkLst>
      </pc:sldChg>
      <pc:sldChg chg="modSp mod">
        <pc:chgData name="Alfred Asterjadhi" userId="39de57b9-85c0-4fd1-aaac-8ca2b6560ad0" providerId="ADAL" clId="{2761FCC1-4A6E-4EF5-91BC-E3C73DA579E7}" dt="2024-01-22T18:49:20.953" v="4735" actId="13926"/>
        <pc:sldMkLst>
          <pc:docMk/>
          <pc:sldMk cId="3310225282" sldId="1065"/>
        </pc:sldMkLst>
      </pc:sldChg>
      <pc:sldChg chg="modSp mod">
        <pc:chgData name="Alfred Asterjadhi" userId="39de57b9-85c0-4fd1-aaac-8ca2b6560ad0" providerId="ADAL" clId="{2761FCC1-4A6E-4EF5-91BC-E3C73DA579E7}" dt="2024-01-17T17:05:43.606" v="4389" actId="207"/>
        <pc:sldMkLst>
          <pc:docMk/>
          <pc:sldMk cId="3289567463" sldId="1066"/>
        </pc:sldMkLst>
      </pc:sldChg>
      <pc:sldChg chg="modSp mod">
        <pc:chgData name="Alfred Asterjadhi" userId="39de57b9-85c0-4fd1-aaac-8ca2b6560ad0" providerId="ADAL" clId="{2761FCC1-4A6E-4EF5-91BC-E3C73DA579E7}" dt="2024-01-22T18:50:41.891" v="4738" actId="207"/>
        <pc:sldMkLst>
          <pc:docMk/>
          <pc:sldMk cId="856501673" sldId="1067"/>
        </pc:sldMkLst>
      </pc:sldChg>
      <pc:sldChg chg="modSp mod">
        <pc:chgData name="Alfred Asterjadhi" userId="39de57b9-85c0-4fd1-aaac-8ca2b6560ad0" providerId="ADAL" clId="{2761FCC1-4A6E-4EF5-91BC-E3C73DA579E7}" dt="2024-01-22T19:18:35.762" v="4911" actId="13926"/>
        <pc:sldMkLst>
          <pc:docMk/>
          <pc:sldMk cId="3051592254" sldId="1068"/>
        </pc:sldMkLst>
      </pc:sldChg>
      <pc:sldChg chg="modSp mod">
        <pc:chgData name="Alfred Asterjadhi" userId="39de57b9-85c0-4fd1-aaac-8ca2b6560ad0" providerId="ADAL" clId="{2761FCC1-4A6E-4EF5-91BC-E3C73DA579E7}" dt="2024-01-18T21:07:01.748" v="4711" actId="6549"/>
        <pc:sldMkLst>
          <pc:docMk/>
          <pc:sldMk cId="1268796722" sldId="1069"/>
        </pc:sldMkLst>
      </pc:sldChg>
      <pc:sldChg chg="modSp mod">
        <pc:chgData name="Alfred Asterjadhi" userId="39de57b9-85c0-4fd1-aaac-8ca2b6560ad0" providerId="ADAL" clId="{2761FCC1-4A6E-4EF5-91BC-E3C73DA579E7}" dt="2024-01-22T19:24:21.077" v="4939" actId="207"/>
        <pc:sldMkLst>
          <pc:docMk/>
          <pc:sldMk cId="1911178581" sldId="1070"/>
        </pc:sldMkLst>
      </pc:sldChg>
      <pc:sldChg chg="modSp mod">
        <pc:chgData name="Alfred Asterjadhi" userId="39de57b9-85c0-4fd1-aaac-8ca2b6560ad0" providerId="ADAL" clId="{2761FCC1-4A6E-4EF5-91BC-E3C73DA579E7}" dt="2024-01-22T19:24:28.525" v="4941" actId="207"/>
        <pc:sldMkLst>
          <pc:docMk/>
          <pc:sldMk cId="4040184548" sldId="1071"/>
        </pc:sldMkLst>
      </pc:sldChg>
      <pc:sldChg chg="modSp mod">
        <pc:chgData name="Alfred Asterjadhi" userId="39de57b9-85c0-4fd1-aaac-8ca2b6560ad0" providerId="ADAL" clId="{2761FCC1-4A6E-4EF5-91BC-E3C73DA579E7}" dt="2024-01-22T19:24:34.893" v="4942" actId="207"/>
        <pc:sldMkLst>
          <pc:docMk/>
          <pc:sldMk cId="4205713527" sldId="1072"/>
        </pc:sldMkLst>
      </pc:sldChg>
      <pc:sldChg chg="modSp mod">
        <pc:chgData name="Alfred Asterjadhi" userId="39de57b9-85c0-4fd1-aaac-8ca2b6560ad0" providerId="ADAL" clId="{2761FCC1-4A6E-4EF5-91BC-E3C73DA579E7}" dt="2024-01-22T19:24:52.015" v="4945" actId="207"/>
        <pc:sldMkLst>
          <pc:docMk/>
          <pc:sldMk cId="2732103386" sldId="1073"/>
        </pc:sldMkLst>
      </pc:sldChg>
      <pc:sldChg chg="modSp mod">
        <pc:chgData name="Alfred Asterjadhi" userId="39de57b9-85c0-4fd1-aaac-8ca2b6560ad0" providerId="ADAL" clId="{2761FCC1-4A6E-4EF5-91BC-E3C73DA579E7}" dt="2024-01-22T19:24:05.986" v="4936" actId="207"/>
        <pc:sldMkLst>
          <pc:docMk/>
          <pc:sldMk cId="170347333" sldId="1075"/>
        </pc:sldMkLst>
      </pc:sldChg>
      <pc:sldChg chg="modSp mod">
        <pc:chgData name="Alfred Asterjadhi" userId="39de57b9-85c0-4fd1-aaac-8ca2b6560ad0" providerId="ADAL" clId="{2761FCC1-4A6E-4EF5-91BC-E3C73DA579E7}" dt="2024-01-14T16:03:30.593" v="1315"/>
        <pc:sldMkLst>
          <pc:docMk/>
          <pc:sldMk cId="2014521104" sldId="1076"/>
        </pc:sldMkLst>
      </pc:sldChg>
      <pc:sldChg chg="modSp add mod">
        <pc:chgData name="Alfred Asterjadhi" userId="39de57b9-85c0-4fd1-aaac-8ca2b6560ad0" providerId="ADAL" clId="{2761FCC1-4A6E-4EF5-91BC-E3C73DA579E7}" dt="2024-01-22T19:24:44.652" v="4944" actId="207"/>
        <pc:sldMkLst>
          <pc:docMk/>
          <pc:sldMk cId="3746500770" sldId="1077"/>
        </pc:sldMkLst>
      </pc:sldChg>
      <pc:sldChg chg="modSp add mod">
        <pc:chgData name="Alfred Asterjadhi" userId="39de57b9-85c0-4fd1-aaac-8ca2b6560ad0" providerId="ADAL" clId="{2761FCC1-4A6E-4EF5-91BC-E3C73DA579E7}" dt="2024-01-22T18:53:49.171" v="4743" actId="207"/>
        <pc:sldMkLst>
          <pc:docMk/>
          <pc:sldMk cId="1823115943" sldId="1078"/>
        </pc:sldMkLst>
      </pc:sldChg>
      <pc:sldChg chg="modSp add mod">
        <pc:chgData name="Alfred Asterjadhi" userId="39de57b9-85c0-4fd1-aaac-8ca2b6560ad0" providerId="ADAL" clId="{2761FCC1-4A6E-4EF5-91BC-E3C73DA579E7}" dt="2024-01-22T19:09:10.631" v="4882" actId="115"/>
        <pc:sldMkLst>
          <pc:docMk/>
          <pc:sldMk cId="846108429" sldId="1079"/>
        </pc:sldMkLst>
      </pc:sldChg>
      <pc:sldChg chg="modSp add mod">
        <pc:chgData name="Alfred Asterjadhi" userId="39de57b9-85c0-4fd1-aaac-8ca2b6560ad0" providerId="ADAL" clId="{2761FCC1-4A6E-4EF5-91BC-E3C73DA579E7}" dt="2024-01-16T21:25:04.585" v="4006" actId="207"/>
        <pc:sldMkLst>
          <pc:docMk/>
          <pc:sldMk cId="2513109871" sldId="1080"/>
        </pc:sldMkLst>
      </pc:sldChg>
      <pc:sldChg chg="modSp add mod">
        <pc:chgData name="Alfred Asterjadhi" userId="39de57b9-85c0-4fd1-aaac-8ca2b6560ad0" providerId="ADAL" clId="{2761FCC1-4A6E-4EF5-91BC-E3C73DA579E7}" dt="2024-01-16T21:23:18.065" v="3986" actId="13926"/>
        <pc:sldMkLst>
          <pc:docMk/>
          <pc:sldMk cId="86469410" sldId="1081"/>
        </pc:sldMkLst>
      </pc:sldChg>
      <pc:sldChg chg="modSp add mod">
        <pc:chgData name="Alfred Asterjadhi" userId="39de57b9-85c0-4fd1-aaac-8ca2b6560ad0" providerId="ADAL" clId="{2761FCC1-4A6E-4EF5-91BC-E3C73DA579E7}" dt="2024-01-16T21:23:27.859" v="3987" actId="13926"/>
        <pc:sldMkLst>
          <pc:docMk/>
          <pc:sldMk cId="241393342" sldId="1082"/>
        </pc:sldMkLst>
      </pc:sldChg>
      <pc:sldChg chg="modSp add mod">
        <pc:chgData name="Alfred Asterjadhi" userId="39de57b9-85c0-4fd1-aaac-8ca2b6560ad0" providerId="ADAL" clId="{2761FCC1-4A6E-4EF5-91BC-E3C73DA579E7}" dt="2024-01-22T19:15:21.741" v="4904"/>
        <pc:sldMkLst>
          <pc:docMk/>
          <pc:sldMk cId="1096742673" sldId="1083"/>
        </pc:sldMkLst>
      </pc:sldChg>
      <pc:sldMasterChg chg="modSp mod">
        <pc:chgData name="Alfred Asterjadhi" userId="39de57b9-85c0-4fd1-aaac-8ca2b6560ad0" providerId="ADAL" clId="{2761FCC1-4A6E-4EF5-91BC-E3C73DA579E7}" dt="2024-01-22T19:25:14.023" v="4947" actId="6549"/>
        <pc:sldMasterMkLst>
          <pc:docMk/>
          <pc:sldMasterMk cId="0" sldId="2147483656"/>
        </pc:sldMasterMkLst>
      </pc:sldMasterChg>
    </pc:docChg>
  </pc:docChgLst>
  <pc:docChgLst>
    <pc:chgData name="Alfred Asterjadhi" userId="39de57b9-85c0-4fd1-aaac-8ca2b6560ad0" providerId="ADAL" clId="{89E0D6AD-A873-475F-87A1-A386DD6C72F3}"/>
    <pc:docChg chg="modSld modMainMaster">
      <pc:chgData name="Alfred Asterjadhi" userId="39de57b9-85c0-4fd1-aaac-8ca2b6560ad0" providerId="ADAL" clId="{89E0D6AD-A873-475F-87A1-A386DD6C72F3}" dt="2025-04-01T00:50:51.612" v="12" actId="6549"/>
      <pc:docMkLst>
        <pc:docMk/>
      </pc:docMkLst>
      <pc:sldChg chg="modSp mod">
        <pc:chgData name="Alfred Asterjadhi" userId="39de57b9-85c0-4fd1-aaac-8ca2b6560ad0" providerId="ADAL" clId="{89E0D6AD-A873-475F-87A1-A386DD6C72F3}" dt="2025-04-01T00:50:51.612" v="12" actId="6549"/>
        <pc:sldMkLst>
          <pc:docMk/>
          <pc:sldMk cId="0" sldId="256"/>
        </pc:sldMkLst>
        <pc:spChg chg="mod">
          <ac:chgData name="Alfred Asterjadhi" userId="39de57b9-85c0-4fd1-aaac-8ca2b6560ad0" providerId="ADAL" clId="{89E0D6AD-A873-475F-87A1-A386DD6C72F3}" dt="2025-04-01T00:50:51.612" v="12" actId="6549"/>
          <ac:spMkLst>
            <pc:docMk/>
            <pc:sldMk cId="0" sldId="256"/>
            <ac:spMk id="3074" creationId="{00000000-0000-0000-0000-000000000000}"/>
          </ac:spMkLst>
        </pc:spChg>
      </pc:sldChg>
      <pc:sldMasterChg chg="modSp mod">
        <pc:chgData name="Alfred Asterjadhi" userId="39de57b9-85c0-4fd1-aaac-8ca2b6560ad0" providerId="ADAL" clId="{89E0D6AD-A873-475F-87A1-A386DD6C72F3}" dt="2025-04-01T00:50:34.843" v="6" actId="6549"/>
        <pc:sldMasterMkLst>
          <pc:docMk/>
          <pc:sldMasterMk cId="0" sldId="2147483648"/>
        </pc:sldMasterMkLst>
        <pc:spChg chg="mod">
          <ac:chgData name="Alfred Asterjadhi" userId="39de57b9-85c0-4fd1-aaac-8ca2b6560ad0" providerId="ADAL" clId="{89E0D6AD-A873-475F-87A1-A386DD6C72F3}" dt="2025-04-01T00:50:34.843" v="6" actId="6549"/>
          <ac:spMkLst>
            <pc:docMk/>
            <pc:sldMasterMk cId="0" sldId="2147483648"/>
            <ac:spMk id="10" creationId="{00000000-0000-0000-0000-000000000000}"/>
          </ac:spMkLst>
        </pc:spChg>
      </pc:sldMasterChg>
    </pc:docChg>
  </pc:docChgLst>
  <pc:docChgLst>
    <pc:chgData name="Alfred Asterjadhi" userId="39de57b9-85c0-4fd1-aaac-8ca2b6560ad0" providerId="ADAL" clId="{C53A20C5-FDA7-4285-8A5B-272F9E17572C}"/>
    <pc:docChg chg="modSld">
      <pc:chgData name="Alfred Asterjadhi" userId="39de57b9-85c0-4fd1-aaac-8ca2b6560ad0" providerId="ADAL" clId="{C53A20C5-FDA7-4285-8A5B-272F9E17572C}" dt="2024-02-21T18:55:56.316" v="1" actId="2711"/>
      <pc:docMkLst>
        <pc:docMk/>
      </pc:docMkLst>
      <pc:sldChg chg="modSp mod">
        <pc:chgData name="Alfred Asterjadhi" userId="39de57b9-85c0-4fd1-aaac-8ca2b6560ad0" providerId="ADAL" clId="{C53A20C5-FDA7-4285-8A5B-272F9E17572C}" dt="2024-02-21T18:55:56.316" v="1" actId="2711"/>
        <pc:sldMkLst>
          <pc:docMk/>
          <pc:sldMk cId="1677969607" sldId="323"/>
        </pc:sldMkLst>
      </pc:sldChg>
    </pc:docChg>
  </pc:docChgLst>
  <pc:docChgLst>
    <pc:chgData name="Alfred Asterjadhi" userId="39de57b9-85c0-4fd1-aaac-8ca2b6560ad0" providerId="ADAL" clId="{6DB0D687-C88D-4306-A291-1C75F3A322C2}"/>
    <pc:docChg chg="undo redo custSel addSld delSld modSld sldOrd modMainMaster">
      <pc:chgData name="Alfred Asterjadhi" userId="39de57b9-85c0-4fd1-aaac-8ca2b6560ad0" providerId="ADAL" clId="{6DB0D687-C88D-4306-A291-1C75F3A322C2}" dt="2024-03-24T23:08:47.316" v="5809" actId="207"/>
      <pc:docMkLst>
        <pc:docMk/>
      </pc:docMkLst>
      <pc:sldChg chg="modSp mod">
        <pc:chgData name="Alfred Asterjadhi" userId="39de57b9-85c0-4fd1-aaac-8ca2b6560ad0" providerId="ADAL" clId="{6DB0D687-C88D-4306-A291-1C75F3A322C2}" dt="2024-03-09T20:18:06.697" v="1741" actId="6549"/>
        <pc:sldMkLst>
          <pc:docMk/>
          <pc:sldMk cId="0" sldId="256"/>
        </pc:sldMkLst>
      </pc:sldChg>
      <pc:sldChg chg="modSp mod">
        <pc:chgData name="Alfred Asterjadhi" userId="39de57b9-85c0-4fd1-aaac-8ca2b6560ad0" providerId="ADAL" clId="{6DB0D687-C88D-4306-A291-1C75F3A322C2}" dt="2024-03-09T20:18:13.967" v="1742"/>
        <pc:sldMkLst>
          <pc:docMk/>
          <pc:sldMk cId="0" sldId="257"/>
        </pc:sldMkLst>
      </pc:sldChg>
      <pc:sldChg chg="modSp mod">
        <pc:chgData name="Alfred Asterjadhi" userId="39de57b9-85c0-4fd1-aaac-8ca2b6560ad0" providerId="ADAL" clId="{6DB0D687-C88D-4306-A291-1C75F3A322C2}" dt="2024-03-09T20:18:17.263" v="1744"/>
        <pc:sldMkLst>
          <pc:docMk/>
          <pc:sldMk cId="3254182675" sldId="258"/>
        </pc:sldMkLst>
      </pc:sldChg>
      <pc:sldChg chg="modSp mod">
        <pc:chgData name="Alfred Asterjadhi" userId="39de57b9-85c0-4fd1-aaac-8ca2b6560ad0" providerId="ADAL" clId="{6DB0D687-C88D-4306-A291-1C75F3A322C2}" dt="2024-03-09T20:18:19.625" v="1746"/>
        <pc:sldMkLst>
          <pc:docMk/>
          <pc:sldMk cId="3136880362" sldId="260"/>
        </pc:sldMkLst>
      </pc:sldChg>
      <pc:sldChg chg="modSp mod">
        <pc:chgData name="Alfred Asterjadhi" userId="39de57b9-85c0-4fd1-aaac-8ca2b6560ad0" providerId="ADAL" clId="{6DB0D687-C88D-4306-A291-1C75F3A322C2}" dt="2024-03-09T20:18:22.057" v="1748"/>
        <pc:sldMkLst>
          <pc:docMk/>
          <pc:sldMk cId="1676196551" sldId="261"/>
        </pc:sldMkLst>
      </pc:sldChg>
      <pc:sldChg chg="modSp mod">
        <pc:chgData name="Alfred Asterjadhi" userId="39de57b9-85c0-4fd1-aaac-8ca2b6560ad0" providerId="ADAL" clId="{6DB0D687-C88D-4306-A291-1C75F3A322C2}" dt="2024-03-09T20:18:23.113" v="1749"/>
        <pc:sldMkLst>
          <pc:docMk/>
          <pc:sldMk cId="2927177891" sldId="263"/>
        </pc:sldMkLst>
      </pc:sldChg>
      <pc:sldChg chg="modSp mod">
        <pc:chgData name="Alfred Asterjadhi" userId="39de57b9-85c0-4fd1-aaac-8ca2b6560ad0" providerId="ADAL" clId="{6DB0D687-C88D-4306-A291-1C75F3A322C2}" dt="2024-03-09T20:18:24.286" v="1750"/>
        <pc:sldMkLst>
          <pc:docMk/>
          <pc:sldMk cId="4277600907" sldId="264"/>
        </pc:sldMkLst>
      </pc:sldChg>
      <pc:sldChg chg="modSp mod">
        <pc:chgData name="Alfred Asterjadhi" userId="39de57b9-85c0-4fd1-aaac-8ca2b6560ad0" providerId="ADAL" clId="{6DB0D687-C88D-4306-A291-1C75F3A322C2}" dt="2024-03-09T20:18:26.031" v="1751"/>
        <pc:sldMkLst>
          <pc:docMk/>
          <pc:sldMk cId="2436815634" sldId="265"/>
        </pc:sldMkLst>
      </pc:sldChg>
      <pc:sldChg chg="modSp mod">
        <pc:chgData name="Alfred Asterjadhi" userId="39de57b9-85c0-4fd1-aaac-8ca2b6560ad0" providerId="ADAL" clId="{6DB0D687-C88D-4306-A291-1C75F3A322C2}" dt="2024-03-09T20:18:27.393" v="1752"/>
        <pc:sldMkLst>
          <pc:docMk/>
          <pc:sldMk cId="2400177835" sldId="266"/>
        </pc:sldMkLst>
      </pc:sldChg>
      <pc:sldChg chg="modSp mod">
        <pc:chgData name="Alfred Asterjadhi" userId="39de57b9-85c0-4fd1-aaac-8ca2b6560ad0" providerId="ADAL" clId="{6DB0D687-C88D-4306-A291-1C75F3A322C2}" dt="2024-03-09T20:18:35.102" v="1757"/>
        <pc:sldMkLst>
          <pc:docMk/>
          <pc:sldMk cId="132832093" sldId="267"/>
        </pc:sldMkLst>
      </pc:sldChg>
      <pc:sldChg chg="modSp mod">
        <pc:chgData name="Alfred Asterjadhi" userId="39de57b9-85c0-4fd1-aaac-8ca2b6560ad0" providerId="ADAL" clId="{6DB0D687-C88D-4306-A291-1C75F3A322C2}" dt="2024-03-11T00:36:39.134" v="1824" actId="115"/>
        <pc:sldMkLst>
          <pc:docMk/>
          <pc:sldMk cId="3976818858" sldId="269"/>
        </pc:sldMkLst>
      </pc:sldChg>
      <pc:sldChg chg="modSp mod">
        <pc:chgData name="Alfred Asterjadhi" userId="39de57b9-85c0-4fd1-aaac-8ca2b6560ad0" providerId="ADAL" clId="{6DB0D687-C88D-4306-A291-1C75F3A322C2}" dt="2024-03-09T20:18:29.268" v="1753"/>
        <pc:sldMkLst>
          <pc:docMk/>
          <pc:sldMk cId="3387863760" sldId="270"/>
        </pc:sldMkLst>
      </pc:sldChg>
      <pc:sldChg chg="modSp mod">
        <pc:chgData name="Alfred Asterjadhi" userId="39de57b9-85c0-4fd1-aaac-8ca2b6560ad0" providerId="ADAL" clId="{6DB0D687-C88D-4306-A291-1C75F3A322C2}" dt="2024-03-11T16:45:18.082" v="3132" actId="20577"/>
        <pc:sldMkLst>
          <pc:docMk/>
          <pc:sldMk cId="2243228416" sldId="299"/>
        </pc:sldMkLst>
      </pc:sldChg>
      <pc:sldChg chg="modSp mod">
        <pc:chgData name="Alfred Asterjadhi" userId="39de57b9-85c0-4fd1-aaac-8ca2b6560ad0" providerId="ADAL" clId="{6DB0D687-C88D-4306-A291-1C75F3A322C2}" dt="2024-03-09T20:19:22.893" v="1793"/>
        <pc:sldMkLst>
          <pc:docMk/>
          <pc:sldMk cId="1677969607" sldId="323"/>
        </pc:sldMkLst>
      </pc:sldChg>
      <pc:sldChg chg="modSp mod">
        <pc:chgData name="Alfred Asterjadhi" userId="39de57b9-85c0-4fd1-aaac-8ca2b6560ad0" providerId="ADAL" clId="{6DB0D687-C88D-4306-A291-1C75F3A322C2}" dt="2024-03-09T20:18:20.852" v="1747"/>
        <pc:sldMkLst>
          <pc:docMk/>
          <pc:sldMk cId="1908471061" sldId="328"/>
        </pc:sldMkLst>
      </pc:sldChg>
      <pc:sldChg chg="modSp mod">
        <pc:chgData name="Alfred Asterjadhi" userId="39de57b9-85c0-4fd1-aaac-8ca2b6560ad0" providerId="ADAL" clId="{6DB0D687-C88D-4306-A291-1C75F3A322C2}" dt="2024-03-09T20:18:31.327" v="1754"/>
        <pc:sldMkLst>
          <pc:docMk/>
          <pc:sldMk cId="15571502" sldId="330"/>
        </pc:sldMkLst>
      </pc:sldChg>
      <pc:sldChg chg="modSp mod">
        <pc:chgData name="Alfred Asterjadhi" userId="39de57b9-85c0-4fd1-aaac-8ca2b6560ad0" providerId="ADAL" clId="{6DB0D687-C88D-4306-A291-1C75F3A322C2}" dt="2024-03-09T20:18:32.696" v="1755"/>
        <pc:sldMkLst>
          <pc:docMk/>
          <pc:sldMk cId="3200711991" sldId="331"/>
        </pc:sldMkLst>
      </pc:sldChg>
      <pc:sldChg chg="modSp mod">
        <pc:chgData name="Alfred Asterjadhi" userId="39de57b9-85c0-4fd1-aaac-8ca2b6560ad0" providerId="ADAL" clId="{6DB0D687-C88D-4306-A291-1C75F3A322C2}" dt="2024-03-09T20:18:33.928" v="1756"/>
        <pc:sldMkLst>
          <pc:docMk/>
          <pc:sldMk cId="2409609221" sldId="332"/>
        </pc:sldMkLst>
      </pc:sldChg>
      <pc:sldChg chg="modSp mod">
        <pc:chgData name="Alfred Asterjadhi" userId="39de57b9-85c0-4fd1-aaac-8ca2b6560ad0" providerId="ADAL" clId="{6DB0D687-C88D-4306-A291-1C75F3A322C2}" dt="2024-03-09T20:18:15.872" v="1743"/>
        <pc:sldMkLst>
          <pc:docMk/>
          <pc:sldMk cId="3843208451" sldId="333"/>
        </pc:sldMkLst>
      </pc:sldChg>
      <pc:sldChg chg="modSp mod">
        <pc:chgData name="Alfred Asterjadhi" userId="39de57b9-85c0-4fd1-aaac-8ca2b6560ad0" providerId="ADAL" clId="{6DB0D687-C88D-4306-A291-1C75F3A322C2}" dt="2024-03-09T20:18:18.431" v="1745"/>
        <pc:sldMkLst>
          <pc:docMk/>
          <pc:sldMk cId="3977221359" sldId="340"/>
        </pc:sldMkLst>
      </pc:sldChg>
      <pc:sldChg chg="modSp mod">
        <pc:chgData name="Alfred Asterjadhi" userId="39de57b9-85c0-4fd1-aaac-8ca2b6560ad0" providerId="ADAL" clId="{6DB0D687-C88D-4306-A291-1C75F3A322C2}" dt="2024-03-15T00:57:36.707" v="5721" actId="13926"/>
        <pc:sldMkLst>
          <pc:docMk/>
          <pc:sldMk cId="3930036297" sldId="356"/>
        </pc:sldMkLst>
      </pc:sldChg>
      <pc:sldChg chg="modSp mod">
        <pc:chgData name="Alfred Asterjadhi" userId="39de57b9-85c0-4fd1-aaac-8ca2b6560ad0" providerId="ADAL" clId="{6DB0D687-C88D-4306-A291-1C75F3A322C2}" dt="2024-03-09T20:19:20.204" v="1791"/>
        <pc:sldMkLst>
          <pc:docMk/>
          <pc:sldMk cId="3576977642" sldId="362"/>
        </pc:sldMkLst>
      </pc:sldChg>
      <pc:sldChg chg="modSp mod">
        <pc:chgData name="Alfred Asterjadhi" userId="39de57b9-85c0-4fd1-aaac-8ca2b6560ad0" providerId="ADAL" clId="{6DB0D687-C88D-4306-A291-1C75F3A322C2}" dt="2024-03-24T23:06:59.798" v="5797" actId="207"/>
        <pc:sldMkLst>
          <pc:docMk/>
          <pc:sldMk cId="2696761607" sldId="393"/>
        </pc:sldMkLst>
      </pc:sldChg>
      <pc:sldChg chg="modSp mod">
        <pc:chgData name="Alfred Asterjadhi" userId="39de57b9-85c0-4fd1-aaac-8ca2b6560ad0" providerId="ADAL" clId="{6DB0D687-C88D-4306-A291-1C75F3A322C2}" dt="2024-03-14T23:32:25.832" v="5687"/>
        <pc:sldMkLst>
          <pc:docMk/>
          <pc:sldMk cId="3140364693" sldId="997"/>
        </pc:sldMkLst>
      </pc:sldChg>
      <pc:sldChg chg="modSp mod">
        <pc:chgData name="Alfred Asterjadhi" userId="39de57b9-85c0-4fd1-aaac-8ca2b6560ad0" providerId="ADAL" clId="{6DB0D687-C88D-4306-A291-1C75F3A322C2}" dt="2024-03-11T23:55:41.421" v="3630" actId="20577"/>
        <pc:sldMkLst>
          <pc:docMk/>
          <pc:sldMk cId="3233208257" sldId="1006"/>
        </pc:sldMkLst>
      </pc:sldChg>
      <pc:sldChg chg="addSp delSp modSp mod chgLayout">
        <pc:chgData name="Alfred Asterjadhi" userId="39de57b9-85c0-4fd1-aaac-8ca2b6560ad0" providerId="ADAL" clId="{6DB0D687-C88D-4306-A291-1C75F3A322C2}" dt="2024-03-11T16:53:50.172" v="3498" actId="20577"/>
        <pc:sldMkLst>
          <pc:docMk/>
          <pc:sldMk cId="4200130042" sldId="1023"/>
        </pc:sldMkLst>
      </pc:sldChg>
      <pc:sldChg chg="modSp mod">
        <pc:chgData name="Alfred Asterjadhi" userId="39de57b9-85c0-4fd1-aaac-8ca2b6560ad0" providerId="ADAL" clId="{6DB0D687-C88D-4306-A291-1C75F3A322C2}" dt="2024-03-11T22:13:31.729" v="3601" actId="13926"/>
        <pc:sldMkLst>
          <pc:docMk/>
          <pc:sldMk cId="991138630" sldId="1024"/>
        </pc:sldMkLst>
      </pc:sldChg>
      <pc:sldChg chg="addSp delSp modSp mod chgLayout">
        <pc:chgData name="Alfred Asterjadhi" userId="39de57b9-85c0-4fd1-aaac-8ca2b6560ad0" providerId="ADAL" clId="{6DB0D687-C88D-4306-A291-1C75F3A322C2}" dt="2024-03-11T23:25:58.099" v="3605" actId="207"/>
        <pc:sldMkLst>
          <pc:docMk/>
          <pc:sldMk cId="3287547131" sldId="1028"/>
        </pc:sldMkLst>
      </pc:sldChg>
      <pc:sldChg chg="modSp del mod">
        <pc:chgData name="Alfred Asterjadhi" userId="39de57b9-85c0-4fd1-aaac-8ca2b6560ad0" providerId="ADAL" clId="{6DB0D687-C88D-4306-A291-1C75F3A322C2}" dt="2024-03-11T04:08:20.403" v="1918" actId="47"/>
        <pc:sldMkLst>
          <pc:docMk/>
          <pc:sldMk cId="3095361314" sldId="1029"/>
        </pc:sldMkLst>
      </pc:sldChg>
      <pc:sldChg chg="modSp mod">
        <pc:chgData name="Alfred Asterjadhi" userId="39de57b9-85c0-4fd1-aaac-8ca2b6560ad0" providerId="ADAL" clId="{6DB0D687-C88D-4306-A291-1C75F3A322C2}" dt="2024-03-14T23:41:26.720" v="5720" actId="20577"/>
        <pc:sldMkLst>
          <pc:docMk/>
          <pc:sldMk cId="1865298196" sldId="1034"/>
        </pc:sldMkLst>
      </pc:sldChg>
      <pc:sldChg chg="modSp add del mod">
        <pc:chgData name="Alfred Asterjadhi" userId="39de57b9-85c0-4fd1-aaac-8ca2b6560ad0" providerId="ADAL" clId="{6DB0D687-C88D-4306-A291-1C75F3A322C2}" dt="2024-03-11T04:09:39.521" v="1925" actId="47"/>
        <pc:sldMkLst>
          <pc:docMk/>
          <pc:sldMk cId="1819786892" sldId="1038"/>
        </pc:sldMkLst>
      </pc:sldChg>
      <pc:sldChg chg="modSp mod">
        <pc:chgData name="Alfred Asterjadhi" userId="39de57b9-85c0-4fd1-aaac-8ca2b6560ad0" providerId="ADAL" clId="{6DB0D687-C88D-4306-A291-1C75F3A322C2}" dt="2024-03-14T22:37:50.182" v="5653" actId="207"/>
        <pc:sldMkLst>
          <pc:docMk/>
          <pc:sldMk cId="3814028870" sldId="1039"/>
        </pc:sldMkLst>
      </pc:sldChg>
      <pc:sldChg chg="modSp mod">
        <pc:chgData name="Alfred Asterjadhi" userId="39de57b9-85c0-4fd1-aaac-8ca2b6560ad0" providerId="ADAL" clId="{6DB0D687-C88D-4306-A291-1C75F3A322C2}" dt="2024-03-13T16:14:36.400" v="4713" actId="207"/>
        <pc:sldMkLst>
          <pc:docMk/>
          <pc:sldMk cId="4237730190" sldId="1063"/>
        </pc:sldMkLst>
      </pc:sldChg>
      <pc:sldChg chg="addSp modSp mod">
        <pc:chgData name="Alfred Asterjadhi" userId="39de57b9-85c0-4fd1-aaac-8ca2b6560ad0" providerId="ADAL" clId="{6DB0D687-C88D-4306-A291-1C75F3A322C2}" dt="2024-03-13T15:48:45.510" v="4676" actId="207"/>
        <pc:sldMkLst>
          <pc:docMk/>
          <pc:sldMk cId="755068326" sldId="1064"/>
        </pc:sldMkLst>
      </pc:sldChg>
      <pc:sldChg chg="modSp mod">
        <pc:chgData name="Alfred Asterjadhi" userId="39de57b9-85c0-4fd1-aaac-8ca2b6560ad0" providerId="ADAL" clId="{6DB0D687-C88D-4306-A291-1C75F3A322C2}" dt="2024-03-14T23:28:15.893" v="5654" actId="207"/>
        <pc:sldMkLst>
          <pc:docMk/>
          <pc:sldMk cId="1268796722" sldId="1069"/>
        </pc:sldMkLst>
      </pc:sldChg>
      <pc:sldChg chg="addSp delSp modSp mod">
        <pc:chgData name="Alfred Asterjadhi" userId="39de57b9-85c0-4fd1-aaac-8ca2b6560ad0" providerId="ADAL" clId="{6DB0D687-C88D-4306-A291-1C75F3A322C2}" dt="2024-03-12T19:17:57.821" v="4100" actId="13926"/>
        <pc:sldMkLst>
          <pc:docMk/>
          <pc:sldMk cId="86469410" sldId="1081"/>
        </pc:sldMkLst>
      </pc:sldChg>
      <pc:sldChg chg="modSp mod">
        <pc:chgData name="Alfred Asterjadhi" userId="39de57b9-85c0-4fd1-aaac-8ca2b6560ad0" providerId="ADAL" clId="{6DB0D687-C88D-4306-A291-1C75F3A322C2}" dt="2024-03-12T19:18:28.547" v="4105" actId="207"/>
        <pc:sldMkLst>
          <pc:docMk/>
          <pc:sldMk cId="241393342" sldId="1082"/>
        </pc:sldMkLst>
      </pc:sldChg>
      <pc:sldChg chg="modSp mod">
        <pc:chgData name="Alfred Asterjadhi" userId="39de57b9-85c0-4fd1-aaac-8ca2b6560ad0" providerId="ADAL" clId="{6DB0D687-C88D-4306-A291-1C75F3A322C2}" dt="2024-03-24T23:06:01.917" v="5781" actId="207"/>
        <pc:sldMkLst>
          <pc:docMk/>
          <pc:sldMk cId="695106843" sldId="1084"/>
        </pc:sldMkLst>
      </pc:sldChg>
      <pc:sldChg chg="modSp mod">
        <pc:chgData name="Alfred Asterjadhi" userId="39de57b9-85c0-4fd1-aaac-8ca2b6560ad0" providerId="ADAL" clId="{6DB0D687-C88D-4306-A291-1C75F3A322C2}" dt="2024-03-24T23:02:16.472" v="5743" actId="207"/>
        <pc:sldMkLst>
          <pc:docMk/>
          <pc:sldMk cId="2138583481" sldId="1085"/>
        </pc:sldMkLst>
      </pc:sldChg>
      <pc:sldChg chg="modSp mod">
        <pc:chgData name="Alfred Asterjadhi" userId="39de57b9-85c0-4fd1-aaac-8ca2b6560ad0" providerId="ADAL" clId="{6DB0D687-C88D-4306-A291-1C75F3A322C2}" dt="2024-03-24T23:07:10.561" v="5799" actId="207"/>
        <pc:sldMkLst>
          <pc:docMk/>
          <pc:sldMk cId="427559049" sldId="1086"/>
        </pc:sldMkLst>
      </pc:sldChg>
      <pc:sldChg chg="modSp mod">
        <pc:chgData name="Alfred Asterjadhi" userId="39de57b9-85c0-4fd1-aaac-8ca2b6560ad0" providerId="ADAL" clId="{6DB0D687-C88D-4306-A291-1C75F3A322C2}" dt="2024-03-24T23:01:34.232" v="5735" actId="207"/>
        <pc:sldMkLst>
          <pc:docMk/>
          <pc:sldMk cId="2696388017" sldId="1087"/>
        </pc:sldMkLst>
      </pc:sldChg>
      <pc:sldChg chg="modSp mod">
        <pc:chgData name="Alfred Asterjadhi" userId="39de57b9-85c0-4fd1-aaac-8ca2b6560ad0" providerId="ADAL" clId="{6DB0D687-C88D-4306-A291-1C75F3A322C2}" dt="2024-03-24T23:08:21.542" v="5805" actId="207"/>
        <pc:sldMkLst>
          <pc:docMk/>
          <pc:sldMk cId="2082127564" sldId="1088"/>
        </pc:sldMkLst>
      </pc:sldChg>
      <pc:sldChg chg="modSp mod">
        <pc:chgData name="Alfred Asterjadhi" userId="39de57b9-85c0-4fd1-aaac-8ca2b6560ad0" providerId="ADAL" clId="{6DB0D687-C88D-4306-A291-1C75F3A322C2}" dt="2024-03-24T23:08:47.316" v="5809" actId="207"/>
        <pc:sldMkLst>
          <pc:docMk/>
          <pc:sldMk cId="2042963422" sldId="1089"/>
        </pc:sldMkLst>
      </pc:sldChg>
      <pc:sldChg chg="modSp mod">
        <pc:chgData name="Alfred Asterjadhi" userId="39de57b9-85c0-4fd1-aaac-8ca2b6560ad0" providerId="ADAL" clId="{6DB0D687-C88D-4306-A291-1C75F3A322C2}" dt="2024-03-12T05:16:25.384" v="3818" actId="403"/>
        <pc:sldMkLst>
          <pc:docMk/>
          <pc:sldMk cId="1787302382" sldId="1090"/>
        </pc:sldMkLst>
      </pc:sldChg>
      <pc:sldChg chg="modSp mod">
        <pc:chgData name="Alfred Asterjadhi" userId="39de57b9-85c0-4fd1-aaac-8ca2b6560ad0" providerId="ADAL" clId="{6DB0D687-C88D-4306-A291-1C75F3A322C2}" dt="2024-03-09T20:18:47.831" v="1766"/>
        <pc:sldMkLst>
          <pc:docMk/>
          <pc:sldMk cId="387064649" sldId="1091"/>
        </pc:sldMkLst>
      </pc:sldChg>
      <pc:sldChg chg="modSp mod">
        <pc:chgData name="Alfred Asterjadhi" userId="39de57b9-85c0-4fd1-aaac-8ca2b6560ad0" providerId="ADAL" clId="{6DB0D687-C88D-4306-A291-1C75F3A322C2}" dt="2024-03-24T23:08:02.751" v="5803" actId="207"/>
        <pc:sldMkLst>
          <pc:docMk/>
          <pc:sldMk cId="496318644" sldId="1092"/>
        </pc:sldMkLst>
      </pc:sldChg>
      <pc:sldChg chg="addSp modSp mod">
        <pc:chgData name="Alfred Asterjadhi" userId="39de57b9-85c0-4fd1-aaac-8ca2b6560ad0" providerId="ADAL" clId="{6DB0D687-C88D-4306-A291-1C75F3A322C2}" dt="2024-03-12T22:46:37.354" v="4294" actId="13926"/>
        <pc:sldMkLst>
          <pc:docMk/>
          <pc:sldMk cId="3174241725" sldId="1093"/>
        </pc:sldMkLst>
      </pc:sldChg>
      <pc:sldChg chg="modSp mod">
        <pc:chgData name="Alfred Asterjadhi" userId="39de57b9-85c0-4fd1-aaac-8ca2b6560ad0" providerId="ADAL" clId="{6DB0D687-C88D-4306-A291-1C75F3A322C2}" dt="2024-03-12T22:49:05.639" v="4337" actId="207"/>
        <pc:sldMkLst>
          <pc:docMk/>
          <pc:sldMk cId="888791386" sldId="1094"/>
        </pc:sldMkLst>
      </pc:sldChg>
      <pc:sldChg chg="modSp add mod">
        <pc:chgData name="Alfred Asterjadhi" userId="39de57b9-85c0-4fd1-aaac-8ca2b6560ad0" providerId="ADAL" clId="{6DB0D687-C88D-4306-A291-1C75F3A322C2}" dt="2024-03-24T23:04:06.124" v="5767" actId="207"/>
        <pc:sldMkLst>
          <pc:docMk/>
          <pc:sldMk cId="1539101784" sldId="1095"/>
        </pc:sldMkLst>
      </pc:sldChg>
      <pc:sldChg chg="modSp add mod">
        <pc:chgData name="Alfred Asterjadhi" userId="39de57b9-85c0-4fd1-aaac-8ca2b6560ad0" providerId="ADAL" clId="{6DB0D687-C88D-4306-A291-1C75F3A322C2}" dt="2024-03-24T23:03:01.143" v="5751" actId="207"/>
        <pc:sldMkLst>
          <pc:docMk/>
          <pc:sldMk cId="1266343830" sldId="1096"/>
        </pc:sldMkLst>
      </pc:sldChg>
      <pc:sldChg chg="modSp add mod">
        <pc:chgData name="Alfred Asterjadhi" userId="39de57b9-85c0-4fd1-aaac-8ca2b6560ad0" providerId="ADAL" clId="{6DB0D687-C88D-4306-A291-1C75F3A322C2}" dt="2024-03-24T23:08:36.580" v="5807" actId="207"/>
        <pc:sldMkLst>
          <pc:docMk/>
          <pc:sldMk cId="915975408" sldId="1097"/>
        </pc:sldMkLst>
      </pc:sldChg>
      <pc:sldChg chg="modSp add mod">
        <pc:chgData name="Alfred Asterjadhi" userId="39de57b9-85c0-4fd1-aaac-8ca2b6560ad0" providerId="ADAL" clId="{6DB0D687-C88D-4306-A291-1C75F3A322C2}" dt="2024-03-24T23:03:08.262" v="5753" actId="207"/>
        <pc:sldMkLst>
          <pc:docMk/>
          <pc:sldMk cId="1259583765" sldId="1098"/>
        </pc:sldMkLst>
      </pc:sldChg>
      <pc:sldChg chg="modSp add mod">
        <pc:chgData name="Alfred Asterjadhi" userId="39de57b9-85c0-4fd1-aaac-8ca2b6560ad0" providerId="ADAL" clId="{6DB0D687-C88D-4306-A291-1C75F3A322C2}" dt="2024-03-24T23:03:22.773" v="5757" actId="207"/>
        <pc:sldMkLst>
          <pc:docMk/>
          <pc:sldMk cId="950174829" sldId="1099"/>
        </pc:sldMkLst>
      </pc:sldChg>
      <pc:sldChg chg="modSp add mod">
        <pc:chgData name="Alfred Asterjadhi" userId="39de57b9-85c0-4fd1-aaac-8ca2b6560ad0" providerId="ADAL" clId="{6DB0D687-C88D-4306-A291-1C75F3A322C2}" dt="2024-03-14T06:15:28.244" v="4992" actId="207"/>
        <pc:sldMkLst>
          <pc:docMk/>
          <pc:sldMk cId="1079960312" sldId="1100"/>
        </pc:sldMkLst>
      </pc:sldChg>
      <pc:sldChg chg="add del">
        <pc:chgData name="Alfred Asterjadhi" userId="39de57b9-85c0-4fd1-aaac-8ca2b6560ad0" providerId="ADAL" clId="{6DB0D687-C88D-4306-A291-1C75F3A322C2}" dt="2024-03-11T03:59:55.284" v="1905" actId="47"/>
        <pc:sldMkLst>
          <pc:docMk/>
          <pc:sldMk cId="1822883807" sldId="1101"/>
        </pc:sldMkLst>
      </pc:sldChg>
      <pc:sldChg chg="add del">
        <pc:chgData name="Alfred Asterjadhi" userId="39de57b9-85c0-4fd1-aaac-8ca2b6560ad0" providerId="ADAL" clId="{6DB0D687-C88D-4306-A291-1C75F3A322C2}" dt="2024-03-11T03:59:55.284" v="1905" actId="47"/>
        <pc:sldMkLst>
          <pc:docMk/>
          <pc:sldMk cId="1006260793" sldId="1102"/>
        </pc:sldMkLst>
      </pc:sldChg>
      <pc:sldChg chg="modSp add mod">
        <pc:chgData name="Alfred Asterjadhi" userId="39de57b9-85c0-4fd1-aaac-8ca2b6560ad0" providerId="ADAL" clId="{6DB0D687-C88D-4306-A291-1C75F3A322C2}" dt="2024-03-13T19:13:41.519" v="4785" actId="20577"/>
        <pc:sldMkLst>
          <pc:docMk/>
          <pc:sldMk cId="2496265761" sldId="1103"/>
        </pc:sldMkLst>
      </pc:sldChg>
      <pc:sldChg chg="modSp add mod">
        <pc:chgData name="Alfred Asterjadhi" userId="39de57b9-85c0-4fd1-aaac-8ca2b6560ad0" providerId="ADAL" clId="{6DB0D687-C88D-4306-A291-1C75F3A322C2}" dt="2024-03-14T18:41:34.603" v="5480" actId="207"/>
        <pc:sldMkLst>
          <pc:docMk/>
          <pc:sldMk cId="1019001900" sldId="1104"/>
        </pc:sldMkLst>
      </pc:sldChg>
      <pc:sldChg chg="modSp add mod">
        <pc:chgData name="Alfred Asterjadhi" userId="39de57b9-85c0-4fd1-aaac-8ca2b6560ad0" providerId="ADAL" clId="{6DB0D687-C88D-4306-A291-1C75F3A322C2}" dt="2024-03-15T01:00:05.853" v="5725" actId="207"/>
        <pc:sldMkLst>
          <pc:docMk/>
          <pc:sldMk cId="1371861126" sldId="1105"/>
        </pc:sldMkLst>
      </pc:sldChg>
      <pc:sldChg chg="modSp add mod">
        <pc:chgData name="Alfred Asterjadhi" userId="39de57b9-85c0-4fd1-aaac-8ca2b6560ad0" providerId="ADAL" clId="{6DB0D687-C88D-4306-A291-1C75F3A322C2}" dt="2024-03-11T04:34:26.762" v="2393" actId="120"/>
        <pc:sldMkLst>
          <pc:docMk/>
          <pc:sldMk cId="3533002577" sldId="1106"/>
        </pc:sldMkLst>
      </pc:sldChg>
      <pc:sldChg chg="modSp add mod">
        <pc:chgData name="Alfred Asterjadhi" userId="39de57b9-85c0-4fd1-aaac-8ca2b6560ad0" providerId="ADAL" clId="{6DB0D687-C88D-4306-A291-1C75F3A322C2}" dt="2024-03-11T04:34:40.311" v="2398" actId="120"/>
        <pc:sldMkLst>
          <pc:docMk/>
          <pc:sldMk cId="1402068810" sldId="1107"/>
        </pc:sldMkLst>
      </pc:sldChg>
      <pc:sldChg chg="modSp add mod">
        <pc:chgData name="Alfred Asterjadhi" userId="39de57b9-85c0-4fd1-aaac-8ca2b6560ad0" providerId="ADAL" clId="{6DB0D687-C88D-4306-A291-1C75F3A322C2}" dt="2024-03-24T23:04:42.395" v="5771" actId="207"/>
        <pc:sldMkLst>
          <pc:docMk/>
          <pc:sldMk cId="1715563082" sldId="1108"/>
        </pc:sldMkLst>
      </pc:sldChg>
      <pc:sldChg chg="modSp add mod">
        <pc:chgData name="Alfred Asterjadhi" userId="39de57b9-85c0-4fd1-aaac-8ca2b6560ad0" providerId="ADAL" clId="{6DB0D687-C88D-4306-A291-1C75F3A322C2}" dt="2024-03-11T04:35:55.831" v="2424" actId="20577"/>
        <pc:sldMkLst>
          <pc:docMk/>
          <pc:sldMk cId="1840580647" sldId="1109"/>
        </pc:sldMkLst>
      </pc:sldChg>
      <pc:sldChg chg="modSp new mod">
        <pc:chgData name="Alfred Asterjadhi" userId="39de57b9-85c0-4fd1-aaac-8ca2b6560ad0" providerId="ADAL" clId="{6DB0D687-C88D-4306-A291-1C75F3A322C2}" dt="2024-03-12T16:20:51.327" v="4083" actId="6549"/>
        <pc:sldMkLst>
          <pc:docMk/>
          <pc:sldMk cId="750468216" sldId="1110"/>
        </pc:sldMkLst>
      </pc:sldChg>
      <pc:sldChg chg="add del">
        <pc:chgData name="Alfred Asterjadhi" userId="39de57b9-85c0-4fd1-aaac-8ca2b6560ad0" providerId="ADAL" clId="{6DB0D687-C88D-4306-A291-1C75F3A322C2}" dt="2024-03-11T16:49:39.485" v="3134" actId="47"/>
        <pc:sldMkLst>
          <pc:docMk/>
          <pc:sldMk cId="928487253" sldId="1110"/>
        </pc:sldMkLst>
      </pc:sldChg>
      <pc:sldChg chg="add del">
        <pc:chgData name="Alfred Asterjadhi" userId="39de57b9-85c0-4fd1-aaac-8ca2b6560ad0" providerId="ADAL" clId="{6DB0D687-C88D-4306-A291-1C75F3A322C2}" dt="2024-03-12T22:49:16.556" v="4338" actId="47"/>
        <pc:sldMkLst>
          <pc:docMk/>
          <pc:sldMk cId="515659017" sldId="1111"/>
        </pc:sldMkLst>
      </pc:sldChg>
      <pc:sldChg chg="modSp add mod">
        <pc:chgData name="Alfred Asterjadhi" userId="39de57b9-85c0-4fd1-aaac-8ca2b6560ad0" providerId="ADAL" clId="{6DB0D687-C88D-4306-A291-1C75F3A322C2}" dt="2024-03-14T18:43:36.799" v="5545" actId="20577"/>
        <pc:sldMkLst>
          <pc:docMk/>
          <pc:sldMk cId="3684869715" sldId="1112"/>
        </pc:sldMkLst>
      </pc:sldChg>
      <pc:sldChg chg="modSp add mod">
        <pc:chgData name="Alfred Asterjadhi" userId="39de57b9-85c0-4fd1-aaac-8ca2b6560ad0" providerId="ADAL" clId="{6DB0D687-C88D-4306-A291-1C75F3A322C2}" dt="2024-03-14T18:43:11.816" v="5531" actId="20577"/>
        <pc:sldMkLst>
          <pc:docMk/>
          <pc:sldMk cId="2132934075" sldId="1113"/>
        </pc:sldMkLst>
      </pc:sldChg>
      <pc:sldChg chg="modSp add mod ord">
        <pc:chgData name="Alfred Asterjadhi" userId="39de57b9-85c0-4fd1-aaac-8ca2b6560ad0" providerId="ADAL" clId="{6DB0D687-C88D-4306-A291-1C75F3A322C2}" dt="2024-03-14T18:42:55.738" v="5518" actId="114"/>
        <pc:sldMkLst>
          <pc:docMk/>
          <pc:sldMk cId="2871942750" sldId="1114"/>
        </pc:sldMkLst>
      </pc:sldChg>
      <pc:sldChg chg="addSp modSp new mod">
        <pc:chgData name="Alfred Asterjadhi" userId="39de57b9-85c0-4fd1-aaac-8ca2b6560ad0" providerId="ADAL" clId="{6DB0D687-C88D-4306-A291-1C75F3A322C2}" dt="2024-03-14T22:20:41.787" v="5650" actId="20577"/>
        <pc:sldMkLst>
          <pc:docMk/>
          <pc:sldMk cId="1535589863" sldId="1115"/>
        </pc:sldMkLst>
      </pc:sldChg>
      <pc:sldChg chg="modSp new mod">
        <pc:chgData name="Alfred Asterjadhi" userId="39de57b9-85c0-4fd1-aaac-8ca2b6560ad0" providerId="ADAL" clId="{6DB0D687-C88D-4306-A291-1C75F3A322C2}" dt="2024-03-14T18:42:48.106" v="5516" actId="114"/>
        <pc:sldMkLst>
          <pc:docMk/>
          <pc:sldMk cId="1267677627" sldId="1116"/>
        </pc:sldMkLst>
      </pc:sldChg>
      <pc:sldMasterChg chg="modSp mod">
        <pc:chgData name="Alfred Asterjadhi" userId="39de57b9-85c0-4fd1-aaac-8ca2b6560ad0" providerId="ADAL" clId="{6DB0D687-C88D-4306-A291-1C75F3A322C2}" dt="2024-03-15T01:09:59.836" v="5727" actId="20577"/>
        <pc:sldMasterMkLst>
          <pc:docMk/>
          <pc:sldMasterMk cId="0" sldId="2147483656"/>
        </pc:sldMasterMkLst>
      </pc:sldMasterChg>
    </pc:docChg>
  </pc:docChgLst>
  <pc:docChgLst>
    <pc:chgData name="Alfred Asterjadhi" userId="39de57b9-85c0-4fd1-aaac-8ca2b6560ad0" providerId="ADAL" clId="{71C51894-AECB-4355-931C-92463EC6D6E0}"/>
    <pc:docChg chg="undo custSel addSld delSld modSld modMainMaster">
      <pc:chgData name="Alfred Asterjadhi" userId="39de57b9-85c0-4fd1-aaac-8ca2b6560ad0" providerId="ADAL" clId="{71C51894-AECB-4355-931C-92463EC6D6E0}" dt="2024-04-09T15:58:01.513" v="485" actId="15"/>
      <pc:docMkLst>
        <pc:docMk/>
      </pc:docMkLst>
      <pc:sldChg chg="modSp mod">
        <pc:chgData name="Alfred Asterjadhi" userId="39de57b9-85c0-4fd1-aaac-8ca2b6560ad0" providerId="ADAL" clId="{71C51894-AECB-4355-931C-92463EC6D6E0}" dt="2024-04-05T00:11:11.856" v="75" actId="20577"/>
        <pc:sldMkLst>
          <pc:docMk/>
          <pc:sldMk cId="0" sldId="256"/>
        </pc:sldMkLst>
      </pc:sldChg>
      <pc:sldChg chg="modSp mod">
        <pc:chgData name="Alfred Asterjadhi" userId="39de57b9-85c0-4fd1-aaac-8ca2b6560ad0" providerId="ADAL" clId="{71C51894-AECB-4355-931C-92463EC6D6E0}" dt="2024-04-05T00:12:01.962" v="108" actId="20577"/>
        <pc:sldMkLst>
          <pc:docMk/>
          <pc:sldMk cId="0" sldId="257"/>
        </pc:sldMkLst>
      </pc:sldChg>
      <pc:sldChg chg="modSp mod">
        <pc:chgData name="Alfred Asterjadhi" userId="39de57b9-85c0-4fd1-aaac-8ca2b6560ad0" providerId="ADAL" clId="{71C51894-AECB-4355-931C-92463EC6D6E0}" dt="2024-04-05T00:09:32.216" v="11"/>
        <pc:sldMkLst>
          <pc:docMk/>
          <pc:sldMk cId="3254182675" sldId="258"/>
        </pc:sldMkLst>
      </pc:sldChg>
      <pc:sldChg chg="modSp mod">
        <pc:chgData name="Alfred Asterjadhi" userId="39de57b9-85c0-4fd1-aaac-8ca2b6560ad0" providerId="ADAL" clId="{71C51894-AECB-4355-931C-92463EC6D6E0}" dt="2024-04-05T00:09:34.968" v="13"/>
        <pc:sldMkLst>
          <pc:docMk/>
          <pc:sldMk cId="3136880362" sldId="260"/>
        </pc:sldMkLst>
      </pc:sldChg>
      <pc:sldChg chg="modSp mod">
        <pc:chgData name="Alfred Asterjadhi" userId="39de57b9-85c0-4fd1-aaac-8ca2b6560ad0" providerId="ADAL" clId="{71C51894-AECB-4355-931C-92463EC6D6E0}" dt="2024-04-05T00:09:37.783" v="15"/>
        <pc:sldMkLst>
          <pc:docMk/>
          <pc:sldMk cId="1676196551" sldId="261"/>
        </pc:sldMkLst>
      </pc:sldChg>
      <pc:sldChg chg="modSp mod">
        <pc:chgData name="Alfred Asterjadhi" userId="39de57b9-85c0-4fd1-aaac-8ca2b6560ad0" providerId="ADAL" clId="{71C51894-AECB-4355-931C-92463EC6D6E0}" dt="2024-04-05T00:09:39.301" v="16"/>
        <pc:sldMkLst>
          <pc:docMk/>
          <pc:sldMk cId="2927177891" sldId="263"/>
        </pc:sldMkLst>
      </pc:sldChg>
      <pc:sldChg chg="modSp mod">
        <pc:chgData name="Alfred Asterjadhi" userId="39de57b9-85c0-4fd1-aaac-8ca2b6560ad0" providerId="ADAL" clId="{71C51894-AECB-4355-931C-92463EC6D6E0}" dt="2024-04-05T00:09:40.817" v="17"/>
        <pc:sldMkLst>
          <pc:docMk/>
          <pc:sldMk cId="4277600907" sldId="264"/>
        </pc:sldMkLst>
      </pc:sldChg>
      <pc:sldChg chg="modSp mod">
        <pc:chgData name="Alfred Asterjadhi" userId="39de57b9-85c0-4fd1-aaac-8ca2b6560ad0" providerId="ADAL" clId="{71C51894-AECB-4355-931C-92463EC6D6E0}" dt="2024-04-05T00:09:42.351" v="18"/>
        <pc:sldMkLst>
          <pc:docMk/>
          <pc:sldMk cId="2436815634" sldId="265"/>
        </pc:sldMkLst>
      </pc:sldChg>
      <pc:sldChg chg="modSp mod">
        <pc:chgData name="Alfred Asterjadhi" userId="39de57b9-85c0-4fd1-aaac-8ca2b6560ad0" providerId="ADAL" clId="{71C51894-AECB-4355-931C-92463EC6D6E0}" dt="2024-04-05T00:09:44.031" v="19"/>
        <pc:sldMkLst>
          <pc:docMk/>
          <pc:sldMk cId="2400177835" sldId="266"/>
        </pc:sldMkLst>
      </pc:sldChg>
      <pc:sldChg chg="modSp mod">
        <pc:chgData name="Alfred Asterjadhi" userId="39de57b9-85c0-4fd1-aaac-8ca2b6560ad0" providerId="ADAL" clId="{71C51894-AECB-4355-931C-92463EC6D6E0}" dt="2024-04-05T00:16:14.257" v="144" actId="20577"/>
        <pc:sldMkLst>
          <pc:docMk/>
          <pc:sldMk cId="132832093" sldId="267"/>
        </pc:sldMkLst>
      </pc:sldChg>
      <pc:sldChg chg="addSp modSp mod">
        <pc:chgData name="Alfred Asterjadhi" userId="39de57b9-85c0-4fd1-aaac-8ca2b6560ad0" providerId="ADAL" clId="{71C51894-AECB-4355-931C-92463EC6D6E0}" dt="2024-04-08T14:42:06.604" v="473" actId="207"/>
        <pc:sldMkLst>
          <pc:docMk/>
          <pc:sldMk cId="3976818858" sldId="269"/>
        </pc:sldMkLst>
      </pc:sldChg>
      <pc:sldChg chg="modSp mod">
        <pc:chgData name="Alfred Asterjadhi" userId="39de57b9-85c0-4fd1-aaac-8ca2b6560ad0" providerId="ADAL" clId="{71C51894-AECB-4355-931C-92463EC6D6E0}" dt="2024-04-05T00:09:53.478" v="20" actId="313"/>
        <pc:sldMkLst>
          <pc:docMk/>
          <pc:sldMk cId="3387863760" sldId="270"/>
        </pc:sldMkLst>
      </pc:sldChg>
      <pc:sldChg chg="modSp mod">
        <pc:chgData name="Alfred Asterjadhi" userId="39de57b9-85c0-4fd1-aaac-8ca2b6560ad0" providerId="ADAL" clId="{71C51894-AECB-4355-931C-92463EC6D6E0}" dt="2024-04-08T14:36:35.604" v="451" actId="6549"/>
        <pc:sldMkLst>
          <pc:docMk/>
          <pc:sldMk cId="2243228416" sldId="299"/>
        </pc:sldMkLst>
      </pc:sldChg>
      <pc:sldChg chg="modSp mod">
        <pc:chgData name="Alfred Asterjadhi" userId="39de57b9-85c0-4fd1-aaac-8ca2b6560ad0" providerId="ADAL" clId="{71C51894-AECB-4355-931C-92463EC6D6E0}" dt="2024-04-05T00:10:33.169" v="71" actId="313"/>
        <pc:sldMkLst>
          <pc:docMk/>
          <pc:sldMk cId="1677969607" sldId="323"/>
        </pc:sldMkLst>
      </pc:sldChg>
      <pc:sldChg chg="modSp mod">
        <pc:chgData name="Alfred Asterjadhi" userId="39de57b9-85c0-4fd1-aaac-8ca2b6560ad0" providerId="ADAL" clId="{71C51894-AECB-4355-931C-92463EC6D6E0}" dt="2024-04-05T00:15:47.906" v="122" actId="20577"/>
        <pc:sldMkLst>
          <pc:docMk/>
          <pc:sldMk cId="1908471061" sldId="328"/>
        </pc:sldMkLst>
      </pc:sldChg>
      <pc:sldChg chg="modSp mod">
        <pc:chgData name="Alfred Asterjadhi" userId="39de57b9-85c0-4fd1-aaac-8ca2b6560ad0" providerId="ADAL" clId="{71C51894-AECB-4355-931C-92463EC6D6E0}" dt="2024-04-05T00:09:54.225" v="21" actId="313"/>
        <pc:sldMkLst>
          <pc:docMk/>
          <pc:sldMk cId="15571502" sldId="330"/>
        </pc:sldMkLst>
      </pc:sldChg>
      <pc:sldChg chg="modSp mod">
        <pc:chgData name="Alfred Asterjadhi" userId="39de57b9-85c0-4fd1-aaac-8ca2b6560ad0" providerId="ADAL" clId="{71C51894-AECB-4355-931C-92463EC6D6E0}" dt="2024-04-05T00:09:54.738" v="22" actId="313"/>
        <pc:sldMkLst>
          <pc:docMk/>
          <pc:sldMk cId="3200711991" sldId="331"/>
        </pc:sldMkLst>
      </pc:sldChg>
      <pc:sldChg chg="modSp mod">
        <pc:chgData name="Alfred Asterjadhi" userId="39de57b9-85c0-4fd1-aaac-8ca2b6560ad0" providerId="ADAL" clId="{71C51894-AECB-4355-931C-92463EC6D6E0}" dt="2024-04-05T00:09:55.332" v="23" actId="313"/>
        <pc:sldMkLst>
          <pc:docMk/>
          <pc:sldMk cId="2409609221" sldId="332"/>
        </pc:sldMkLst>
      </pc:sldChg>
      <pc:sldChg chg="modSp mod">
        <pc:chgData name="Alfred Asterjadhi" userId="39de57b9-85c0-4fd1-aaac-8ca2b6560ad0" providerId="ADAL" clId="{71C51894-AECB-4355-931C-92463EC6D6E0}" dt="2024-04-09T15:58:01.513" v="485" actId="15"/>
        <pc:sldMkLst>
          <pc:docMk/>
          <pc:sldMk cId="3843208451" sldId="333"/>
        </pc:sldMkLst>
      </pc:sldChg>
      <pc:sldChg chg="modSp mod">
        <pc:chgData name="Alfred Asterjadhi" userId="39de57b9-85c0-4fd1-aaac-8ca2b6560ad0" providerId="ADAL" clId="{71C51894-AECB-4355-931C-92463EC6D6E0}" dt="2024-04-05T00:09:33.592" v="12"/>
        <pc:sldMkLst>
          <pc:docMk/>
          <pc:sldMk cId="3977221359" sldId="340"/>
        </pc:sldMkLst>
      </pc:sldChg>
      <pc:sldChg chg="modSp mod">
        <pc:chgData name="Alfred Asterjadhi" userId="39de57b9-85c0-4fd1-aaac-8ca2b6560ad0" providerId="ADAL" clId="{71C51894-AECB-4355-931C-92463EC6D6E0}" dt="2024-04-05T00:28:52.307" v="413" actId="13926"/>
        <pc:sldMkLst>
          <pc:docMk/>
          <pc:sldMk cId="3930036297" sldId="356"/>
        </pc:sldMkLst>
      </pc:sldChg>
      <pc:sldChg chg="modSp mod">
        <pc:chgData name="Alfred Asterjadhi" userId="39de57b9-85c0-4fd1-aaac-8ca2b6560ad0" providerId="ADAL" clId="{71C51894-AECB-4355-931C-92463EC6D6E0}" dt="2024-04-05T00:29:30.789" v="439" actId="5793"/>
        <pc:sldMkLst>
          <pc:docMk/>
          <pc:sldMk cId="3576977642" sldId="362"/>
        </pc:sldMkLst>
      </pc:sldChg>
      <pc:sldChg chg="modSp mod">
        <pc:chgData name="Alfred Asterjadhi" userId="39de57b9-85c0-4fd1-aaac-8ca2b6560ad0" providerId="ADAL" clId="{71C51894-AECB-4355-931C-92463EC6D6E0}" dt="2024-04-05T00:22:56.777" v="235" actId="2161"/>
        <pc:sldMkLst>
          <pc:docMk/>
          <pc:sldMk cId="2696761607" sldId="393"/>
        </pc:sldMkLst>
      </pc:sldChg>
      <pc:sldChg chg="modSp mod">
        <pc:chgData name="Alfred Asterjadhi" userId="39de57b9-85c0-4fd1-aaac-8ca2b6560ad0" providerId="ADAL" clId="{71C51894-AECB-4355-931C-92463EC6D6E0}" dt="2024-04-05T00:29:19.481" v="431" actId="13926"/>
        <pc:sldMkLst>
          <pc:docMk/>
          <pc:sldMk cId="3140364693" sldId="997"/>
        </pc:sldMkLst>
      </pc:sldChg>
      <pc:sldChg chg="modSp mod">
        <pc:chgData name="Alfred Asterjadhi" userId="39de57b9-85c0-4fd1-aaac-8ca2b6560ad0" providerId="ADAL" clId="{71C51894-AECB-4355-931C-92463EC6D6E0}" dt="2024-04-05T00:24:01.376" v="264" actId="20577"/>
        <pc:sldMkLst>
          <pc:docMk/>
          <pc:sldMk cId="3233208257" sldId="1006"/>
        </pc:sldMkLst>
      </pc:sldChg>
      <pc:sldChg chg="modSp mod">
        <pc:chgData name="Alfred Asterjadhi" userId="39de57b9-85c0-4fd1-aaac-8ca2b6560ad0" providerId="ADAL" clId="{71C51894-AECB-4355-931C-92463EC6D6E0}" dt="2024-04-05T00:24:16.828" v="274" actId="5793"/>
        <pc:sldMkLst>
          <pc:docMk/>
          <pc:sldMk cId="4200130042" sldId="1023"/>
        </pc:sldMkLst>
      </pc:sldChg>
      <pc:sldChg chg="modSp mod">
        <pc:chgData name="Alfred Asterjadhi" userId="39de57b9-85c0-4fd1-aaac-8ca2b6560ad0" providerId="ADAL" clId="{71C51894-AECB-4355-931C-92463EC6D6E0}" dt="2024-04-05T00:24:47.474" v="303" actId="20577"/>
        <pc:sldMkLst>
          <pc:docMk/>
          <pc:sldMk cId="991138630" sldId="1024"/>
        </pc:sldMkLst>
      </pc:sldChg>
      <pc:sldChg chg="modSp mod">
        <pc:chgData name="Alfred Asterjadhi" userId="39de57b9-85c0-4fd1-aaac-8ca2b6560ad0" providerId="ADAL" clId="{71C51894-AECB-4355-931C-92463EC6D6E0}" dt="2024-04-05T00:24:56.101" v="308" actId="5793"/>
        <pc:sldMkLst>
          <pc:docMk/>
          <pc:sldMk cId="3287547131" sldId="1028"/>
        </pc:sldMkLst>
      </pc:sldChg>
      <pc:sldChg chg="modSp mod">
        <pc:chgData name="Alfred Asterjadhi" userId="39de57b9-85c0-4fd1-aaac-8ca2b6560ad0" providerId="ADAL" clId="{71C51894-AECB-4355-931C-92463EC6D6E0}" dt="2024-04-05T00:29:35.351" v="440" actId="20577"/>
        <pc:sldMkLst>
          <pc:docMk/>
          <pc:sldMk cId="1865298196" sldId="1034"/>
        </pc:sldMkLst>
      </pc:sldChg>
      <pc:sldChg chg="modSp mod">
        <pc:chgData name="Alfred Asterjadhi" userId="39de57b9-85c0-4fd1-aaac-8ca2b6560ad0" providerId="ADAL" clId="{71C51894-AECB-4355-931C-92463EC6D6E0}" dt="2024-04-05T00:28:57.071" v="417" actId="5793"/>
        <pc:sldMkLst>
          <pc:docMk/>
          <pc:sldMk cId="3814028870" sldId="1039"/>
        </pc:sldMkLst>
      </pc:sldChg>
      <pc:sldChg chg="modSp del mod">
        <pc:chgData name="Alfred Asterjadhi" userId="39de57b9-85c0-4fd1-aaac-8ca2b6560ad0" providerId="ADAL" clId="{71C51894-AECB-4355-931C-92463EC6D6E0}" dt="2024-04-05T00:28:30.851" v="399" actId="47"/>
        <pc:sldMkLst>
          <pc:docMk/>
          <pc:sldMk cId="4237730190" sldId="1063"/>
        </pc:sldMkLst>
      </pc:sldChg>
      <pc:sldChg chg="modSp del mod">
        <pc:chgData name="Alfred Asterjadhi" userId="39de57b9-85c0-4fd1-aaac-8ca2b6560ad0" providerId="ADAL" clId="{71C51894-AECB-4355-931C-92463EC6D6E0}" dt="2024-04-05T00:28:31.755" v="400" actId="47"/>
        <pc:sldMkLst>
          <pc:docMk/>
          <pc:sldMk cId="755068326" sldId="1064"/>
        </pc:sldMkLst>
      </pc:sldChg>
      <pc:sldChg chg="addSp delSp modSp mod chgLayout">
        <pc:chgData name="Alfred Asterjadhi" userId="39de57b9-85c0-4fd1-aaac-8ca2b6560ad0" providerId="ADAL" clId="{71C51894-AECB-4355-931C-92463EC6D6E0}" dt="2024-04-05T00:29:11.258" v="426" actId="404"/>
        <pc:sldMkLst>
          <pc:docMk/>
          <pc:sldMk cId="1268796722" sldId="1069"/>
        </pc:sldMkLst>
      </pc:sldChg>
      <pc:sldChg chg="modSp mod">
        <pc:chgData name="Alfred Asterjadhi" userId="39de57b9-85c0-4fd1-aaac-8ca2b6560ad0" providerId="ADAL" clId="{71C51894-AECB-4355-931C-92463EC6D6E0}" dt="2024-04-05T00:25:16.334" v="318" actId="20577"/>
        <pc:sldMkLst>
          <pc:docMk/>
          <pc:sldMk cId="86469410" sldId="1081"/>
        </pc:sldMkLst>
      </pc:sldChg>
      <pc:sldChg chg="modSp mod">
        <pc:chgData name="Alfred Asterjadhi" userId="39de57b9-85c0-4fd1-aaac-8ca2b6560ad0" providerId="ADAL" clId="{71C51894-AECB-4355-931C-92463EC6D6E0}" dt="2024-04-05T00:26:04.279" v="345"/>
        <pc:sldMkLst>
          <pc:docMk/>
          <pc:sldMk cId="241393342" sldId="1082"/>
        </pc:sldMkLst>
      </pc:sldChg>
      <pc:sldChg chg="modSp del mod">
        <pc:chgData name="Alfred Asterjadhi" userId="39de57b9-85c0-4fd1-aaac-8ca2b6560ad0" providerId="ADAL" clId="{71C51894-AECB-4355-931C-92463EC6D6E0}" dt="2024-04-05T00:23:07.369" v="240" actId="47"/>
        <pc:sldMkLst>
          <pc:docMk/>
          <pc:sldMk cId="695106843" sldId="1084"/>
        </pc:sldMkLst>
      </pc:sldChg>
      <pc:sldChg chg="modSp del mod">
        <pc:chgData name="Alfred Asterjadhi" userId="39de57b9-85c0-4fd1-aaac-8ca2b6560ad0" providerId="ADAL" clId="{71C51894-AECB-4355-931C-92463EC6D6E0}" dt="2024-04-05T00:23:10.834" v="243" actId="47"/>
        <pc:sldMkLst>
          <pc:docMk/>
          <pc:sldMk cId="2138583481" sldId="1085"/>
        </pc:sldMkLst>
      </pc:sldChg>
      <pc:sldChg chg="modSp del mod">
        <pc:chgData name="Alfred Asterjadhi" userId="39de57b9-85c0-4fd1-aaac-8ca2b6560ad0" providerId="ADAL" clId="{71C51894-AECB-4355-931C-92463EC6D6E0}" dt="2024-04-05T00:23:02.657" v="236" actId="47"/>
        <pc:sldMkLst>
          <pc:docMk/>
          <pc:sldMk cId="427559049" sldId="1086"/>
        </pc:sldMkLst>
      </pc:sldChg>
      <pc:sldChg chg="modSp del mod">
        <pc:chgData name="Alfred Asterjadhi" userId="39de57b9-85c0-4fd1-aaac-8ca2b6560ad0" providerId="ADAL" clId="{71C51894-AECB-4355-931C-92463EC6D6E0}" dt="2024-04-05T00:23:03.841" v="237" actId="47"/>
        <pc:sldMkLst>
          <pc:docMk/>
          <pc:sldMk cId="2696388017" sldId="1087"/>
        </pc:sldMkLst>
      </pc:sldChg>
      <pc:sldChg chg="modSp del mod">
        <pc:chgData name="Alfred Asterjadhi" userId="39de57b9-85c0-4fd1-aaac-8ca2b6560ad0" providerId="ADAL" clId="{71C51894-AECB-4355-931C-92463EC6D6E0}" dt="2024-04-05T00:23:05.209" v="238" actId="47"/>
        <pc:sldMkLst>
          <pc:docMk/>
          <pc:sldMk cId="2082127564" sldId="1088"/>
        </pc:sldMkLst>
      </pc:sldChg>
      <pc:sldChg chg="modSp del mod">
        <pc:chgData name="Alfred Asterjadhi" userId="39de57b9-85c0-4fd1-aaac-8ca2b6560ad0" providerId="ADAL" clId="{71C51894-AECB-4355-931C-92463EC6D6E0}" dt="2024-04-05T00:23:06.400" v="239" actId="47"/>
        <pc:sldMkLst>
          <pc:docMk/>
          <pc:sldMk cId="2042963422" sldId="1089"/>
        </pc:sldMkLst>
      </pc:sldChg>
      <pc:sldChg chg="modSp del mod">
        <pc:chgData name="Alfred Asterjadhi" userId="39de57b9-85c0-4fd1-aaac-8ca2b6560ad0" providerId="ADAL" clId="{71C51894-AECB-4355-931C-92463EC6D6E0}" dt="2024-04-05T00:23:22.837" v="253" actId="47"/>
        <pc:sldMkLst>
          <pc:docMk/>
          <pc:sldMk cId="1787302382" sldId="1090"/>
        </pc:sldMkLst>
      </pc:sldChg>
      <pc:sldChg chg="modSp del mod">
        <pc:chgData name="Alfred Asterjadhi" userId="39de57b9-85c0-4fd1-aaac-8ca2b6560ad0" providerId="ADAL" clId="{71C51894-AECB-4355-931C-92463EC6D6E0}" dt="2024-04-05T00:23:08.753" v="241" actId="47"/>
        <pc:sldMkLst>
          <pc:docMk/>
          <pc:sldMk cId="387064649" sldId="1091"/>
        </pc:sldMkLst>
      </pc:sldChg>
      <pc:sldChg chg="modSp del mod">
        <pc:chgData name="Alfred Asterjadhi" userId="39de57b9-85c0-4fd1-aaac-8ca2b6560ad0" providerId="ADAL" clId="{71C51894-AECB-4355-931C-92463EC6D6E0}" dt="2024-04-05T00:23:09.819" v="242" actId="47"/>
        <pc:sldMkLst>
          <pc:docMk/>
          <pc:sldMk cId="496318644" sldId="1092"/>
        </pc:sldMkLst>
      </pc:sldChg>
      <pc:sldChg chg="modSp del mod">
        <pc:chgData name="Alfred Asterjadhi" userId="39de57b9-85c0-4fd1-aaac-8ca2b6560ad0" providerId="ADAL" clId="{71C51894-AECB-4355-931C-92463EC6D6E0}" dt="2024-04-05T00:28:27.168" v="396" actId="47"/>
        <pc:sldMkLst>
          <pc:docMk/>
          <pc:sldMk cId="3174241725" sldId="1093"/>
        </pc:sldMkLst>
      </pc:sldChg>
      <pc:sldChg chg="modSp del mod">
        <pc:chgData name="Alfred Asterjadhi" userId="39de57b9-85c0-4fd1-aaac-8ca2b6560ad0" providerId="ADAL" clId="{71C51894-AECB-4355-931C-92463EC6D6E0}" dt="2024-04-05T00:28:28.487" v="397" actId="47"/>
        <pc:sldMkLst>
          <pc:docMk/>
          <pc:sldMk cId="888791386" sldId="1094"/>
        </pc:sldMkLst>
      </pc:sldChg>
      <pc:sldChg chg="modSp del mod">
        <pc:chgData name="Alfred Asterjadhi" userId="39de57b9-85c0-4fd1-aaac-8ca2b6560ad0" providerId="ADAL" clId="{71C51894-AECB-4355-931C-92463EC6D6E0}" dt="2024-04-05T00:23:11.841" v="244" actId="47"/>
        <pc:sldMkLst>
          <pc:docMk/>
          <pc:sldMk cId="1539101784" sldId="1095"/>
        </pc:sldMkLst>
      </pc:sldChg>
      <pc:sldChg chg="modSp del mod">
        <pc:chgData name="Alfred Asterjadhi" userId="39de57b9-85c0-4fd1-aaac-8ca2b6560ad0" providerId="ADAL" clId="{71C51894-AECB-4355-931C-92463EC6D6E0}" dt="2024-04-05T00:23:12.848" v="245" actId="47"/>
        <pc:sldMkLst>
          <pc:docMk/>
          <pc:sldMk cId="1266343830" sldId="1096"/>
        </pc:sldMkLst>
      </pc:sldChg>
      <pc:sldChg chg="modSp del mod">
        <pc:chgData name="Alfred Asterjadhi" userId="39de57b9-85c0-4fd1-aaac-8ca2b6560ad0" providerId="ADAL" clId="{71C51894-AECB-4355-931C-92463EC6D6E0}" dt="2024-04-05T00:23:14.979" v="247" actId="47"/>
        <pc:sldMkLst>
          <pc:docMk/>
          <pc:sldMk cId="915975408" sldId="1097"/>
        </pc:sldMkLst>
      </pc:sldChg>
      <pc:sldChg chg="modSp del mod">
        <pc:chgData name="Alfred Asterjadhi" userId="39de57b9-85c0-4fd1-aaac-8ca2b6560ad0" providerId="ADAL" clId="{71C51894-AECB-4355-931C-92463EC6D6E0}" dt="2024-04-05T00:23:13.904" v="246" actId="47"/>
        <pc:sldMkLst>
          <pc:docMk/>
          <pc:sldMk cId="1259583765" sldId="1098"/>
        </pc:sldMkLst>
      </pc:sldChg>
      <pc:sldChg chg="modSp del mod">
        <pc:chgData name="Alfred Asterjadhi" userId="39de57b9-85c0-4fd1-aaac-8ca2b6560ad0" providerId="ADAL" clId="{71C51894-AECB-4355-931C-92463EC6D6E0}" dt="2024-04-05T00:23:16.116" v="248" actId="47"/>
        <pc:sldMkLst>
          <pc:docMk/>
          <pc:sldMk cId="950174829" sldId="1099"/>
        </pc:sldMkLst>
      </pc:sldChg>
      <pc:sldChg chg="modSp del mod">
        <pc:chgData name="Alfred Asterjadhi" userId="39de57b9-85c0-4fd1-aaac-8ca2b6560ad0" providerId="ADAL" clId="{71C51894-AECB-4355-931C-92463EC6D6E0}" dt="2024-04-05T00:28:34.837" v="403" actId="47"/>
        <pc:sldMkLst>
          <pc:docMk/>
          <pc:sldMk cId="1079960312" sldId="1100"/>
        </pc:sldMkLst>
      </pc:sldChg>
      <pc:sldChg chg="modSp del mod">
        <pc:chgData name="Alfred Asterjadhi" userId="39de57b9-85c0-4fd1-aaac-8ca2b6560ad0" providerId="ADAL" clId="{71C51894-AECB-4355-931C-92463EC6D6E0}" dt="2024-04-05T00:28:33.939" v="402" actId="47"/>
        <pc:sldMkLst>
          <pc:docMk/>
          <pc:sldMk cId="2496265761" sldId="1103"/>
        </pc:sldMkLst>
      </pc:sldChg>
      <pc:sldChg chg="modSp del mod">
        <pc:chgData name="Alfred Asterjadhi" userId="39de57b9-85c0-4fd1-aaac-8ca2b6560ad0" providerId="ADAL" clId="{71C51894-AECB-4355-931C-92463EC6D6E0}" dt="2024-04-05T00:28:37.494" v="405" actId="47"/>
        <pc:sldMkLst>
          <pc:docMk/>
          <pc:sldMk cId="1019001900" sldId="1104"/>
        </pc:sldMkLst>
      </pc:sldChg>
      <pc:sldChg chg="modSp del mod">
        <pc:chgData name="Alfred Asterjadhi" userId="39de57b9-85c0-4fd1-aaac-8ca2b6560ad0" providerId="ADAL" clId="{71C51894-AECB-4355-931C-92463EC6D6E0}" dt="2024-04-05T00:28:38.622" v="406" actId="47"/>
        <pc:sldMkLst>
          <pc:docMk/>
          <pc:sldMk cId="1371861126" sldId="1105"/>
        </pc:sldMkLst>
      </pc:sldChg>
      <pc:sldChg chg="modSp del mod">
        <pc:chgData name="Alfred Asterjadhi" userId="39de57b9-85c0-4fd1-aaac-8ca2b6560ad0" providerId="ADAL" clId="{71C51894-AECB-4355-931C-92463EC6D6E0}" dt="2024-04-05T00:23:17.184" v="249" actId="47"/>
        <pc:sldMkLst>
          <pc:docMk/>
          <pc:sldMk cId="3533002577" sldId="1106"/>
        </pc:sldMkLst>
      </pc:sldChg>
      <pc:sldChg chg="modSp del mod">
        <pc:chgData name="Alfred Asterjadhi" userId="39de57b9-85c0-4fd1-aaac-8ca2b6560ad0" providerId="ADAL" clId="{71C51894-AECB-4355-931C-92463EC6D6E0}" dt="2024-04-05T00:23:18.268" v="250" actId="47"/>
        <pc:sldMkLst>
          <pc:docMk/>
          <pc:sldMk cId="1402068810" sldId="1107"/>
        </pc:sldMkLst>
      </pc:sldChg>
      <pc:sldChg chg="modSp del mod">
        <pc:chgData name="Alfred Asterjadhi" userId="39de57b9-85c0-4fd1-aaac-8ca2b6560ad0" providerId="ADAL" clId="{71C51894-AECB-4355-931C-92463EC6D6E0}" dt="2024-04-05T00:23:19.769" v="251" actId="47"/>
        <pc:sldMkLst>
          <pc:docMk/>
          <pc:sldMk cId="1715563082" sldId="1108"/>
        </pc:sldMkLst>
      </pc:sldChg>
      <pc:sldChg chg="modSp del mod">
        <pc:chgData name="Alfred Asterjadhi" userId="39de57b9-85c0-4fd1-aaac-8ca2b6560ad0" providerId="ADAL" clId="{71C51894-AECB-4355-931C-92463EC6D6E0}" dt="2024-04-05T00:23:21.205" v="252" actId="47"/>
        <pc:sldMkLst>
          <pc:docMk/>
          <pc:sldMk cId="1840580647" sldId="1109"/>
        </pc:sldMkLst>
      </pc:sldChg>
      <pc:sldChg chg="modSp del mod">
        <pc:chgData name="Alfred Asterjadhi" userId="39de57b9-85c0-4fd1-aaac-8ca2b6560ad0" providerId="ADAL" clId="{71C51894-AECB-4355-931C-92463EC6D6E0}" dt="2024-04-05T00:26:22.105" v="349" actId="47"/>
        <pc:sldMkLst>
          <pc:docMk/>
          <pc:sldMk cId="750468216" sldId="1110"/>
        </pc:sldMkLst>
      </pc:sldChg>
      <pc:sldChg chg="modSp del mod">
        <pc:chgData name="Alfred Asterjadhi" userId="39de57b9-85c0-4fd1-aaac-8ca2b6560ad0" providerId="ADAL" clId="{71C51894-AECB-4355-931C-92463EC6D6E0}" dt="2024-04-05T00:28:29.835" v="398" actId="47"/>
        <pc:sldMkLst>
          <pc:docMk/>
          <pc:sldMk cId="3684869715" sldId="1112"/>
        </pc:sldMkLst>
      </pc:sldChg>
      <pc:sldChg chg="modSp del mod">
        <pc:chgData name="Alfred Asterjadhi" userId="39de57b9-85c0-4fd1-aaac-8ca2b6560ad0" providerId="ADAL" clId="{71C51894-AECB-4355-931C-92463EC6D6E0}" dt="2024-04-05T00:28:32.951" v="401" actId="47"/>
        <pc:sldMkLst>
          <pc:docMk/>
          <pc:sldMk cId="2132934075" sldId="1113"/>
        </pc:sldMkLst>
      </pc:sldChg>
      <pc:sldChg chg="modSp del mod">
        <pc:chgData name="Alfred Asterjadhi" userId="39de57b9-85c0-4fd1-aaac-8ca2b6560ad0" providerId="ADAL" clId="{71C51894-AECB-4355-931C-92463EC6D6E0}" dt="2024-04-05T00:28:35.953" v="404" actId="47"/>
        <pc:sldMkLst>
          <pc:docMk/>
          <pc:sldMk cId="2871942750" sldId="1114"/>
        </pc:sldMkLst>
      </pc:sldChg>
      <pc:sldChg chg="del">
        <pc:chgData name="Alfred Asterjadhi" userId="39de57b9-85c0-4fd1-aaac-8ca2b6560ad0" providerId="ADAL" clId="{71C51894-AECB-4355-931C-92463EC6D6E0}" dt="2024-04-05T00:29:00.246" v="418" actId="47"/>
        <pc:sldMkLst>
          <pc:docMk/>
          <pc:sldMk cId="1535589863" sldId="1115"/>
        </pc:sldMkLst>
      </pc:sldChg>
      <pc:sldChg chg="del">
        <pc:chgData name="Alfred Asterjadhi" userId="39de57b9-85c0-4fd1-aaac-8ca2b6560ad0" providerId="ADAL" clId="{71C51894-AECB-4355-931C-92463EC6D6E0}" dt="2024-04-05T00:28:39.790" v="407" actId="47"/>
        <pc:sldMkLst>
          <pc:docMk/>
          <pc:sldMk cId="1267677627" sldId="1116"/>
        </pc:sldMkLst>
      </pc:sldChg>
      <pc:sldChg chg="modSp add del mod">
        <pc:chgData name="Alfred Asterjadhi" userId="39de57b9-85c0-4fd1-aaac-8ca2b6560ad0" providerId="ADAL" clId="{71C51894-AECB-4355-931C-92463EC6D6E0}" dt="2024-04-08T14:37:08.570" v="454" actId="47"/>
        <pc:sldMkLst>
          <pc:docMk/>
          <pc:sldMk cId="986901698" sldId="1117"/>
        </pc:sldMkLst>
      </pc:sldChg>
      <pc:sldChg chg="modSp add del mod">
        <pc:chgData name="Alfred Asterjadhi" userId="39de57b9-85c0-4fd1-aaac-8ca2b6560ad0" providerId="ADAL" clId="{71C51894-AECB-4355-931C-92463EC6D6E0}" dt="2024-04-08T14:37:10.082" v="455" actId="47"/>
        <pc:sldMkLst>
          <pc:docMk/>
          <pc:sldMk cId="2074120017" sldId="1118"/>
        </pc:sldMkLst>
      </pc:sldChg>
      <pc:sldChg chg="modSp add mod">
        <pc:chgData name="Alfred Asterjadhi" userId="39de57b9-85c0-4fd1-aaac-8ca2b6560ad0" providerId="ADAL" clId="{71C51894-AECB-4355-931C-92463EC6D6E0}" dt="2024-04-05T00:27:02.184" v="353" actId="20577"/>
        <pc:sldMkLst>
          <pc:docMk/>
          <pc:sldMk cId="1719092640" sldId="1119"/>
        </pc:sldMkLst>
      </pc:sldChg>
      <pc:sldChg chg="modSp add mod">
        <pc:chgData name="Alfred Asterjadhi" userId="39de57b9-85c0-4fd1-aaac-8ca2b6560ad0" providerId="ADAL" clId="{71C51894-AECB-4355-931C-92463EC6D6E0}" dt="2024-04-05T00:27:08.769" v="359" actId="20577"/>
        <pc:sldMkLst>
          <pc:docMk/>
          <pc:sldMk cId="1759085455" sldId="1120"/>
        </pc:sldMkLst>
      </pc:sldChg>
      <pc:sldChg chg="modSp add mod">
        <pc:chgData name="Alfred Asterjadhi" userId="39de57b9-85c0-4fd1-aaac-8ca2b6560ad0" providerId="ADAL" clId="{71C51894-AECB-4355-931C-92463EC6D6E0}" dt="2024-04-05T00:27:28.847" v="368" actId="20577"/>
        <pc:sldMkLst>
          <pc:docMk/>
          <pc:sldMk cId="4049871576" sldId="1121"/>
        </pc:sldMkLst>
      </pc:sldChg>
      <pc:sldChg chg="modSp add mod">
        <pc:chgData name="Alfred Asterjadhi" userId="39de57b9-85c0-4fd1-aaac-8ca2b6560ad0" providerId="ADAL" clId="{71C51894-AECB-4355-931C-92463EC6D6E0}" dt="2024-04-05T00:27:33.827" v="369"/>
        <pc:sldMkLst>
          <pc:docMk/>
          <pc:sldMk cId="1948925109" sldId="1122"/>
        </pc:sldMkLst>
      </pc:sldChg>
      <pc:sldChg chg="modSp add mod">
        <pc:chgData name="Alfred Asterjadhi" userId="39de57b9-85c0-4fd1-aaac-8ca2b6560ad0" providerId="ADAL" clId="{71C51894-AECB-4355-931C-92463EC6D6E0}" dt="2024-04-05T00:27:43.289" v="372" actId="20577"/>
        <pc:sldMkLst>
          <pc:docMk/>
          <pc:sldMk cId="3999548584" sldId="1123"/>
        </pc:sldMkLst>
      </pc:sldChg>
      <pc:sldChg chg="modSp add mod">
        <pc:chgData name="Alfred Asterjadhi" userId="39de57b9-85c0-4fd1-aaac-8ca2b6560ad0" providerId="ADAL" clId="{71C51894-AECB-4355-931C-92463EC6D6E0}" dt="2024-04-05T00:27:45.943" v="374" actId="20577"/>
        <pc:sldMkLst>
          <pc:docMk/>
          <pc:sldMk cId="3263485424" sldId="1124"/>
        </pc:sldMkLst>
      </pc:sldChg>
      <pc:sldChg chg="modSp add mod">
        <pc:chgData name="Alfred Asterjadhi" userId="39de57b9-85c0-4fd1-aaac-8ca2b6560ad0" providerId="ADAL" clId="{71C51894-AECB-4355-931C-92463EC6D6E0}" dt="2024-04-05T00:28:10.898" v="388" actId="20577"/>
        <pc:sldMkLst>
          <pc:docMk/>
          <pc:sldMk cId="1467436368" sldId="1125"/>
        </pc:sldMkLst>
      </pc:sldChg>
      <pc:sldChg chg="modSp add mod">
        <pc:chgData name="Alfred Asterjadhi" userId="39de57b9-85c0-4fd1-aaac-8ca2b6560ad0" providerId="ADAL" clId="{71C51894-AECB-4355-931C-92463EC6D6E0}" dt="2024-04-05T00:28:15.730" v="395" actId="20577"/>
        <pc:sldMkLst>
          <pc:docMk/>
          <pc:sldMk cId="3629084029" sldId="1126"/>
        </pc:sldMkLst>
      </pc:sldChg>
      <pc:sldChg chg="modSp add mod">
        <pc:chgData name="Alfred Asterjadhi" userId="39de57b9-85c0-4fd1-aaac-8ca2b6560ad0" providerId="ADAL" clId="{71C51894-AECB-4355-931C-92463EC6D6E0}" dt="2024-04-08T14:37:39.138" v="460"/>
        <pc:sldMkLst>
          <pc:docMk/>
          <pc:sldMk cId="1816478880" sldId="1127"/>
        </pc:sldMkLst>
      </pc:sldChg>
      <pc:sldChg chg="add">
        <pc:chgData name="Alfred Asterjadhi" userId="39de57b9-85c0-4fd1-aaac-8ca2b6560ad0" providerId="ADAL" clId="{71C51894-AECB-4355-931C-92463EC6D6E0}" dt="2024-04-08T14:37:05.134" v="453"/>
        <pc:sldMkLst>
          <pc:docMk/>
          <pc:sldMk cId="365622457" sldId="1128"/>
        </pc:sldMkLst>
      </pc:sldChg>
      <pc:sldMasterChg chg="modSp mod">
        <pc:chgData name="Alfred Asterjadhi" userId="39de57b9-85c0-4fd1-aaac-8ca2b6560ad0" providerId="ADAL" clId="{71C51894-AECB-4355-931C-92463EC6D6E0}" dt="2024-04-05T00:11:29.271" v="84" actId="20577"/>
        <pc:sldMasterMkLst>
          <pc:docMk/>
          <pc:sldMasterMk cId="0" sldId="2147483656"/>
        </pc:sldMasterMkLst>
      </pc:sldMasterChg>
    </pc:docChg>
  </pc:docChgLst>
  <pc:docChgLst>
    <pc:chgData name="Alfred Asterjadhi" userId="39de57b9-85c0-4fd1-aaac-8ca2b6560ad0" providerId="ADAL" clId="{9C4414ED-F8B6-408C-BFC4-C44AC56CAB54}"/>
    <pc:docChg chg="undo redo custSel addSld delSld modSld sldOrd modMainMaster">
      <pc:chgData name="Alfred Asterjadhi" userId="39de57b9-85c0-4fd1-aaac-8ca2b6560ad0" providerId="ADAL" clId="{9C4414ED-F8B6-408C-BFC4-C44AC56CAB54}" dt="2023-11-17T03:51:27.188" v="4162" actId="20577"/>
      <pc:docMkLst>
        <pc:docMk/>
      </pc:docMkLst>
      <pc:sldChg chg="modSp mod">
        <pc:chgData name="Alfred Asterjadhi" userId="39de57b9-85c0-4fd1-aaac-8ca2b6560ad0" providerId="ADAL" clId="{9C4414ED-F8B6-408C-BFC4-C44AC56CAB54}" dt="2023-11-13T01:54:45.960" v="4" actId="20577"/>
        <pc:sldMkLst>
          <pc:docMk/>
          <pc:sldMk cId="0" sldId="256"/>
        </pc:sldMkLst>
      </pc:sldChg>
      <pc:sldChg chg="modSp mod">
        <pc:chgData name="Alfred Asterjadhi" userId="39de57b9-85c0-4fd1-aaac-8ca2b6560ad0" providerId="ADAL" clId="{9C4414ED-F8B6-408C-BFC4-C44AC56CAB54}" dt="2023-11-17T01:58:40.839" v="4055" actId="20577"/>
        <pc:sldMkLst>
          <pc:docMk/>
          <pc:sldMk cId="0" sldId="257"/>
        </pc:sldMkLst>
      </pc:sldChg>
      <pc:sldChg chg="addSp delSp modSp add mod chgLayout">
        <pc:chgData name="Alfred Asterjadhi" userId="39de57b9-85c0-4fd1-aaac-8ca2b6560ad0" providerId="ADAL" clId="{9C4414ED-F8B6-408C-BFC4-C44AC56CAB54}" dt="2023-11-14T01:45:38.770" v="1181" actId="5793"/>
        <pc:sldMkLst>
          <pc:docMk/>
          <pc:sldMk cId="3374954241" sldId="294"/>
        </pc:sldMkLst>
      </pc:sldChg>
      <pc:sldChg chg="modSp mod">
        <pc:chgData name="Alfred Asterjadhi" userId="39de57b9-85c0-4fd1-aaac-8ca2b6560ad0" providerId="ADAL" clId="{9C4414ED-F8B6-408C-BFC4-C44AC56CAB54}" dt="2023-11-16T03:03:51.469" v="2779" actId="20577"/>
        <pc:sldMkLst>
          <pc:docMk/>
          <pc:sldMk cId="2243228416" sldId="299"/>
        </pc:sldMkLst>
      </pc:sldChg>
      <pc:sldChg chg="modSp add mod">
        <pc:chgData name="Alfred Asterjadhi" userId="39de57b9-85c0-4fd1-aaac-8ca2b6560ad0" providerId="ADAL" clId="{9C4414ED-F8B6-408C-BFC4-C44AC56CAB54}" dt="2023-11-16T20:53:30.313" v="2966" actId="20577"/>
        <pc:sldMkLst>
          <pc:docMk/>
          <pc:sldMk cId="2797489138" sldId="301"/>
        </pc:sldMkLst>
      </pc:sldChg>
      <pc:sldChg chg="modSp add mod">
        <pc:chgData name="Alfred Asterjadhi" userId="39de57b9-85c0-4fd1-aaac-8ca2b6560ad0" providerId="ADAL" clId="{9C4414ED-F8B6-408C-BFC4-C44AC56CAB54}" dt="2023-11-16T21:04:31.690" v="3077" actId="13926"/>
        <pc:sldMkLst>
          <pc:docMk/>
          <pc:sldMk cId="40458766" sldId="302"/>
        </pc:sldMkLst>
      </pc:sldChg>
      <pc:sldChg chg="modSp add mod">
        <pc:chgData name="Alfred Asterjadhi" userId="39de57b9-85c0-4fd1-aaac-8ca2b6560ad0" providerId="ADAL" clId="{9C4414ED-F8B6-408C-BFC4-C44AC56CAB54}" dt="2023-11-16T21:43:08.250" v="3595" actId="207"/>
        <pc:sldMkLst>
          <pc:docMk/>
          <pc:sldMk cId="3424331671" sldId="309"/>
        </pc:sldMkLst>
      </pc:sldChg>
      <pc:sldChg chg="addSp delSp modSp add mod chgLayout">
        <pc:chgData name="Alfred Asterjadhi" userId="39de57b9-85c0-4fd1-aaac-8ca2b6560ad0" providerId="ADAL" clId="{9C4414ED-F8B6-408C-BFC4-C44AC56CAB54}" dt="2023-11-16T21:40:56.287" v="3534" actId="13926"/>
        <pc:sldMkLst>
          <pc:docMk/>
          <pc:sldMk cId="1909955060" sldId="315"/>
        </pc:sldMkLst>
      </pc:sldChg>
      <pc:sldChg chg="modSp add mod">
        <pc:chgData name="Alfred Asterjadhi" userId="39de57b9-85c0-4fd1-aaac-8ca2b6560ad0" providerId="ADAL" clId="{9C4414ED-F8B6-408C-BFC4-C44AC56CAB54}" dt="2023-11-16T21:42:49.578" v="3593"/>
        <pc:sldMkLst>
          <pc:docMk/>
          <pc:sldMk cId="2629402207" sldId="316"/>
        </pc:sldMkLst>
      </pc:sldChg>
      <pc:sldChg chg="modSp add mod">
        <pc:chgData name="Alfred Asterjadhi" userId="39de57b9-85c0-4fd1-aaac-8ca2b6560ad0" providerId="ADAL" clId="{9C4414ED-F8B6-408C-BFC4-C44AC56CAB54}" dt="2023-11-16T20:40:42.825" v="2840" actId="13926"/>
        <pc:sldMkLst>
          <pc:docMk/>
          <pc:sldMk cId="3154911852" sldId="317"/>
        </pc:sldMkLst>
      </pc:sldChg>
      <pc:sldChg chg="modSp add mod">
        <pc:chgData name="Alfred Asterjadhi" userId="39de57b9-85c0-4fd1-aaac-8ca2b6560ad0" providerId="ADAL" clId="{9C4414ED-F8B6-408C-BFC4-C44AC56CAB54}" dt="2023-11-16T20:42:03.780" v="2898" actId="13926"/>
        <pc:sldMkLst>
          <pc:docMk/>
          <pc:sldMk cId="3139491951" sldId="318"/>
        </pc:sldMkLst>
      </pc:sldChg>
      <pc:sldChg chg="addSp delSp modSp add mod chgLayout">
        <pc:chgData name="Alfred Asterjadhi" userId="39de57b9-85c0-4fd1-aaac-8ca2b6560ad0" providerId="ADAL" clId="{9C4414ED-F8B6-408C-BFC4-C44AC56CAB54}" dt="2023-11-16T21:02:47.730" v="3019" actId="207"/>
        <pc:sldMkLst>
          <pc:docMk/>
          <pc:sldMk cId="3902314211" sldId="319"/>
        </pc:sldMkLst>
      </pc:sldChg>
      <pc:sldChg chg="modSp add mod">
        <pc:chgData name="Alfred Asterjadhi" userId="39de57b9-85c0-4fd1-aaac-8ca2b6560ad0" providerId="ADAL" clId="{9C4414ED-F8B6-408C-BFC4-C44AC56CAB54}" dt="2023-11-16T20:52:49.763" v="2937" actId="20577"/>
        <pc:sldMkLst>
          <pc:docMk/>
          <pc:sldMk cId="124678335" sldId="320"/>
        </pc:sldMkLst>
      </pc:sldChg>
      <pc:sldChg chg="addSp delSp modSp add del mod chgLayout">
        <pc:chgData name="Alfred Asterjadhi" userId="39de57b9-85c0-4fd1-aaac-8ca2b6560ad0" providerId="ADAL" clId="{9C4414ED-F8B6-408C-BFC4-C44AC56CAB54}" dt="2023-11-16T02:33:16.852" v="2201"/>
        <pc:sldMkLst>
          <pc:docMk/>
          <pc:sldMk cId="1468641026" sldId="322"/>
        </pc:sldMkLst>
      </pc:sldChg>
      <pc:sldChg chg="modSp mod">
        <pc:chgData name="Alfred Asterjadhi" userId="39de57b9-85c0-4fd1-aaac-8ca2b6560ad0" providerId="ADAL" clId="{9C4414ED-F8B6-408C-BFC4-C44AC56CAB54}" dt="2023-11-16T22:41:39.301" v="3778" actId="20577"/>
        <pc:sldMkLst>
          <pc:docMk/>
          <pc:sldMk cId="1677969607" sldId="323"/>
        </pc:sldMkLst>
      </pc:sldChg>
      <pc:sldChg chg="modSp mod">
        <pc:chgData name="Alfred Asterjadhi" userId="39de57b9-85c0-4fd1-aaac-8ca2b6560ad0" providerId="ADAL" clId="{9C4414ED-F8B6-408C-BFC4-C44AC56CAB54}" dt="2023-11-17T01:58:50.035" v="4067" actId="20577"/>
        <pc:sldMkLst>
          <pc:docMk/>
          <pc:sldMk cId="1908471061" sldId="328"/>
        </pc:sldMkLst>
      </pc:sldChg>
      <pc:sldChg chg="modSp mod">
        <pc:chgData name="Alfred Asterjadhi" userId="39de57b9-85c0-4fd1-aaac-8ca2b6560ad0" providerId="ADAL" clId="{9C4414ED-F8B6-408C-BFC4-C44AC56CAB54}" dt="2023-11-14T02:01:08.692" v="1212" actId="20577"/>
        <pc:sldMkLst>
          <pc:docMk/>
          <pc:sldMk cId="3843208451" sldId="333"/>
        </pc:sldMkLst>
      </pc:sldChg>
      <pc:sldChg chg="add del">
        <pc:chgData name="Alfred Asterjadhi" userId="39de57b9-85c0-4fd1-aaac-8ca2b6560ad0" providerId="ADAL" clId="{9C4414ED-F8B6-408C-BFC4-C44AC56CAB54}" dt="2023-11-16T03:08:47.732" v="2782" actId="47"/>
        <pc:sldMkLst>
          <pc:docMk/>
          <pc:sldMk cId="2143611147" sldId="352"/>
        </pc:sldMkLst>
      </pc:sldChg>
      <pc:sldChg chg="modSp add del mod">
        <pc:chgData name="Alfred Asterjadhi" userId="39de57b9-85c0-4fd1-aaac-8ca2b6560ad0" providerId="ADAL" clId="{9C4414ED-F8B6-408C-BFC4-C44AC56CAB54}" dt="2023-11-16T02:43:30.851" v="2272" actId="2696"/>
        <pc:sldMkLst>
          <pc:docMk/>
          <pc:sldMk cId="2586608742" sldId="352"/>
        </pc:sldMkLst>
      </pc:sldChg>
      <pc:sldChg chg="modSp mod">
        <pc:chgData name="Alfred Asterjadhi" userId="39de57b9-85c0-4fd1-aaac-8ca2b6560ad0" providerId="ADAL" clId="{9C4414ED-F8B6-408C-BFC4-C44AC56CAB54}" dt="2023-11-17T02:09:28.266" v="4099" actId="13926"/>
        <pc:sldMkLst>
          <pc:docMk/>
          <pc:sldMk cId="3930036297" sldId="356"/>
        </pc:sldMkLst>
      </pc:sldChg>
      <pc:sldChg chg="addSp delSp modSp mod chgLayout">
        <pc:chgData name="Alfred Asterjadhi" userId="39de57b9-85c0-4fd1-aaac-8ca2b6560ad0" providerId="ADAL" clId="{9C4414ED-F8B6-408C-BFC4-C44AC56CAB54}" dt="2023-11-17T03:27:32.725" v="4112" actId="20577"/>
        <pc:sldMkLst>
          <pc:docMk/>
          <pc:sldMk cId="3576977642" sldId="362"/>
        </pc:sldMkLst>
      </pc:sldChg>
      <pc:sldChg chg="modSp add mod">
        <pc:chgData name="Alfred Asterjadhi" userId="39de57b9-85c0-4fd1-aaac-8ca2b6560ad0" providerId="ADAL" clId="{9C4414ED-F8B6-408C-BFC4-C44AC56CAB54}" dt="2023-11-16T21:17:46.955" v="3249" actId="20577"/>
        <pc:sldMkLst>
          <pc:docMk/>
          <pc:sldMk cId="828299115" sldId="364"/>
        </pc:sldMkLst>
      </pc:sldChg>
      <pc:sldChg chg="modSp add mod">
        <pc:chgData name="Alfred Asterjadhi" userId="39de57b9-85c0-4fd1-aaac-8ca2b6560ad0" providerId="ADAL" clId="{9C4414ED-F8B6-408C-BFC4-C44AC56CAB54}" dt="2023-11-16T21:30:35.470" v="3426" actId="13926"/>
        <pc:sldMkLst>
          <pc:docMk/>
          <pc:sldMk cId="2587766060" sldId="365"/>
        </pc:sldMkLst>
      </pc:sldChg>
      <pc:sldChg chg="modSp add mod">
        <pc:chgData name="Alfred Asterjadhi" userId="39de57b9-85c0-4fd1-aaac-8ca2b6560ad0" providerId="ADAL" clId="{9C4414ED-F8B6-408C-BFC4-C44AC56CAB54}" dt="2023-11-16T21:24:00.502" v="3308" actId="207"/>
        <pc:sldMkLst>
          <pc:docMk/>
          <pc:sldMk cId="4285484906" sldId="367"/>
        </pc:sldMkLst>
      </pc:sldChg>
      <pc:sldChg chg="modSp mod">
        <pc:chgData name="Alfred Asterjadhi" userId="39de57b9-85c0-4fd1-aaac-8ca2b6560ad0" providerId="ADAL" clId="{9C4414ED-F8B6-408C-BFC4-C44AC56CAB54}" dt="2023-11-17T03:50:18.654" v="4128" actId="207"/>
        <pc:sldMkLst>
          <pc:docMk/>
          <pc:sldMk cId="2696761607" sldId="393"/>
        </pc:sldMkLst>
      </pc:sldChg>
      <pc:sldChg chg="addSp delSp modSp mod">
        <pc:chgData name="Alfred Asterjadhi" userId="39de57b9-85c0-4fd1-aaac-8ca2b6560ad0" providerId="ADAL" clId="{9C4414ED-F8B6-408C-BFC4-C44AC56CAB54}" dt="2023-11-14T02:09:04.279" v="1214" actId="20577"/>
        <pc:sldMkLst>
          <pc:docMk/>
          <pc:sldMk cId="3233208257" sldId="1006"/>
        </pc:sldMkLst>
      </pc:sldChg>
      <pc:sldChg chg="modSp mod">
        <pc:chgData name="Alfred Asterjadhi" userId="39de57b9-85c0-4fd1-aaac-8ca2b6560ad0" providerId="ADAL" clId="{9C4414ED-F8B6-408C-BFC4-C44AC56CAB54}" dt="2023-11-15T18:07:02.726" v="1607" actId="13926"/>
        <pc:sldMkLst>
          <pc:docMk/>
          <pc:sldMk cId="3869410219" sldId="1021"/>
        </pc:sldMkLst>
      </pc:sldChg>
      <pc:sldChg chg="modSp mod">
        <pc:chgData name="Alfred Asterjadhi" userId="39de57b9-85c0-4fd1-aaac-8ca2b6560ad0" providerId="ADAL" clId="{9C4414ED-F8B6-408C-BFC4-C44AC56CAB54}" dt="2023-11-17T03:50:51.904" v="4160" actId="207"/>
        <pc:sldMkLst>
          <pc:docMk/>
          <pc:sldMk cId="2511602690" sldId="1022"/>
        </pc:sldMkLst>
      </pc:sldChg>
      <pc:sldChg chg="modSp mod">
        <pc:chgData name="Alfred Asterjadhi" userId="39de57b9-85c0-4fd1-aaac-8ca2b6560ad0" providerId="ADAL" clId="{9C4414ED-F8B6-408C-BFC4-C44AC56CAB54}" dt="2023-11-14T02:11:05.521" v="1289" actId="13926"/>
        <pc:sldMkLst>
          <pc:docMk/>
          <pc:sldMk cId="991138630" sldId="1024"/>
        </pc:sldMkLst>
      </pc:sldChg>
      <pc:sldChg chg="addSp delSp modSp mod">
        <pc:chgData name="Alfred Asterjadhi" userId="39de57b9-85c0-4fd1-aaac-8ca2b6560ad0" providerId="ADAL" clId="{9C4414ED-F8B6-408C-BFC4-C44AC56CAB54}" dt="2023-11-14T02:54:09.480" v="1292" actId="207"/>
        <pc:sldMkLst>
          <pc:docMk/>
          <pc:sldMk cId="267649941" sldId="1027"/>
        </pc:sldMkLst>
      </pc:sldChg>
      <pc:sldChg chg="addSp delSp modSp mod chgLayout">
        <pc:chgData name="Alfred Asterjadhi" userId="39de57b9-85c0-4fd1-aaac-8ca2b6560ad0" providerId="ADAL" clId="{9C4414ED-F8B6-408C-BFC4-C44AC56CAB54}" dt="2023-11-14T03:50:40.323" v="1295" actId="207"/>
        <pc:sldMkLst>
          <pc:docMk/>
          <pc:sldMk cId="3287547131" sldId="1028"/>
        </pc:sldMkLst>
      </pc:sldChg>
      <pc:sldChg chg="modSp mod">
        <pc:chgData name="Alfred Asterjadhi" userId="39de57b9-85c0-4fd1-aaac-8ca2b6560ad0" providerId="ADAL" clId="{9C4414ED-F8B6-408C-BFC4-C44AC56CAB54}" dt="2023-11-16T20:37:58.279" v="2786" actId="13926"/>
        <pc:sldMkLst>
          <pc:docMk/>
          <pc:sldMk cId="3095361314" sldId="1029"/>
        </pc:sldMkLst>
      </pc:sldChg>
      <pc:sldChg chg="modSp mod">
        <pc:chgData name="Alfred Asterjadhi" userId="39de57b9-85c0-4fd1-aaac-8ca2b6560ad0" providerId="ADAL" clId="{9C4414ED-F8B6-408C-BFC4-C44AC56CAB54}" dt="2023-11-15T20:36:36.316" v="1655" actId="13926"/>
        <pc:sldMkLst>
          <pc:docMk/>
          <pc:sldMk cId="3959530559" sldId="1030"/>
        </pc:sldMkLst>
      </pc:sldChg>
      <pc:sldChg chg="modSp mod">
        <pc:chgData name="Alfred Asterjadhi" userId="39de57b9-85c0-4fd1-aaac-8ca2b6560ad0" providerId="ADAL" clId="{9C4414ED-F8B6-408C-BFC4-C44AC56CAB54}" dt="2023-11-15T20:37:35.576" v="1676" actId="14100"/>
        <pc:sldMkLst>
          <pc:docMk/>
          <pc:sldMk cId="3254695095" sldId="1031"/>
        </pc:sldMkLst>
      </pc:sldChg>
      <pc:sldChg chg="del">
        <pc:chgData name="Alfred Asterjadhi" userId="39de57b9-85c0-4fd1-aaac-8ca2b6560ad0" providerId="ADAL" clId="{9C4414ED-F8B6-408C-BFC4-C44AC56CAB54}" dt="2023-11-16T02:35:04.487" v="2241" actId="47"/>
        <pc:sldMkLst>
          <pc:docMk/>
          <pc:sldMk cId="2879375159" sldId="1032"/>
        </pc:sldMkLst>
      </pc:sldChg>
      <pc:sldChg chg="addSp delSp modSp mod chgLayout">
        <pc:chgData name="Alfred Asterjadhi" userId="39de57b9-85c0-4fd1-aaac-8ca2b6560ad0" providerId="ADAL" clId="{9C4414ED-F8B6-408C-BFC4-C44AC56CAB54}" dt="2023-11-17T03:28:35.573" v="4119" actId="20577"/>
        <pc:sldMkLst>
          <pc:docMk/>
          <pc:sldMk cId="3264548205" sldId="1033"/>
        </pc:sldMkLst>
      </pc:sldChg>
      <pc:sldChg chg="addSp delSp modSp mod chgLayout">
        <pc:chgData name="Alfred Asterjadhi" userId="39de57b9-85c0-4fd1-aaac-8ca2b6560ad0" providerId="ADAL" clId="{9C4414ED-F8B6-408C-BFC4-C44AC56CAB54}" dt="2023-11-17T03:29:09.468" v="4124" actId="6264"/>
        <pc:sldMkLst>
          <pc:docMk/>
          <pc:sldMk cId="1865298196" sldId="1034"/>
        </pc:sldMkLst>
      </pc:sldChg>
      <pc:sldChg chg="addSp delSp modSp mod ord">
        <pc:chgData name="Alfred Asterjadhi" userId="39de57b9-85c0-4fd1-aaac-8ca2b6560ad0" providerId="ADAL" clId="{9C4414ED-F8B6-408C-BFC4-C44AC56CAB54}" dt="2023-11-16T20:38:58.437" v="2789" actId="20577"/>
        <pc:sldMkLst>
          <pc:docMk/>
          <pc:sldMk cId="3456116423" sldId="1035"/>
        </pc:sldMkLst>
      </pc:sldChg>
      <pc:sldChg chg="addSp delSp modSp mod chgLayout">
        <pc:chgData name="Alfred Asterjadhi" userId="39de57b9-85c0-4fd1-aaac-8ca2b6560ad0" providerId="ADAL" clId="{9C4414ED-F8B6-408C-BFC4-C44AC56CAB54}" dt="2023-11-15T20:09:31.198" v="1614" actId="207"/>
        <pc:sldMkLst>
          <pc:docMk/>
          <pc:sldMk cId="603264867" sldId="1036"/>
        </pc:sldMkLst>
      </pc:sldChg>
      <pc:sldChg chg="addSp delSp modSp mod chgLayout">
        <pc:chgData name="Alfred Asterjadhi" userId="39de57b9-85c0-4fd1-aaac-8ca2b6560ad0" providerId="ADAL" clId="{9C4414ED-F8B6-408C-BFC4-C44AC56CAB54}" dt="2023-11-15T22:18:41.446" v="1688" actId="207"/>
        <pc:sldMkLst>
          <pc:docMk/>
          <pc:sldMk cId="4147590439" sldId="1037"/>
        </pc:sldMkLst>
      </pc:sldChg>
      <pc:sldChg chg="addSp delSp modSp mod chgLayout">
        <pc:chgData name="Alfred Asterjadhi" userId="39de57b9-85c0-4fd1-aaac-8ca2b6560ad0" providerId="ADAL" clId="{9C4414ED-F8B6-408C-BFC4-C44AC56CAB54}" dt="2023-11-16T22:40:27.363" v="3657" actId="207"/>
        <pc:sldMkLst>
          <pc:docMk/>
          <pc:sldMk cId="1819786892" sldId="1038"/>
        </pc:sldMkLst>
      </pc:sldChg>
      <pc:sldChg chg="addSp delSp modSp mod chgLayout">
        <pc:chgData name="Alfred Asterjadhi" userId="39de57b9-85c0-4fd1-aaac-8ca2b6560ad0" providerId="ADAL" clId="{9C4414ED-F8B6-408C-BFC4-C44AC56CAB54}" dt="2023-11-17T03:25:46.487" v="4110" actId="400"/>
        <pc:sldMkLst>
          <pc:docMk/>
          <pc:sldMk cId="3814028870" sldId="1039"/>
        </pc:sldMkLst>
      </pc:sldChg>
      <pc:sldChg chg="modSp add mod">
        <pc:chgData name="Alfred Asterjadhi" userId="39de57b9-85c0-4fd1-aaac-8ca2b6560ad0" providerId="ADAL" clId="{9C4414ED-F8B6-408C-BFC4-C44AC56CAB54}" dt="2023-11-13T08:11:42.569" v="779" actId="207"/>
        <pc:sldMkLst>
          <pc:docMk/>
          <pc:sldMk cId="853388523" sldId="1040"/>
        </pc:sldMkLst>
      </pc:sldChg>
      <pc:sldChg chg="modSp add mod">
        <pc:chgData name="Alfred Asterjadhi" userId="39de57b9-85c0-4fd1-aaac-8ca2b6560ad0" providerId="ADAL" clId="{9C4414ED-F8B6-408C-BFC4-C44AC56CAB54}" dt="2023-11-13T08:02:27.106" v="686"/>
        <pc:sldMkLst>
          <pc:docMk/>
          <pc:sldMk cId="2846313192" sldId="1041"/>
        </pc:sldMkLst>
      </pc:sldChg>
      <pc:sldChg chg="modSp add mod">
        <pc:chgData name="Alfred Asterjadhi" userId="39de57b9-85c0-4fd1-aaac-8ca2b6560ad0" providerId="ADAL" clId="{9C4414ED-F8B6-408C-BFC4-C44AC56CAB54}" dt="2023-11-16T02:14:50.703" v="1795" actId="207"/>
        <pc:sldMkLst>
          <pc:docMk/>
          <pc:sldMk cId="2488498920" sldId="1042"/>
        </pc:sldMkLst>
      </pc:sldChg>
      <pc:sldChg chg="modSp add mod">
        <pc:chgData name="Alfred Asterjadhi" userId="39de57b9-85c0-4fd1-aaac-8ca2b6560ad0" providerId="ADAL" clId="{9C4414ED-F8B6-408C-BFC4-C44AC56CAB54}" dt="2023-11-13T08:02:32.512" v="688"/>
        <pc:sldMkLst>
          <pc:docMk/>
          <pc:sldMk cId="2275702997" sldId="1043"/>
        </pc:sldMkLst>
      </pc:sldChg>
      <pc:sldChg chg="modSp add mod">
        <pc:chgData name="Alfred Asterjadhi" userId="39de57b9-85c0-4fd1-aaac-8ca2b6560ad0" providerId="ADAL" clId="{9C4414ED-F8B6-408C-BFC4-C44AC56CAB54}" dt="2023-11-13T08:02:34.942" v="689"/>
        <pc:sldMkLst>
          <pc:docMk/>
          <pc:sldMk cId="3030068099" sldId="1044"/>
        </pc:sldMkLst>
      </pc:sldChg>
      <pc:sldChg chg="modSp add mod">
        <pc:chgData name="Alfred Asterjadhi" userId="39de57b9-85c0-4fd1-aaac-8ca2b6560ad0" providerId="ADAL" clId="{9C4414ED-F8B6-408C-BFC4-C44AC56CAB54}" dt="2023-11-16T02:16:14.107" v="1803" actId="207"/>
        <pc:sldMkLst>
          <pc:docMk/>
          <pc:sldMk cId="1439753108" sldId="1045"/>
        </pc:sldMkLst>
      </pc:sldChg>
      <pc:sldChg chg="modSp add mod">
        <pc:chgData name="Alfred Asterjadhi" userId="39de57b9-85c0-4fd1-aaac-8ca2b6560ad0" providerId="ADAL" clId="{9C4414ED-F8B6-408C-BFC4-C44AC56CAB54}" dt="2023-11-16T02:16:59.861" v="1819" actId="20577"/>
        <pc:sldMkLst>
          <pc:docMk/>
          <pc:sldMk cId="4255386338" sldId="1046"/>
        </pc:sldMkLst>
      </pc:sldChg>
      <pc:sldChg chg="modSp add mod">
        <pc:chgData name="Alfred Asterjadhi" userId="39de57b9-85c0-4fd1-aaac-8ca2b6560ad0" providerId="ADAL" clId="{9C4414ED-F8B6-408C-BFC4-C44AC56CAB54}" dt="2023-11-16T00:07:19.790" v="1738" actId="20577"/>
        <pc:sldMkLst>
          <pc:docMk/>
          <pc:sldMk cId="1258431245" sldId="1047"/>
        </pc:sldMkLst>
      </pc:sldChg>
      <pc:sldChg chg="new del">
        <pc:chgData name="Alfred Asterjadhi" userId="39de57b9-85c0-4fd1-aaac-8ca2b6560ad0" providerId="ADAL" clId="{9C4414ED-F8B6-408C-BFC4-C44AC56CAB54}" dt="2023-11-16T02:35:01.817" v="2240" actId="47"/>
        <pc:sldMkLst>
          <pc:docMk/>
          <pc:sldMk cId="65902324" sldId="1048"/>
        </pc:sldMkLst>
      </pc:sldChg>
      <pc:sldChg chg="new del">
        <pc:chgData name="Alfred Asterjadhi" userId="39de57b9-85c0-4fd1-aaac-8ca2b6560ad0" providerId="ADAL" clId="{9C4414ED-F8B6-408C-BFC4-C44AC56CAB54}" dt="2023-11-16T02:29:40.346" v="2030" actId="47"/>
        <pc:sldMkLst>
          <pc:docMk/>
          <pc:sldMk cId="3362007103" sldId="1048"/>
        </pc:sldMkLst>
      </pc:sldChg>
      <pc:sldChg chg="new del">
        <pc:chgData name="Alfred Asterjadhi" userId="39de57b9-85c0-4fd1-aaac-8ca2b6560ad0" providerId="ADAL" clId="{9C4414ED-F8B6-408C-BFC4-C44AC56CAB54}" dt="2023-11-16T02:34:46.364" v="2239" actId="47"/>
        <pc:sldMkLst>
          <pc:docMk/>
          <pc:sldMk cId="2064949425" sldId="1049"/>
        </pc:sldMkLst>
      </pc:sldChg>
      <pc:sldChg chg="new del">
        <pc:chgData name="Alfred Asterjadhi" userId="39de57b9-85c0-4fd1-aaac-8ca2b6560ad0" providerId="ADAL" clId="{9C4414ED-F8B6-408C-BFC4-C44AC56CAB54}" dt="2023-11-16T02:34:44.440" v="2238" actId="47"/>
        <pc:sldMkLst>
          <pc:docMk/>
          <pc:sldMk cId="1261302807" sldId="1050"/>
        </pc:sldMkLst>
      </pc:sldChg>
      <pc:sldChg chg="modSp add mod">
        <pc:chgData name="Alfred Asterjadhi" userId="39de57b9-85c0-4fd1-aaac-8ca2b6560ad0" providerId="ADAL" clId="{9C4414ED-F8B6-408C-BFC4-C44AC56CAB54}" dt="2023-11-16T21:06:31.502" v="3153" actId="13926"/>
        <pc:sldMkLst>
          <pc:docMk/>
          <pc:sldMk cId="330771405" sldId="1051"/>
        </pc:sldMkLst>
      </pc:sldChg>
      <pc:sldChg chg="modSp new del mod">
        <pc:chgData name="Alfred Asterjadhi" userId="39de57b9-85c0-4fd1-aaac-8ca2b6560ad0" providerId="ADAL" clId="{9C4414ED-F8B6-408C-BFC4-C44AC56CAB54}" dt="2023-11-16T02:43:24.205" v="2271" actId="47"/>
        <pc:sldMkLst>
          <pc:docMk/>
          <pc:sldMk cId="2148464460" sldId="1052"/>
        </pc:sldMkLst>
      </pc:sldChg>
      <pc:sldChg chg="modSp add mod">
        <pc:chgData name="Alfred Asterjadhi" userId="39de57b9-85c0-4fd1-aaac-8ca2b6560ad0" providerId="ADAL" clId="{9C4414ED-F8B6-408C-BFC4-C44AC56CAB54}" dt="2023-11-16T02:46:15.420" v="2405"/>
        <pc:sldMkLst>
          <pc:docMk/>
          <pc:sldMk cId="3238388333" sldId="1053"/>
        </pc:sldMkLst>
      </pc:sldChg>
      <pc:sldChg chg="new del">
        <pc:chgData name="Alfred Asterjadhi" userId="39de57b9-85c0-4fd1-aaac-8ca2b6560ad0" providerId="ADAL" clId="{9C4414ED-F8B6-408C-BFC4-C44AC56CAB54}" dt="2023-11-16T03:02:27.965" v="2748" actId="47"/>
        <pc:sldMkLst>
          <pc:docMk/>
          <pc:sldMk cId="4212998042" sldId="1054"/>
        </pc:sldMkLst>
      </pc:sldChg>
      <pc:sldChg chg="modSp add mod">
        <pc:chgData name="Alfred Asterjadhi" userId="39de57b9-85c0-4fd1-aaac-8ca2b6560ad0" providerId="ADAL" clId="{9C4414ED-F8B6-408C-BFC4-C44AC56CAB54}" dt="2023-11-16T21:47:22.056" v="3639"/>
        <pc:sldMkLst>
          <pc:docMk/>
          <pc:sldMk cId="2586608742" sldId="1055"/>
        </pc:sldMkLst>
      </pc:sldChg>
      <pc:sldChg chg="new del">
        <pc:chgData name="Alfred Asterjadhi" userId="39de57b9-85c0-4fd1-aaac-8ca2b6560ad0" providerId="ADAL" clId="{9C4414ED-F8B6-408C-BFC4-C44AC56CAB54}" dt="2023-11-16T21:05:31.693" v="3085" actId="47"/>
        <pc:sldMkLst>
          <pc:docMk/>
          <pc:sldMk cId="1419247988" sldId="1056"/>
        </pc:sldMkLst>
      </pc:sldChg>
      <pc:sldChg chg="modSp add mod">
        <pc:chgData name="Alfred Asterjadhi" userId="39de57b9-85c0-4fd1-aaac-8ca2b6560ad0" providerId="ADAL" clId="{9C4414ED-F8B6-408C-BFC4-C44AC56CAB54}" dt="2023-11-16T21:08:03.070" v="3202"/>
        <pc:sldMkLst>
          <pc:docMk/>
          <pc:sldMk cId="4289060853" sldId="1056"/>
        </pc:sldMkLst>
      </pc:sldChg>
      <pc:sldChg chg="modSp add mod">
        <pc:chgData name="Alfred Asterjadhi" userId="39de57b9-85c0-4fd1-aaac-8ca2b6560ad0" providerId="ADAL" clId="{9C4414ED-F8B6-408C-BFC4-C44AC56CAB54}" dt="2023-11-16T21:29:19.207" v="3364" actId="20577"/>
        <pc:sldMkLst>
          <pc:docMk/>
          <pc:sldMk cId="783774361" sldId="1057"/>
        </pc:sldMkLst>
      </pc:sldChg>
      <pc:sldMasterChg chg="modSp mod">
        <pc:chgData name="Alfred Asterjadhi" userId="39de57b9-85c0-4fd1-aaac-8ca2b6560ad0" providerId="ADAL" clId="{9C4414ED-F8B6-408C-BFC4-C44AC56CAB54}" dt="2023-11-17T03:51:27.188" v="4162" actId="20577"/>
        <pc:sldMasterMkLst>
          <pc:docMk/>
          <pc:sldMasterMk cId="0" sldId="2147483656"/>
        </pc:sldMasterMkLst>
      </pc:sldMasterChg>
    </pc:docChg>
  </pc:docChgLst>
  <pc:docChgLst>
    <pc:chgData name="Alfred Asterjadhi" userId="39de57b9-85c0-4fd1-aaac-8ca2b6560ad0" providerId="ADAL" clId="{57A0B4EB-0EC4-490D-92F6-3DB921CD1864}"/>
    <pc:docChg chg="undo redo custSel addSld modSld modMainMaster">
      <pc:chgData name="Alfred Asterjadhi" userId="39de57b9-85c0-4fd1-aaac-8ca2b6560ad0" providerId="ADAL" clId="{57A0B4EB-0EC4-490D-92F6-3DB921CD1864}" dt="2023-07-13T14:13:14.906" v="2247" actId="6549"/>
      <pc:docMkLst>
        <pc:docMk/>
      </pc:docMkLst>
      <pc:sldChg chg="modSp mod">
        <pc:chgData name="Alfred Asterjadhi" userId="39de57b9-85c0-4fd1-aaac-8ca2b6560ad0" providerId="ADAL" clId="{57A0B4EB-0EC4-490D-92F6-3DB921CD1864}" dt="2023-07-13T12:23:15.281" v="1977" actId="20577"/>
        <pc:sldMkLst>
          <pc:docMk/>
          <pc:sldMk cId="3930036297" sldId="356"/>
        </pc:sldMkLst>
      </pc:sldChg>
      <pc:sldChg chg="modSp mod">
        <pc:chgData name="Alfred Asterjadhi" userId="39de57b9-85c0-4fd1-aaac-8ca2b6560ad0" providerId="ADAL" clId="{57A0B4EB-0EC4-490D-92F6-3DB921CD1864}" dt="2023-07-13T14:04:13.871" v="2206" actId="20577"/>
        <pc:sldMkLst>
          <pc:docMk/>
          <pc:sldMk cId="3576977642" sldId="362"/>
        </pc:sldMkLst>
      </pc:sldChg>
      <pc:sldChg chg="addSp modSp mod">
        <pc:chgData name="Alfred Asterjadhi" userId="39de57b9-85c0-4fd1-aaac-8ca2b6560ad0" providerId="ADAL" clId="{57A0B4EB-0EC4-490D-92F6-3DB921CD1864}" dt="2023-07-13T14:11:43.319" v="2245" actId="1076"/>
        <pc:sldMkLst>
          <pc:docMk/>
          <pc:sldMk cId="3759718192" sldId="368"/>
        </pc:sldMkLst>
      </pc:sldChg>
      <pc:sldChg chg="modSp mod">
        <pc:chgData name="Alfred Asterjadhi" userId="39de57b9-85c0-4fd1-aaac-8ca2b6560ad0" providerId="ADAL" clId="{57A0B4EB-0EC4-490D-92F6-3DB921CD1864}" dt="2023-07-13T10:41:46.603" v="1893" actId="20577"/>
        <pc:sldMkLst>
          <pc:docMk/>
          <pc:sldMk cId="1847581084" sldId="375"/>
        </pc:sldMkLst>
      </pc:sldChg>
      <pc:sldChg chg="modSp mod">
        <pc:chgData name="Alfred Asterjadhi" userId="39de57b9-85c0-4fd1-aaac-8ca2b6560ad0" providerId="ADAL" clId="{57A0B4EB-0EC4-490D-92F6-3DB921CD1864}" dt="2023-07-13T05:13:29.271" v="1460" actId="400"/>
        <pc:sldMkLst>
          <pc:docMk/>
          <pc:sldMk cId="2696761607" sldId="393"/>
        </pc:sldMkLst>
      </pc:sldChg>
      <pc:sldChg chg="modSp mod">
        <pc:chgData name="Alfred Asterjadhi" userId="39de57b9-85c0-4fd1-aaac-8ca2b6560ad0" providerId="ADAL" clId="{57A0B4EB-0EC4-490D-92F6-3DB921CD1864}" dt="2023-07-12T12:27:01.406" v="280" actId="20577"/>
        <pc:sldMkLst>
          <pc:docMk/>
          <pc:sldMk cId="3614762288" sldId="400"/>
        </pc:sldMkLst>
      </pc:sldChg>
      <pc:sldChg chg="modSp mod">
        <pc:chgData name="Alfred Asterjadhi" userId="39de57b9-85c0-4fd1-aaac-8ca2b6560ad0" providerId="ADAL" clId="{57A0B4EB-0EC4-490D-92F6-3DB921CD1864}" dt="2023-07-13T13:59:43.322" v="2007" actId="13926"/>
        <pc:sldMkLst>
          <pc:docMk/>
          <pc:sldMk cId="3530745078" sldId="981"/>
        </pc:sldMkLst>
      </pc:sldChg>
      <pc:sldChg chg="addSp delSp modSp mod">
        <pc:chgData name="Alfred Asterjadhi" userId="39de57b9-85c0-4fd1-aaac-8ca2b6560ad0" providerId="ADAL" clId="{57A0B4EB-0EC4-490D-92F6-3DB921CD1864}" dt="2023-07-13T07:00:09.882" v="1632" actId="207"/>
        <pc:sldMkLst>
          <pc:docMk/>
          <pc:sldMk cId="2409887836" sldId="994"/>
        </pc:sldMkLst>
      </pc:sldChg>
      <pc:sldChg chg="addSp delSp modSp mod">
        <pc:chgData name="Alfred Asterjadhi" userId="39de57b9-85c0-4fd1-aaac-8ca2b6560ad0" providerId="ADAL" clId="{57A0B4EB-0EC4-490D-92F6-3DB921CD1864}" dt="2023-07-12T22:16:14.765" v="863" actId="20577"/>
        <pc:sldMkLst>
          <pc:docMk/>
          <pc:sldMk cId="3360543781" sldId="995"/>
        </pc:sldMkLst>
      </pc:sldChg>
      <pc:sldChg chg="modSp mod">
        <pc:chgData name="Alfred Asterjadhi" userId="39de57b9-85c0-4fd1-aaac-8ca2b6560ad0" providerId="ADAL" clId="{57A0B4EB-0EC4-490D-92F6-3DB921CD1864}" dt="2023-07-13T10:41:37.054" v="1870" actId="20577"/>
        <pc:sldMkLst>
          <pc:docMk/>
          <pc:sldMk cId="3140364693" sldId="997"/>
        </pc:sldMkLst>
      </pc:sldChg>
      <pc:sldChg chg="modSp mod">
        <pc:chgData name="Alfred Asterjadhi" userId="39de57b9-85c0-4fd1-aaac-8ca2b6560ad0" providerId="ADAL" clId="{57A0B4EB-0EC4-490D-92F6-3DB921CD1864}" dt="2023-07-13T05:27:01.662" v="1467" actId="20577"/>
        <pc:sldMkLst>
          <pc:docMk/>
          <pc:sldMk cId="3395387797" sldId="1002"/>
        </pc:sldMkLst>
      </pc:sldChg>
      <pc:sldChg chg="modSp mod">
        <pc:chgData name="Alfred Asterjadhi" userId="39de57b9-85c0-4fd1-aaac-8ca2b6560ad0" providerId="ADAL" clId="{57A0B4EB-0EC4-490D-92F6-3DB921CD1864}" dt="2023-07-13T00:12:59.713" v="1411" actId="20577"/>
        <pc:sldMkLst>
          <pc:docMk/>
          <pc:sldMk cId="3464470949" sldId="1003"/>
        </pc:sldMkLst>
      </pc:sldChg>
      <pc:sldChg chg="modSp mod">
        <pc:chgData name="Alfred Asterjadhi" userId="39de57b9-85c0-4fd1-aaac-8ca2b6560ad0" providerId="ADAL" clId="{57A0B4EB-0EC4-490D-92F6-3DB921CD1864}" dt="2023-07-13T00:17:48.847" v="1425" actId="20577"/>
        <pc:sldMkLst>
          <pc:docMk/>
          <pc:sldMk cId="3389606792" sldId="1004"/>
        </pc:sldMkLst>
      </pc:sldChg>
      <pc:sldChg chg="modSp mod">
        <pc:chgData name="Alfred Asterjadhi" userId="39de57b9-85c0-4fd1-aaac-8ca2b6560ad0" providerId="ADAL" clId="{57A0B4EB-0EC4-490D-92F6-3DB921CD1864}" dt="2023-07-13T00:21:54.901" v="1451" actId="20577"/>
        <pc:sldMkLst>
          <pc:docMk/>
          <pc:sldMk cId="3659630825" sldId="1005"/>
        </pc:sldMkLst>
      </pc:sldChg>
      <pc:sldChg chg="modSp mod">
        <pc:chgData name="Alfred Asterjadhi" userId="39de57b9-85c0-4fd1-aaac-8ca2b6560ad0" providerId="ADAL" clId="{57A0B4EB-0EC4-490D-92F6-3DB921CD1864}" dt="2023-07-12T23:54:51.774" v="1289" actId="20577"/>
        <pc:sldMkLst>
          <pc:docMk/>
          <pc:sldMk cId="1880058738" sldId="1009"/>
        </pc:sldMkLst>
      </pc:sldChg>
      <pc:sldChg chg="modSp mod">
        <pc:chgData name="Alfred Asterjadhi" userId="39de57b9-85c0-4fd1-aaac-8ca2b6560ad0" providerId="ADAL" clId="{57A0B4EB-0EC4-490D-92F6-3DB921CD1864}" dt="2023-07-12T22:54:53.198" v="1172" actId="20577"/>
        <pc:sldMkLst>
          <pc:docMk/>
          <pc:sldMk cId="1771622935" sldId="1010"/>
        </pc:sldMkLst>
      </pc:sldChg>
      <pc:sldChg chg="modSp mod">
        <pc:chgData name="Alfred Asterjadhi" userId="39de57b9-85c0-4fd1-aaac-8ca2b6560ad0" providerId="ADAL" clId="{57A0B4EB-0EC4-490D-92F6-3DB921CD1864}" dt="2023-07-12T22:22:48.266" v="951" actId="207"/>
        <pc:sldMkLst>
          <pc:docMk/>
          <pc:sldMk cId="3694157284" sldId="1011"/>
        </pc:sldMkLst>
      </pc:sldChg>
      <pc:sldChg chg="modSp add mod">
        <pc:chgData name="Alfred Asterjadhi" userId="39de57b9-85c0-4fd1-aaac-8ca2b6560ad0" providerId="ADAL" clId="{57A0B4EB-0EC4-490D-92F6-3DB921CD1864}" dt="2023-07-12T23:55:42.753" v="1297" actId="20577"/>
        <pc:sldMkLst>
          <pc:docMk/>
          <pc:sldMk cId="1235376296" sldId="1012"/>
        </pc:sldMkLst>
      </pc:sldChg>
      <pc:sldMasterChg chg="modSp mod">
        <pc:chgData name="Alfred Asterjadhi" userId="39de57b9-85c0-4fd1-aaac-8ca2b6560ad0" providerId="ADAL" clId="{57A0B4EB-0EC4-490D-92F6-3DB921CD1864}" dt="2023-07-13T14:13:14.906" v="2247" actId="6549"/>
        <pc:sldMasterMkLst>
          <pc:docMk/>
          <pc:sldMasterMk cId="0" sldId="2147483656"/>
        </pc:sldMasterMkLst>
      </pc:sldMasterChg>
    </pc:docChg>
  </pc:docChgLst>
  <pc:docChgLst>
    <pc:chgData name="Alfred Asterjadhi" userId="39de57b9-85c0-4fd1-aaac-8ca2b6560ad0" providerId="ADAL" clId="{725E7BBE-1CAB-400E-B89D-DEE5CF5D1E60}"/>
    <pc:docChg chg="undo custSel addSld delSld modSld modMainMaster">
      <pc:chgData name="Alfred Asterjadhi" userId="39de57b9-85c0-4fd1-aaac-8ca2b6560ad0" providerId="ADAL" clId="{725E7BBE-1CAB-400E-B89D-DEE5CF5D1E60}" dt="2025-02-03T18:15:18.592" v="858" actId="207"/>
      <pc:docMkLst>
        <pc:docMk/>
      </pc:docMkLst>
      <pc:sldChg chg="modSp mod">
        <pc:chgData name="Alfred Asterjadhi" userId="39de57b9-85c0-4fd1-aaac-8ca2b6560ad0" providerId="ADAL" clId="{725E7BBE-1CAB-400E-B89D-DEE5CF5D1E60}" dt="2025-02-01T01:46:12.080" v="799" actId="313"/>
        <pc:sldMkLst>
          <pc:docMk/>
          <pc:sldMk cId="0" sldId="256"/>
        </pc:sldMkLst>
      </pc:sldChg>
      <pc:sldChg chg="modSp mod">
        <pc:chgData name="Alfred Asterjadhi" userId="39de57b9-85c0-4fd1-aaac-8ca2b6560ad0" providerId="ADAL" clId="{725E7BBE-1CAB-400E-B89D-DEE5CF5D1E60}" dt="2025-02-01T01:46:12.616" v="800" actId="313"/>
        <pc:sldMkLst>
          <pc:docMk/>
          <pc:sldMk cId="0" sldId="257"/>
        </pc:sldMkLst>
      </pc:sldChg>
      <pc:sldChg chg="modSp mod">
        <pc:chgData name="Alfred Asterjadhi" userId="39de57b9-85c0-4fd1-aaac-8ca2b6560ad0" providerId="ADAL" clId="{725E7BBE-1CAB-400E-B89D-DEE5CF5D1E60}" dt="2025-02-01T01:46:13.828" v="802" actId="313"/>
        <pc:sldMkLst>
          <pc:docMk/>
          <pc:sldMk cId="3254182675" sldId="258"/>
        </pc:sldMkLst>
      </pc:sldChg>
      <pc:sldChg chg="modSp mod">
        <pc:chgData name="Alfred Asterjadhi" userId="39de57b9-85c0-4fd1-aaac-8ca2b6560ad0" providerId="ADAL" clId="{725E7BBE-1CAB-400E-B89D-DEE5CF5D1E60}" dt="2025-02-01T01:46:14.857" v="804" actId="313"/>
        <pc:sldMkLst>
          <pc:docMk/>
          <pc:sldMk cId="3136880362" sldId="260"/>
        </pc:sldMkLst>
      </pc:sldChg>
      <pc:sldChg chg="modSp mod">
        <pc:chgData name="Alfred Asterjadhi" userId="39de57b9-85c0-4fd1-aaac-8ca2b6560ad0" providerId="ADAL" clId="{725E7BBE-1CAB-400E-B89D-DEE5CF5D1E60}" dt="2025-02-01T01:46:15.602" v="806" actId="313"/>
        <pc:sldMkLst>
          <pc:docMk/>
          <pc:sldMk cId="1676196551" sldId="261"/>
        </pc:sldMkLst>
      </pc:sldChg>
      <pc:sldChg chg="modSp mod">
        <pc:chgData name="Alfred Asterjadhi" userId="39de57b9-85c0-4fd1-aaac-8ca2b6560ad0" providerId="ADAL" clId="{725E7BBE-1CAB-400E-B89D-DEE5CF5D1E60}" dt="2025-02-01T01:46:15.964" v="807" actId="313"/>
        <pc:sldMkLst>
          <pc:docMk/>
          <pc:sldMk cId="2927177891" sldId="263"/>
        </pc:sldMkLst>
      </pc:sldChg>
      <pc:sldChg chg="modSp mod">
        <pc:chgData name="Alfred Asterjadhi" userId="39de57b9-85c0-4fd1-aaac-8ca2b6560ad0" providerId="ADAL" clId="{725E7BBE-1CAB-400E-B89D-DEE5CF5D1E60}" dt="2025-02-01T01:46:16.321" v="808" actId="313"/>
        <pc:sldMkLst>
          <pc:docMk/>
          <pc:sldMk cId="4277600907" sldId="264"/>
        </pc:sldMkLst>
      </pc:sldChg>
      <pc:sldChg chg="modSp mod">
        <pc:chgData name="Alfred Asterjadhi" userId="39de57b9-85c0-4fd1-aaac-8ca2b6560ad0" providerId="ADAL" clId="{725E7BBE-1CAB-400E-B89D-DEE5CF5D1E60}" dt="2025-02-01T01:46:16.620" v="809" actId="313"/>
        <pc:sldMkLst>
          <pc:docMk/>
          <pc:sldMk cId="2436815634" sldId="265"/>
        </pc:sldMkLst>
      </pc:sldChg>
      <pc:sldChg chg="modSp mod">
        <pc:chgData name="Alfred Asterjadhi" userId="39de57b9-85c0-4fd1-aaac-8ca2b6560ad0" providerId="ADAL" clId="{725E7BBE-1CAB-400E-B89D-DEE5CF5D1E60}" dt="2025-02-01T01:46:16.935" v="810" actId="313"/>
        <pc:sldMkLst>
          <pc:docMk/>
          <pc:sldMk cId="2400177835" sldId="266"/>
        </pc:sldMkLst>
      </pc:sldChg>
      <pc:sldChg chg="modSp mod">
        <pc:chgData name="Alfred Asterjadhi" userId="39de57b9-85c0-4fd1-aaac-8ca2b6560ad0" providerId="ADAL" clId="{725E7BBE-1CAB-400E-B89D-DEE5CF5D1E60}" dt="2025-02-01T01:46:32.560" v="817" actId="313"/>
        <pc:sldMkLst>
          <pc:docMk/>
          <pc:sldMk cId="132832093" sldId="267"/>
        </pc:sldMkLst>
      </pc:sldChg>
      <pc:sldChg chg="modSp mod">
        <pc:chgData name="Alfred Asterjadhi" userId="39de57b9-85c0-4fd1-aaac-8ca2b6560ad0" providerId="ADAL" clId="{725E7BBE-1CAB-400E-B89D-DEE5CF5D1E60}" dt="2025-02-03T18:15:18.592" v="858" actId="207"/>
        <pc:sldMkLst>
          <pc:docMk/>
          <pc:sldMk cId="3976818858" sldId="269"/>
        </pc:sldMkLst>
      </pc:sldChg>
      <pc:sldChg chg="modSp mod">
        <pc:chgData name="Alfred Asterjadhi" userId="39de57b9-85c0-4fd1-aaac-8ca2b6560ad0" providerId="ADAL" clId="{725E7BBE-1CAB-400E-B89D-DEE5CF5D1E60}" dt="2025-02-01T01:46:17.240" v="811" actId="313"/>
        <pc:sldMkLst>
          <pc:docMk/>
          <pc:sldMk cId="3387863760" sldId="270"/>
        </pc:sldMkLst>
      </pc:sldChg>
      <pc:sldChg chg="modSp mod">
        <pc:chgData name="Alfred Asterjadhi" userId="39de57b9-85c0-4fd1-aaac-8ca2b6560ad0" providerId="ADAL" clId="{725E7BBE-1CAB-400E-B89D-DEE5CF5D1E60}" dt="2025-02-03T18:15:14.429" v="857" actId="207"/>
        <pc:sldMkLst>
          <pc:docMk/>
          <pc:sldMk cId="2243228416" sldId="299"/>
        </pc:sldMkLst>
      </pc:sldChg>
      <pc:sldChg chg="modSp mod">
        <pc:chgData name="Alfred Asterjadhi" userId="39de57b9-85c0-4fd1-aaac-8ca2b6560ad0" providerId="ADAL" clId="{725E7BBE-1CAB-400E-B89D-DEE5CF5D1E60}" dt="2025-02-01T01:46:59.505" v="850" actId="313"/>
        <pc:sldMkLst>
          <pc:docMk/>
          <pc:sldMk cId="1677969607" sldId="323"/>
        </pc:sldMkLst>
      </pc:sldChg>
      <pc:sldChg chg="modSp mod">
        <pc:chgData name="Alfred Asterjadhi" userId="39de57b9-85c0-4fd1-aaac-8ca2b6560ad0" providerId="ADAL" clId="{725E7BBE-1CAB-400E-B89D-DEE5CF5D1E60}" dt="2025-02-01T01:46:15.240" v="805" actId="313"/>
        <pc:sldMkLst>
          <pc:docMk/>
          <pc:sldMk cId="1908471061" sldId="328"/>
        </pc:sldMkLst>
      </pc:sldChg>
      <pc:sldChg chg="modSp mod">
        <pc:chgData name="Alfred Asterjadhi" userId="39de57b9-85c0-4fd1-aaac-8ca2b6560ad0" providerId="ADAL" clId="{725E7BBE-1CAB-400E-B89D-DEE5CF5D1E60}" dt="2025-02-01T01:46:17.555" v="812" actId="313"/>
        <pc:sldMkLst>
          <pc:docMk/>
          <pc:sldMk cId="15571502" sldId="330"/>
        </pc:sldMkLst>
      </pc:sldChg>
      <pc:sldChg chg="modSp mod">
        <pc:chgData name="Alfred Asterjadhi" userId="39de57b9-85c0-4fd1-aaac-8ca2b6560ad0" providerId="ADAL" clId="{725E7BBE-1CAB-400E-B89D-DEE5CF5D1E60}" dt="2025-02-01T01:46:17.854" v="813" actId="313"/>
        <pc:sldMkLst>
          <pc:docMk/>
          <pc:sldMk cId="3200711991" sldId="331"/>
        </pc:sldMkLst>
      </pc:sldChg>
      <pc:sldChg chg="modSp mod">
        <pc:chgData name="Alfred Asterjadhi" userId="39de57b9-85c0-4fd1-aaac-8ca2b6560ad0" providerId="ADAL" clId="{725E7BBE-1CAB-400E-B89D-DEE5CF5D1E60}" dt="2025-02-01T01:46:18.154" v="814" actId="313"/>
        <pc:sldMkLst>
          <pc:docMk/>
          <pc:sldMk cId="2409609221" sldId="332"/>
        </pc:sldMkLst>
      </pc:sldChg>
      <pc:sldChg chg="modSp mod">
        <pc:chgData name="Alfred Asterjadhi" userId="39de57b9-85c0-4fd1-aaac-8ca2b6560ad0" providerId="ADAL" clId="{725E7BBE-1CAB-400E-B89D-DEE5CF5D1E60}" dt="2025-02-01T01:46:13.384" v="801" actId="313"/>
        <pc:sldMkLst>
          <pc:docMk/>
          <pc:sldMk cId="3843208451" sldId="333"/>
        </pc:sldMkLst>
      </pc:sldChg>
      <pc:sldChg chg="modSp mod">
        <pc:chgData name="Alfred Asterjadhi" userId="39de57b9-85c0-4fd1-aaac-8ca2b6560ad0" providerId="ADAL" clId="{725E7BBE-1CAB-400E-B89D-DEE5CF5D1E60}" dt="2025-02-01T01:46:14.249" v="803" actId="313"/>
        <pc:sldMkLst>
          <pc:docMk/>
          <pc:sldMk cId="3977221359" sldId="340"/>
        </pc:sldMkLst>
      </pc:sldChg>
      <pc:sldChg chg="modSp mod">
        <pc:chgData name="Alfred Asterjadhi" userId="39de57b9-85c0-4fd1-aaac-8ca2b6560ad0" providerId="ADAL" clId="{725E7BBE-1CAB-400E-B89D-DEE5CF5D1E60}" dt="2025-02-01T01:46:54.504" v="843" actId="313"/>
        <pc:sldMkLst>
          <pc:docMk/>
          <pc:sldMk cId="3930036297" sldId="356"/>
        </pc:sldMkLst>
      </pc:sldChg>
      <pc:sldChg chg="modSp mod">
        <pc:chgData name="Alfred Asterjadhi" userId="39de57b9-85c0-4fd1-aaac-8ca2b6560ad0" providerId="ADAL" clId="{725E7BBE-1CAB-400E-B89D-DEE5CF5D1E60}" dt="2025-02-01T01:46:56.970" v="847" actId="313"/>
        <pc:sldMkLst>
          <pc:docMk/>
          <pc:sldMk cId="3576977642" sldId="362"/>
        </pc:sldMkLst>
      </pc:sldChg>
      <pc:sldChg chg="modSp mod">
        <pc:chgData name="Alfred Asterjadhi" userId="39de57b9-85c0-4fd1-aaac-8ca2b6560ad0" providerId="ADAL" clId="{725E7BBE-1CAB-400E-B89D-DEE5CF5D1E60}" dt="2025-02-01T01:46:56.363" v="846" actId="313"/>
        <pc:sldMkLst>
          <pc:docMk/>
          <pc:sldMk cId="3140364693" sldId="997"/>
        </pc:sldMkLst>
      </pc:sldChg>
      <pc:sldChg chg="modSp mod">
        <pc:chgData name="Alfred Asterjadhi" userId="39de57b9-85c0-4fd1-aaac-8ca2b6560ad0" providerId="ADAL" clId="{725E7BBE-1CAB-400E-B89D-DEE5CF5D1E60}" dt="2025-02-01T01:46:45.338" v="825" actId="313"/>
        <pc:sldMkLst>
          <pc:docMk/>
          <pc:sldMk cId="3233208257" sldId="1006"/>
        </pc:sldMkLst>
      </pc:sldChg>
      <pc:sldChg chg="modSp mod">
        <pc:chgData name="Alfred Asterjadhi" userId="39de57b9-85c0-4fd1-aaac-8ca2b6560ad0" providerId="ADAL" clId="{725E7BBE-1CAB-400E-B89D-DEE5CF5D1E60}" dt="2025-02-01T01:46:47.026" v="827" actId="313"/>
        <pc:sldMkLst>
          <pc:docMk/>
          <pc:sldMk cId="4200130042" sldId="1023"/>
        </pc:sldMkLst>
      </pc:sldChg>
      <pc:sldChg chg="modSp mod">
        <pc:chgData name="Alfred Asterjadhi" userId="39de57b9-85c0-4fd1-aaac-8ca2b6560ad0" providerId="ADAL" clId="{725E7BBE-1CAB-400E-B89D-DEE5CF5D1E60}" dt="2025-02-01T01:46:47.531" v="828" actId="313"/>
        <pc:sldMkLst>
          <pc:docMk/>
          <pc:sldMk cId="793576429" sldId="1024"/>
        </pc:sldMkLst>
      </pc:sldChg>
      <pc:sldChg chg="addSp delSp modSp mod chgLayout">
        <pc:chgData name="Alfred Asterjadhi" userId="39de57b9-85c0-4fd1-aaac-8ca2b6560ad0" providerId="ADAL" clId="{725E7BBE-1CAB-400E-B89D-DEE5CF5D1E60}" dt="2025-02-01T01:46:48.130" v="829" actId="313"/>
        <pc:sldMkLst>
          <pc:docMk/>
          <pc:sldMk cId="3287547131" sldId="1028"/>
        </pc:sldMkLst>
      </pc:sldChg>
      <pc:sldChg chg="addSp delSp modSp mod chgLayout">
        <pc:chgData name="Alfred Asterjadhi" userId="39de57b9-85c0-4fd1-aaac-8ca2b6560ad0" providerId="ADAL" clId="{725E7BBE-1CAB-400E-B89D-DEE5CF5D1E60}" dt="2025-02-01T01:46:58.508" v="849" actId="313"/>
        <pc:sldMkLst>
          <pc:docMk/>
          <pc:sldMk cId="1865298196" sldId="1034"/>
        </pc:sldMkLst>
      </pc:sldChg>
      <pc:sldChg chg="modSp mod">
        <pc:chgData name="Alfred Asterjadhi" userId="39de57b9-85c0-4fd1-aaac-8ca2b6560ad0" providerId="ADAL" clId="{725E7BBE-1CAB-400E-B89D-DEE5CF5D1E60}" dt="2025-02-01T01:46:39.176" v="820" actId="313"/>
        <pc:sldMkLst>
          <pc:docMk/>
          <pc:sldMk cId="3486068256" sldId="1167"/>
        </pc:sldMkLst>
      </pc:sldChg>
      <pc:sldChg chg="modSp mod">
        <pc:chgData name="Alfred Asterjadhi" userId="39de57b9-85c0-4fd1-aaac-8ca2b6560ad0" providerId="ADAL" clId="{725E7BBE-1CAB-400E-B89D-DEE5CF5D1E60}" dt="2025-02-01T01:46:46.601" v="826" actId="313"/>
        <pc:sldMkLst>
          <pc:docMk/>
          <pc:sldMk cId="3441807947" sldId="1178"/>
        </pc:sldMkLst>
      </pc:sldChg>
      <pc:sldChg chg="addSp delSp modSp del mod chgLayout">
        <pc:chgData name="Alfred Asterjadhi" userId="39de57b9-85c0-4fd1-aaac-8ca2b6560ad0" providerId="ADAL" clId="{725E7BBE-1CAB-400E-B89D-DEE5CF5D1E60}" dt="2025-02-01T00:37:22.951" v="627" actId="2696"/>
        <pc:sldMkLst>
          <pc:docMk/>
          <pc:sldMk cId="2189037386" sldId="1283"/>
        </pc:sldMkLst>
      </pc:sldChg>
      <pc:sldChg chg="modSp add mod">
        <pc:chgData name="Alfred Asterjadhi" userId="39de57b9-85c0-4fd1-aaac-8ca2b6560ad0" providerId="ADAL" clId="{725E7BBE-1CAB-400E-B89D-DEE5CF5D1E60}" dt="2025-02-01T01:46:41.034" v="823" actId="313"/>
        <pc:sldMkLst>
          <pc:docMk/>
          <pc:sldMk cId="2670608994" sldId="1283"/>
        </pc:sldMkLst>
      </pc:sldChg>
      <pc:sldChg chg="del">
        <pc:chgData name="Alfred Asterjadhi" userId="39de57b9-85c0-4fd1-aaac-8ca2b6560ad0" providerId="ADAL" clId="{725E7BBE-1CAB-400E-B89D-DEE5CF5D1E60}" dt="2025-02-01T00:35:54.570" v="522" actId="47"/>
        <pc:sldMkLst>
          <pc:docMk/>
          <pc:sldMk cId="4231591922" sldId="1312"/>
        </pc:sldMkLst>
      </pc:sldChg>
      <pc:sldChg chg="del">
        <pc:chgData name="Alfred Asterjadhi" userId="39de57b9-85c0-4fd1-aaac-8ca2b6560ad0" providerId="ADAL" clId="{725E7BBE-1CAB-400E-B89D-DEE5CF5D1E60}" dt="2025-02-01T00:36:27.495" v="561" actId="47"/>
        <pc:sldMkLst>
          <pc:docMk/>
          <pc:sldMk cId="97856396" sldId="1386"/>
        </pc:sldMkLst>
      </pc:sldChg>
      <pc:sldChg chg="del">
        <pc:chgData name="Alfred Asterjadhi" userId="39de57b9-85c0-4fd1-aaac-8ca2b6560ad0" providerId="ADAL" clId="{725E7BBE-1CAB-400E-B89D-DEE5CF5D1E60}" dt="2025-02-01T00:36:27.955" v="562" actId="47"/>
        <pc:sldMkLst>
          <pc:docMk/>
          <pc:sldMk cId="4035791045" sldId="1387"/>
        </pc:sldMkLst>
      </pc:sldChg>
      <pc:sldChg chg="del">
        <pc:chgData name="Alfred Asterjadhi" userId="39de57b9-85c0-4fd1-aaac-8ca2b6560ad0" providerId="ADAL" clId="{725E7BBE-1CAB-400E-B89D-DEE5CF5D1E60}" dt="2025-02-01T00:36:30.928" v="566" actId="47"/>
        <pc:sldMkLst>
          <pc:docMk/>
          <pc:sldMk cId="2398377453" sldId="1388"/>
        </pc:sldMkLst>
      </pc:sldChg>
      <pc:sldChg chg="del">
        <pc:chgData name="Alfred Asterjadhi" userId="39de57b9-85c0-4fd1-aaac-8ca2b6560ad0" providerId="ADAL" clId="{725E7BBE-1CAB-400E-B89D-DEE5CF5D1E60}" dt="2025-02-01T00:36:30.154" v="565" actId="47"/>
        <pc:sldMkLst>
          <pc:docMk/>
          <pc:sldMk cId="1354255927" sldId="1389"/>
        </pc:sldMkLst>
      </pc:sldChg>
      <pc:sldChg chg="addSp delSp modSp mod chgLayout">
        <pc:chgData name="Alfred Asterjadhi" userId="39de57b9-85c0-4fd1-aaac-8ca2b6560ad0" providerId="ADAL" clId="{725E7BBE-1CAB-400E-B89D-DEE5CF5D1E60}" dt="2025-02-01T01:46:55.720" v="845" actId="313"/>
        <pc:sldMkLst>
          <pc:docMk/>
          <pc:sldMk cId="3912146512" sldId="1390"/>
        </pc:sldMkLst>
      </pc:sldChg>
      <pc:sldChg chg="del">
        <pc:chgData name="Alfred Asterjadhi" userId="39de57b9-85c0-4fd1-aaac-8ca2b6560ad0" providerId="ADAL" clId="{725E7BBE-1CAB-400E-B89D-DEE5CF5D1E60}" dt="2025-02-01T00:30:58.622" v="281" actId="47"/>
        <pc:sldMkLst>
          <pc:docMk/>
          <pc:sldMk cId="4154322014" sldId="1397"/>
        </pc:sldMkLst>
      </pc:sldChg>
      <pc:sldChg chg="del">
        <pc:chgData name="Alfred Asterjadhi" userId="39de57b9-85c0-4fd1-aaac-8ca2b6560ad0" providerId="ADAL" clId="{725E7BBE-1CAB-400E-B89D-DEE5CF5D1E60}" dt="2025-02-01T00:36:03.029" v="529" actId="47"/>
        <pc:sldMkLst>
          <pc:docMk/>
          <pc:sldMk cId="524465658" sldId="1398"/>
        </pc:sldMkLst>
      </pc:sldChg>
      <pc:sldChg chg="del">
        <pc:chgData name="Alfred Asterjadhi" userId="39de57b9-85c0-4fd1-aaac-8ca2b6560ad0" providerId="ADAL" clId="{725E7BBE-1CAB-400E-B89D-DEE5CF5D1E60}" dt="2025-02-01T00:36:03.869" v="530" actId="47"/>
        <pc:sldMkLst>
          <pc:docMk/>
          <pc:sldMk cId="3318850513" sldId="1399"/>
        </pc:sldMkLst>
      </pc:sldChg>
      <pc:sldChg chg="del">
        <pc:chgData name="Alfred Asterjadhi" userId="39de57b9-85c0-4fd1-aaac-8ca2b6560ad0" providerId="ADAL" clId="{725E7BBE-1CAB-400E-B89D-DEE5CF5D1E60}" dt="2025-02-01T00:36:06.415" v="532" actId="47"/>
        <pc:sldMkLst>
          <pc:docMk/>
          <pc:sldMk cId="733264740" sldId="1400"/>
        </pc:sldMkLst>
      </pc:sldChg>
      <pc:sldChg chg="del">
        <pc:chgData name="Alfred Asterjadhi" userId="39de57b9-85c0-4fd1-aaac-8ca2b6560ad0" providerId="ADAL" clId="{725E7BBE-1CAB-400E-B89D-DEE5CF5D1E60}" dt="2025-02-01T00:36:07.140" v="533" actId="47"/>
        <pc:sldMkLst>
          <pc:docMk/>
          <pc:sldMk cId="1213422878" sldId="1401"/>
        </pc:sldMkLst>
      </pc:sldChg>
      <pc:sldChg chg="del">
        <pc:chgData name="Alfred Asterjadhi" userId="39de57b9-85c0-4fd1-aaac-8ca2b6560ad0" providerId="ADAL" clId="{725E7BBE-1CAB-400E-B89D-DEE5CF5D1E60}" dt="2025-02-01T00:36:10.244" v="537" actId="47"/>
        <pc:sldMkLst>
          <pc:docMk/>
          <pc:sldMk cId="3659758132" sldId="1402"/>
        </pc:sldMkLst>
      </pc:sldChg>
      <pc:sldChg chg="del">
        <pc:chgData name="Alfred Asterjadhi" userId="39de57b9-85c0-4fd1-aaac-8ca2b6560ad0" providerId="ADAL" clId="{725E7BBE-1CAB-400E-B89D-DEE5CF5D1E60}" dt="2025-02-01T00:36:13.517" v="542" actId="47"/>
        <pc:sldMkLst>
          <pc:docMk/>
          <pc:sldMk cId="142782227" sldId="1404"/>
        </pc:sldMkLst>
      </pc:sldChg>
      <pc:sldChg chg="del">
        <pc:chgData name="Alfred Asterjadhi" userId="39de57b9-85c0-4fd1-aaac-8ca2b6560ad0" providerId="ADAL" clId="{725E7BBE-1CAB-400E-B89D-DEE5CF5D1E60}" dt="2025-02-01T00:36:14.195" v="543" actId="47"/>
        <pc:sldMkLst>
          <pc:docMk/>
          <pc:sldMk cId="1719381960" sldId="1405"/>
        </pc:sldMkLst>
      </pc:sldChg>
      <pc:sldChg chg="del">
        <pc:chgData name="Alfred Asterjadhi" userId="39de57b9-85c0-4fd1-aaac-8ca2b6560ad0" providerId="ADAL" clId="{725E7BBE-1CAB-400E-B89D-DEE5CF5D1E60}" dt="2025-02-01T00:36:14.883" v="544" actId="47"/>
        <pc:sldMkLst>
          <pc:docMk/>
          <pc:sldMk cId="2319479835" sldId="1406"/>
        </pc:sldMkLst>
      </pc:sldChg>
      <pc:sldChg chg="del">
        <pc:chgData name="Alfred Asterjadhi" userId="39de57b9-85c0-4fd1-aaac-8ca2b6560ad0" providerId="ADAL" clId="{725E7BBE-1CAB-400E-B89D-DEE5CF5D1E60}" dt="2025-02-01T00:36:15.560" v="545" actId="47"/>
        <pc:sldMkLst>
          <pc:docMk/>
          <pc:sldMk cId="3788311884" sldId="1407"/>
        </pc:sldMkLst>
      </pc:sldChg>
      <pc:sldChg chg="del">
        <pc:chgData name="Alfred Asterjadhi" userId="39de57b9-85c0-4fd1-aaac-8ca2b6560ad0" providerId="ADAL" clId="{725E7BBE-1CAB-400E-B89D-DEE5CF5D1E60}" dt="2025-02-01T00:36:18.045" v="549" actId="47"/>
        <pc:sldMkLst>
          <pc:docMk/>
          <pc:sldMk cId="2585751413" sldId="1408"/>
        </pc:sldMkLst>
      </pc:sldChg>
      <pc:sldChg chg="del">
        <pc:chgData name="Alfred Asterjadhi" userId="39de57b9-85c0-4fd1-aaac-8ca2b6560ad0" providerId="ADAL" clId="{725E7BBE-1CAB-400E-B89D-DEE5CF5D1E60}" dt="2025-02-01T00:36:18.836" v="550" actId="47"/>
        <pc:sldMkLst>
          <pc:docMk/>
          <pc:sldMk cId="1347941490" sldId="1409"/>
        </pc:sldMkLst>
      </pc:sldChg>
      <pc:sldChg chg="del">
        <pc:chgData name="Alfred Asterjadhi" userId="39de57b9-85c0-4fd1-aaac-8ca2b6560ad0" providerId="ADAL" clId="{725E7BBE-1CAB-400E-B89D-DEE5CF5D1E60}" dt="2025-02-01T00:36:22.754" v="555" actId="47"/>
        <pc:sldMkLst>
          <pc:docMk/>
          <pc:sldMk cId="3265656916" sldId="1410"/>
        </pc:sldMkLst>
      </pc:sldChg>
      <pc:sldChg chg="del">
        <pc:chgData name="Alfred Asterjadhi" userId="39de57b9-85c0-4fd1-aaac-8ca2b6560ad0" providerId="ADAL" clId="{725E7BBE-1CAB-400E-B89D-DEE5CF5D1E60}" dt="2025-02-01T00:36:24.299" v="556" actId="47"/>
        <pc:sldMkLst>
          <pc:docMk/>
          <pc:sldMk cId="4220415685" sldId="1411"/>
        </pc:sldMkLst>
      </pc:sldChg>
      <pc:sldChg chg="del">
        <pc:chgData name="Alfred Asterjadhi" userId="39de57b9-85c0-4fd1-aaac-8ca2b6560ad0" providerId="ADAL" clId="{725E7BBE-1CAB-400E-B89D-DEE5CF5D1E60}" dt="2025-02-01T00:36:35.967" v="573" actId="47"/>
        <pc:sldMkLst>
          <pc:docMk/>
          <pc:sldMk cId="1158959285" sldId="1412"/>
        </pc:sldMkLst>
      </pc:sldChg>
      <pc:sldChg chg="del">
        <pc:chgData name="Alfred Asterjadhi" userId="39de57b9-85c0-4fd1-aaac-8ca2b6560ad0" providerId="ADAL" clId="{725E7BBE-1CAB-400E-B89D-DEE5CF5D1E60}" dt="2025-02-01T00:36:36.430" v="574" actId="47"/>
        <pc:sldMkLst>
          <pc:docMk/>
          <pc:sldMk cId="1323486776" sldId="1414"/>
        </pc:sldMkLst>
      </pc:sldChg>
      <pc:sldChg chg="del">
        <pc:chgData name="Alfred Asterjadhi" userId="39de57b9-85c0-4fd1-aaac-8ca2b6560ad0" providerId="ADAL" clId="{725E7BBE-1CAB-400E-B89D-DEE5CF5D1E60}" dt="2025-02-01T00:36:37.127" v="575" actId="47"/>
        <pc:sldMkLst>
          <pc:docMk/>
          <pc:sldMk cId="552608014" sldId="1415"/>
        </pc:sldMkLst>
      </pc:sldChg>
      <pc:sldChg chg="del">
        <pc:chgData name="Alfred Asterjadhi" userId="39de57b9-85c0-4fd1-aaac-8ca2b6560ad0" providerId="ADAL" clId="{725E7BBE-1CAB-400E-B89D-DEE5CF5D1E60}" dt="2025-02-01T00:36:39.532" v="580" actId="47"/>
        <pc:sldMkLst>
          <pc:docMk/>
          <pc:sldMk cId="2479012799" sldId="1416"/>
        </pc:sldMkLst>
      </pc:sldChg>
      <pc:sldChg chg="del">
        <pc:chgData name="Alfred Asterjadhi" userId="39de57b9-85c0-4fd1-aaac-8ca2b6560ad0" providerId="ADAL" clId="{725E7BBE-1CAB-400E-B89D-DEE5CF5D1E60}" dt="2025-02-01T00:36:41.474" v="581" actId="47"/>
        <pc:sldMkLst>
          <pc:docMk/>
          <pc:sldMk cId="2616000834" sldId="1418"/>
        </pc:sldMkLst>
      </pc:sldChg>
      <pc:sldChg chg="del">
        <pc:chgData name="Alfred Asterjadhi" userId="39de57b9-85c0-4fd1-aaac-8ca2b6560ad0" providerId="ADAL" clId="{725E7BBE-1CAB-400E-B89D-DEE5CF5D1E60}" dt="2025-02-01T00:36:42.488" v="583" actId="47"/>
        <pc:sldMkLst>
          <pc:docMk/>
          <pc:sldMk cId="341453547" sldId="1419"/>
        </pc:sldMkLst>
      </pc:sldChg>
      <pc:sldChg chg="del">
        <pc:chgData name="Alfred Asterjadhi" userId="39de57b9-85c0-4fd1-aaac-8ca2b6560ad0" providerId="ADAL" clId="{725E7BBE-1CAB-400E-B89D-DEE5CF5D1E60}" dt="2025-02-01T00:36:44.241" v="587" actId="47"/>
        <pc:sldMkLst>
          <pc:docMk/>
          <pc:sldMk cId="867808294" sldId="1420"/>
        </pc:sldMkLst>
      </pc:sldChg>
      <pc:sldChg chg="del">
        <pc:chgData name="Alfred Asterjadhi" userId="39de57b9-85c0-4fd1-aaac-8ca2b6560ad0" providerId="ADAL" clId="{725E7BBE-1CAB-400E-B89D-DEE5CF5D1E60}" dt="2025-02-01T00:36:45.538" v="588" actId="47"/>
        <pc:sldMkLst>
          <pc:docMk/>
          <pc:sldMk cId="1978642554" sldId="1422"/>
        </pc:sldMkLst>
      </pc:sldChg>
      <pc:sldChg chg="del">
        <pc:chgData name="Alfred Asterjadhi" userId="39de57b9-85c0-4fd1-aaac-8ca2b6560ad0" providerId="ADAL" clId="{725E7BBE-1CAB-400E-B89D-DEE5CF5D1E60}" dt="2025-02-01T00:36:46.179" v="589" actId="47"/>
        <pc:sldMkLst>
          <pc:docMk/>
          <pc:sldMk cId="2886886147" sldId="1423"/>
        </pc:sldMkLst>
      </pc:sldChg>
      <pc:sldChg chg="addSp delSp modSp mod chgLayout">
        <pc:chgData name="Alfred Asterjadhi" userId="39de57b9-85c0-4fd1-aaac-8ca2b6560ad0" providerId="ADAL" clId="{725E7BBE-1CAB-400E-B89D-DEE5CF5D1E60}" dt="2025-02-01T01:46:55.186" v="844" actId="313"/>
        <pc:sldMkLst>
          <pc:docMk/>
          <pc:sldMk cId="3878274435" sldId="1424"/>
        </pc:sldMkLst>
      </pc:sldChg>
      <pc:sldChg chg="del">
        <pc:chgData name="Alfred Asterjadhi" userId="39de57b9-85c0-4fd1-aaac-8ca2b6560ad0" providerId="ADAL" clId="{725E7BBE-1CAB-400E-B89D-DEE5CF5D1E60}" dt="2025-02-01T00:36:31.772" v="567" actId="47"/>
        <pc:sldMkLst>
          <pc:docMk/>
          <pc:sldMk cId="312670683" sldId="1425"/>
        </pc:sldMkLst>
      </pc:sldChg>
      <pc:sldChg chg="del">
        <pc:chgData name="Alfred Asterjadhi" userId="39de57b9-85c0-4fd1-aaac-8ca2b6560ad0" providerId="ADAL" clId="{725E7BBE-1CAB-400E-B89D-DEE5CF5D1E60}" dt="2025-02-01T00:36:32.618" v="568" actId="47"/>
        <pc:sldMkLst>
          <pc:docMk/>
          <pc:sldMk cId="3397362035" sldId="1426"/>
        </pc:sldMkLst>
      </pc:sldChg>
      <pc:sldChg chg="del">
        <pc:chgData name="Alfred Asterjadhi" userId="39de57b9-85c0-4fd1-aaac-8ca2b6560ad0" providerId="ADAL" clId="{725E7BBE-1CAB-400E-B89D-DEE5CF5D1E60}" dt="2025-02-01T00:36:33.393" v="569" actId="47"/>
        <pc:sldMkLst>
          <pc:docMk/>
          <pc:sldMk cId="3483034418" sldId="1427"/>
        </pc:sldMkLst>
      </pc:sldChg>
      <pc:sldChg chg="del">
        <pc:chgData name="Alfred Asterjadhi" userId="39de57b9-85c0-4fd1-aaac-8ca2b6560ad0" providerId="ADAL" clId="{725E7BBE-1CAB-400E-B89D-DEE5CF5D1E60}" dt="2025-02-01T00:36:33.993" v="570" actId="47"/>
        <pc:sldMkLst>
          <pc:docMk/>
          <pc:sldMk cId="1031103777" sldId="1428"/>
        </pc:sldMkLst>
      </pc:sldChg>
      <pc:sldChg chg="modSp add del mod">
        <pc:chgData name="Alfred Asterjadhi" userId="39de57b9-85c0-4fd1-aaac-8ca2b6560ad0" providerId="ADAL" clId="{725E7BBE-1CAB-400E-B89D-DEE5CF5D1E60}" dt="2025-02-01T01:46:39.601" v="821" actId="313"/>
        <pc:sldMkLst>
          <pc:docMk/>
          <pc:sldMk cId="1880260866" sldId="1429"/>
        </pc:sldMkLst>
      </pc:sldChg>
      <pc:sldChg chg="del">
        <pc:chgData name="Alfred Asterjadhi" userId="39de57b9-85c0-4fd1-aaac-8ca2b6560ad0" providerId="ADAL" clId="{725E7BBE-1CAB-400E-B89D-DEE5CF5D1E60}" dt="2025-02-01T00:30:18.512" v="260" actId="47"/>
        <pc:sldMkLst>
          <pc:docMk/>
          <pc:sldMk cId="1230937255" sldId="1430"/>
        </pc:sldMkLst>
      </pc:sldChg>
      <pc:sldChg chg="del">
        <pc:chgData name="Alfred Asterjadhi" userId="39de57b9-85c0-4fd1-aaac-8ca2b6560ad0" providerId="ADAL" clId="{725E7BBE-1CAB-400E-B89D-DEE5CF5D1E60}" dt="2025-02-01T00:30:16.745" v="259" actId="47"/>
        <pc:sldMkLst>
          <pc:docMk/>
          <pc:sldMk cId="978187058" sldId="1431"/>
        </pc:sldMkLst>
      </pc:sldChg>
      <pc:sldChg chg="del">
        <pc:chgData name="Alfred Asterjadhi" userId="39de57b9-85c0-4fd1-aaac-8ca2b6560ad0" providerId="ADAL" clId="{725E7BBE-1CAB-400E-B89D-DEE5CF5D1E60}" dt="2025-02-01T00:30:19.690" v="261" actId="47"/>
        <pc:sldMkLst>
          <pc:docMk/>
          <pc:sldMk cId="1856065701" sldId="1432"/>
        </pc:sldMkLst>
      </pc:sldChg>
      <pc:sldChg chg="del">
        <pc:chgData name="Alfred Asterjadhi" userId="39de57b9-85c0-4fd1-aaac-8ca2b6560ad0" providerId="ADAL" clId="{725E7BBE-1CAB-400E-B89D-DEE5CF5D1E60}" dt="2025-02-01T00:35:56.896" v="524" actId="47"/>
        <pc:sldMkLst>
          <pc:docMk/>
          <pc:sldMk cId="3739426621" sldId="1433"/>
        </pc:sldMkLst>
      </pc:sldChg>
      <pc:sldChg chg="del">
        <pc:chgData name="Alfred Asterjadhi" userId="39de57b9-85c0-4fd1-aaac-8ca2b6560ad0" providerId="ADAL" clId="{725E7BBE-1CAB-400E-B89D-DEE5CF5D1E60}" dt="2025-02-01T00:34:27.379" v="490" actId="47"/>
        <pc:sldMkLst>
          <pc:docMk/>
          <pc:sldMk cId="4035621218" sldId="1434"/>
        </pc:sldMkLst>
      </pc:sldChg>
      <pc:sldChg chg="del">
        <pc:chgData name="Alfred Asterjadhi" userId="39de57b9-85c0-4fd1-aaac-8ca2b6560ad0" providerId="ADAL" clId="{725E7BBE-1CAB-400E-B89D-DEE5CF5D1E60}" dt="2025-02-01T00:36:49.531" v="596" actId="47"/>
        <pc:sldMkLst>
          <pc:docMk/>
          <pc:sldMk cId="1685205550" sldId="1435"/>
        </pc:sldMkLst>
      </pc:sldChg>
      <pc:sldChg chg="del">
        <pc:chgData name="Alfred Asterjadhi" userId="39de57b9-85c0-4fd1-aaac-8ca2b6560ad0" providerId="ADAL" clId="{725E7BBE-1CAB-400E-B89D-DEE5CF5D1E60}" dt="2025-02-01T00:36:04.669" v="531" actId="47"/>
        <pc:sldMkLst>
          <pc:docMk/>
          <pc:sldMk cId="4162454866" sldId="1436"/>
        </pc:sldMkLst>
      </pc:sldChg>
      <pc:sldChg chg="del">
        <pc:chgData name="Alfred Asterjadhi" userId="39de57b9-85c0-4fd1-aaac-8ca2b6560ad0" providerId="ADAL" clId="{725E7BBE-1CAB-400E-B89D-DEE5CF5D1E60}" dt="2025-02-01T00:36:11.537" v="539" actId="47"/>
        <pc:sldMkLst>
          <pc:docMk/>
          <pc:sldMk cId="1585791513" sldId="1437"/>
        </pc:sldMkLst>
      </pc:sldChg>
      <pc:sldChg chg="del">
        <pc:chgData name="Alfred Asterjadhi" userId="39de57b9-85c0-4fd1-aaac-8ca2b6560ad0" providerId="ADAL" clId="{725E7BBE-1CAB-400E-B89D-DEE5CF5D1E60}" dt="2025-02-01T00:30:43.790" v="269" actId="47"/>
        <pc:sldMkLst>
          <pc:docMk/>
          <pc:sldMk cId="2364887005" sldId="1438"/>
        </pc:sldMkLst>
      </pc:sldChg>
      <pc:sldChg chg="del">
        <pc:chgData name="Alfred Asterjadhi" userId="39de57b9-85c0-4fd1-aaac-8ca2b6560ad0" providerId="ADAL" clId="{725E7BBE-1CAB-400E-B89D-DEE5CF5D1E60}" dt="2025-02-01T00:30:57.837" v="280" actId="47"/>
        <pc:sldMkLst>
          <pc:docMk/>
          <pc:sldMk cId="734537731" sldId="1439"/>
        </pc:sldMkLst>
      </pc:sldChg>
      <pc:sldChg chg="del">
        <pc:chgData name="Alfred Asterjadhi" userId="39de57b9-85c0-4fd1-aaac-8ca2b6560ad0" providerId="ADAL" clId="{725E7BBE-1CAB-400E-B89D-DEE5CF5D1E60}" dt="2025-02-01T00:30:57.101" v="279" actId="47"/>
        <pc:sldMkLst>
          <pc:docMk/>
          <pc:sldMk cId="1731157290" sldId="1440"/>
        </pc:sldMkLst>
      </pc:sldChg>
      <pc:sldChg chg="del">
        <pc:chgData name="Alfred Asterjadhi" userId="39de57b9-85c0-4fd1-aaac-8ca2b6560ad0" providerId="ADAL" clId="{725E7BBE-1CAB-400E-B89D-DEE5CF5D1E60}" dt="2025-02-01T00:30:56.251" v="278" actId="47"/>
        <pc:sldMkLst>
          <pc:docMk/>
          <pc:sldMk cId="1289712956" sldId="1441"/>
        </pc:sldMkLst>
      </pc:sldChg>
      <pc:sldChg chg="del">
        <pc:chgData name="Alfred Asterjadhi" userId="39de57b9-85c0-4fd1-aaac-8ca2b6560ad0" providerId="ADAL" clId="{725E7BBE-1CAB-400E-B89D-DEE5CF5D1E60}" dt="2025-02-01T00:30:55.447" v="277" actId="47"/>
        <pc:sldMkLst>
          <pc:docMk/>
          <pc:sldMk cId="1615912686" sldId="1442"/>
        </pc:sldMkLst>
      </pc:sldChg>
      <pc:sldChg chg="del">
        <pc:chgData name="Alfred Asterjadhi" userId="39de57b9-85c0-4fd1-aaac-8ca2b6560ad0" providerId="ADAL" clId="{725E7BBE-1CAB-400E-B89D-DEE5CF5D1E60}" dt="2025-02-01T00:30:49.706" v="272" actId="47"/>
        <pc:sldMkLst>
          <pc:docMk/>
          <pc:sldMk cId="2248341446" sldId="1443"/>
        </pc:sldMkLst>
      </pc:sldChg>
      <pc:sldChg chg="del">
        <pc:chgData name="Alfred Asterjadhi" userId="39de57b9-85c0-4fd1-aaac-8ca2b6560ad0" providerId="ADAL" clId="{725E7BBE-1CAB-400E-B89D-DEE5CF5D1E60}" dt="2025-02-01T00:30:52.347" v="274" actId="47"/>
        <pc:sldMkLst>
          <pc:docMk/>
          <pc:sldMk cId="2736966182" sldId="1444"/>
        </pc:sldMkLst>
      </pc:sldChg>
      <pc:sldChg chg="del">
        <pc:chgData name="Alfred Asterjadhi" userId="39de57b9-85c0-4fd1-aaac-8ca2b6560ad0" providerId="ADAL" clId="{725E7BBE-1CAB-400E-B89D-DEE5CF5D1E60}" dt="2025-02-01T00:30:54.548" v="276" actId="47"/>
        <pc:sldMkLst>
          <pc:docMk/>
          <pc:sldMk cId="2961397077" sldId="1445"/>
        </pc:sldMkLst>
      </pc:sldChg>
      <pc:sldChg chg="del">
        <pc:chgData name="Alfred Asterjadhi" userId="39de57b9-85c0-4fd1-aaac-8ca2b6560ad0" providerId="ADAL" clId="{725E7BBE-1CAB-400E-B89D-DEE5CF5D1E60}" dt="2025-02-01T00:30:53.684" v="275" actId="47"/>
        <pc:sldMkLst>
          <pc:docMk/>
          <pc:sldMk cId="1319345498" sldId="1446"/>
        </pc:sldMkLst>
      </pc:sldChg>
      <pc:sldChg chg="del">
        <pc:chgData name="Alfred Asterjadhi" userId="39de57b9-85c0-4fd1-aaac-8ca2b6560ad0" providerId="ADAL" clId="{725E7BBE-1CAB-400E-B89D-DEE5CF5D1E60}" dt="2025-02-01T00:30:51.246" v="273" actId="47"/>
        <pc:sldMkLst>
          <pc:docMk/>
          <pc:sldMk cId="2975231163" sldId="1447"/>
        </pc:sldMkLst>
      </pc:sldChg>
      <pc:sldChg chg="modSp mod">
        <pc:chgData name="Alfred Asterjadhi" userId="39de57b9-85c0-4fd1-aaac-8ca2b6560ad0" providerId="ADAL" clId="{725E7BBE-1CAB-400E-B89D-DEE5CF5D1E60}" dt="2025-02-01T01:46:40.057" v="822" actId="313"/>
        <pc:sldMkLst>
          <pc:docMk/>
          <pc:sldMk cId="885285770" sldId="1448"/>
        </pc:sldMkLst>
      </pc:sldChg>
      <pc:sldChg chg="del">
        <pc:chgData name="Alfred Asterjadhi" userId="39de57b9-85c0-4fd1-aaac-8ca2b6560ad0" providerId="ADAL" clId="{725E7BBE-1CAB-400E-B89D-DEE5CF5D1E60}" dt="2025-02-01T00:31:18.561" v="289" actId="47"/>
        <pc:sldMkLst>
          <pc:docMk/>
          <pc:sldMk cId="838658978" sldId="1449"/>
        </pc:sldMkLst>
      </pc:sldChg>
      <pc:sldChg chg="del">
        <pc:chgData name="Alfred Asterjadhi" userId="39de57b9-85c0-4fd1-aaac-8ca2b6560ad0" providerId="ADAL" clId="{725E7BBE-1CAB-400E-B89D-DEE5CF5D1E60}" dt="2025-02-01T00:31:20.189" v="290" actId="47"/>
        <pc:sldMkLst>
          <pc:docMk/>
          <pc:sldMk cId="4122725340" sldId="1450"/>
        </pc:sldMkLst>
      </pc:sldChg>
      <pc:sldChg chg="del">
        <pc:chgData name="Alfred Asterjadhi" userId="39de57b9-85c0-4fd1-aaac-8ca2b6560ad0" providerId="ADAL" clId="{725E7BBE-1CAB-400E-B89D-DEE5CF5D1E60}" dt="2025-02-01T00:34:29.237" v="491" actId="47"/>
        <pc:sldMkLst>
          <pc:docMk/>
          <pc:sldMk cId="1363639592" sldId="1451"/>
        </pc:sldMkLst>
      </pc:sldChg>
      <pc:sldChg chg="del">
        <pc:chgData name="Alfred Asterjadhi" userId="39de57b9-85c0-4fd1-aaac-8ca2b6560ad0" providerId="ADAL" clId="{725E7BBE-1CAB-400E-B89D-DEE5CF5D1E60}" dt="2025-02-01T00:35:55.958" v="523" actId="47"/>
        <pc:sldMkLst>
          <pc:docMk/>
          <pc:sldMk cId="4029838063" sldId="1452"/>
        </pc:sldMkLst>
      </pc:sldChg>
      <pc:sldChg chg="del">
        <pc:chgData name="Alfred Asterjadhi" userId="39de57b9-85c0-4fd1-aaac-8ca2b6560ad0" providerId="ADAL" clId="{725E7BBE-1CAB-400E-B89D-DEE5CF5D1E60}" dt="2025-02-01T00:35:57.717" v="525" actId="47"/>
        <pc:sldMkLst>
          <pc:docMk/>
          <pc:sldMk cId="1489339819" sldId="1453"/>
        </pc:sldMkLst>
      </pc:sldChg>
      <pc:sldChg chg="del">
        <pc:chgData name="Alfred Asterjadhi" userId="39de57b9-85c0-4fd1-aaac-8ca2b6560ad0" providerId="ADAL" clId="{725E7BBE-1CAB-400E-B89D-DEE5CF5D1E60}" dt="2025-02-01T00:36:10.912" v="538" actId="47"/>
        <pc:sldMkLst>
          <pc:docMk/>
          <pc:sldMk cId="596241266" sldId="1455"/>
        </pc:sldMkLst>
      </pc:sldChg>
      <pc:sldChg chg="del">
        <pc:chgData name="Alfred Asterjadhi" userId="39de57b9-85c0-4fd1-aaac-8ca2b6560ad0" providerId="ADAL" clId="{725E7BBE-1CAB-400E-B89D-DEE5CF5D1E60}" dt="2025-02-01T00:36:12.191" v="540" actId="47"/>
        <pc:sldMkLst>
          <pc:docMk/>
          <pc:sldMk cId="4126384348" sldId="1456"/>
        </pc:sldMkLst>
      </pc:sldChg>
      <pc:sldChg chg="del">
        <pc:chgData name="Alfred Asterjadhi" userId="39de57b9-85c0-4fd1-aaac-8ca2b6560ad0" providerId="ADAL" clId="{725E7BBE-1CAB-400E-B89D-DEE5CF5D1E60}" dt="2025-02-01T00:36:12.850" v="541" actId="47"/>
        <pc:sldMkLst>
          <pc:docMk/>
          <pc:sldMk cId="3218534082" sldId="1457"/>
        </pc:sldMkLst>
      </pc:sldChg>
      <pc:sldChg chg="del">
        <pc:chgData name="Alfred Asterjadhi" userId="39de57b9-85c0-4fd1-aaac-8ca2b6560ad0" providerId="ADAL" clId="{725E7BBE-1CAB-400E-B89D-DEE5CF5D1E60}" dt="2025-02-01T00:30:59.775" v="282" actId="47"/>
        <pc:sldMkLst>
          <pc:docMk/>
          <pc:sldMk cId="3858433915" sldId="1458"/>
        </pc:sldMkLst>
      </pc:sldChg>
      <pc:sldChg chg="del">
        <pc:chgData name="Alfred Asterjadhi" userId="39de57b9-85c0-4fd1-aaac-8ca2b6560ad0" providerId="ADAL" clId="{725E7BBE-1CAB-400E-B89D-DEE5CF5D1E60}" dt="2025-02-01T00:36:08.065" v="534" actId="47"/>
        <pc:sldMkLst>
          <pc:docMk/>
          <pc:sldMk cId="2272076654" sldId="1459"/>
        </pc:sldMkLst>
      </pc:sldChg>
      <pc:sldChg chg="del">
        <pc:chgData name="Alfred Asterjadhi" userId="39de57b9-85c0-4fd1-aaac-8ca2b6560ad0" providerId="ADAL" clId="{725E7BBE-1CAB-400E-B89D-DEE5CF5D1E60}" dt="2025-02-01T00:36:16.158" v="546" actId="47"/>
        <pc:sldMkLst>
          <pc:docMk/>
          <pc:sldMk cId="2511088976" sldId="1460"/>
        </pc:sldMkLst>
      </pc:sldChg>
      <pc:sldChg chg="del">
        <pc:chgData name="Alfred Asterjadhi" userId="39de57b9-85c0-4fd1-aaac-8ca2b6560ad0" providerId="ADAL" clId="{725E7BBE-1CAB-400E-B89D-DEE5CF5D1E60}" dt="2025-02-01T00:36:16.746" v="547" actId="47"/>
        <pc:sldMkLst>
          <pc:docMk/>
          <pc:sldMk cId="2568651181" sldId="1461"/>
        </pc:sldMkLst>
      </pc:sldChg>
      <pc:sldChg chg="del">
        <pc:chgData name="Alfred Asterjadhi" userId="39de57b9-85c0-4fd1-aaac-8ca2b6560ad0" providerId="ADAL" clId="{725E7BBE-1CAB-400E-B89D-DEE5CF5D1E60}" dt="2025-02-01T00:35:58.414" v="526" actId="47"/>
        <pc:sldMkLst>
          <pc:docMk/>
          <pc:sldMk cId="2442933544" sldId="1462"/>
        </pc:sldMkLst>
      </pc:sldChg>
      <pc:sldChg chg="del">
        <pc:chgData name="Alfred Asterjadhi" userId="39de57b9-85c0-4fd1-aaac-8ca2b6560ad0" providerId="ADAL" clId="{725E7BBE-1CAB-400E-B89D-DEE5CF5D1E60}" dt="2025-02-01T00:35:59.107" v="527" actId="47"/>
        <pc:sldMkLst>
          <pc:docMk/>
          <pc:sldMk cId="2351327133" sldId="1463"/>
        </pc:sldMkLst>
      </pc:sldChg>
      <pc:sldChg chg="del">
        <pc:chgData name="Alfred Asterjadhi" userId="39de57b9-85c0-4fd1-aaac-8ca2b6560ad0" providerId="ADAL" clId="{725E7BBE-1CAB-400E-B89D-DEE5CF5D1E60}" dt="2025-02-01T00:35:59.904" v="528" actId="47"/>
        <pc:sldMkLst>
          <pc:docMk/>
          <pc:sldMk cId="3478159541" sldId="1464"/>
        </pc:sldMkLst>
      </pc:sldChg>
      <pc:sldChg chg="del">
        <pc:chgData name="Alfred Asterjadhi" userId="39de57b9-85c0-4fd1-aaac-8ca2b6560ad0" providerId="ADAL" clId="{725E7BBE-1CAB-400E-B89D-DEE5CF5D1E60}" dt="2025-02-01T00:36:28.398" v="563" actId="47"/>
        <pc:sldMkLst>
          <pc:docMk/>
          <pc:sldMk cId="3372606759" sldId="1465"/>
        </pc:sldMkLst>
      </pc:sldChg>
      <pc:sldChg chg="del">
        <pc:chgData name="Alfred Asterjadhi" userId="39de57b9-85c0-4fd1-aaac-8ca2b6560ad0" providerId="ADAL" clId="{725E7BBE-1CAB-400E-B89D-DEE5CF5D1E60}" dt="2025-02-01T00:36:17.348" v="548" actId="47"/>
        <pc:sldMkLst>
          <pc:docMk/>
          <pc:sldMk cId="1719335458" sldId="1466"/>
        </pc:sldMkLst>
      </pc:sldChg>
      <pc:sldChg chg="del">
        <pc:chgData name="Alfred Asterjadhi" userId="39de57b9-85c0-4fd1-aaac-8ca2b6560ad0" providerId="ADAL" clId="{725E7BBE-1CAB-400E-B89D-DEE5CF5D1E60}" dt="2025-02-01T00:36:24.885" v="557" actId="47"/>
        <pc:sldMkLst>
          <pc:docMk/>
          <pc:sldMk cId="4087108921" sldId="1467"/>
        </pc:sldMkLst>
      </pc:sldChg>
      <pc:sldChg chg="del">
        <pc:chgData name="Alfred Asterjadhi" userId="39de57b9-85c0-4fd1-aaac-8ca2b6560ad0" providerId="ADAL" clId="{725E7BBE-1CAB-400E-B89D-DEE5CF5D1E60}" dt="2025-02-01T00:36:08.804" v="535" actId="47"/>
        <pc:sldMkLst>
          <pc:docMk/>
          <pc:sldMk cId="816269527" sldId="1468"/>
        </pc:sldMkLst>
      </pc:sldChg>
      <pc:sldChg chg="del">
        <pc:chgData name="Alfred Asterjadhi" userId="39de57b9-85c0-4fd1-aaac-8ca2b6560ad0" providerId="ADAL" clId="{725E7BBE-1CAB-400E-B89D-DEE5CF5D1E60}" dt="2025-02-01T00:36:09.496" v="536" actId="47"/>
        <pc:sldMkLst>
          <pc:docMk/>
          <pc:sldMk cId="3374141807" sldId="1469"/>
        </pc:sldMkLst>
      </pc:sldChg>
      <pc:sldChg chg="del">
        <pc:chgData name="Alfred Asterjadhi" userId="39de57b9-85c0-4fd1-aaac-8ca2b6560ad0" providerId="ADAL" clId="{725E7BBE-1CAB-400E-B89D-DEE5CF5D1E60}" dt="2025-02-01T00:36:25.425" v="558" actId="47"/>
        <pc:sldMkLst>
          <pc:docMk/>
          <pc:sldMk cId="1498858466" sldId="1470"/>
        </pc:sldMkLst>
      </pc:sldChg>
      <pc:sldChg chg="del">
        <pc:chgData name="Alfred Asterjadhi" userId="39de57b9-85c0-4fd1-aaac-8ca2b6560ad0" providerId="ADAL" clId="{725E7BBE-1CAB-400E-B89D-DEE5CF5D1E60}" dt="2025-02-01T00:36:25.835" v="559" actId="47"/>
        <pc:sldMkLst>
          <pc:docMk/>
          <pc:sldMk cId="2281604066" sldId="1471"/>
        </pc:sldMkLst>
      </pc:sldChg>
      <pc:sldChg chg="del">
        <pc:chgData name="Alfred Asterjadhi" userId="39de57b9-85c0-4fd1-aaac-8ca2b6560ad0" providerId="ADAL" clId="{725E7BBE-1CAB-400E-B89D-DEE5CF5D1E60}" dt="2025-02-01T00:36:26.277" v="560" actId="47"/>
        <pc:sldMkLst>
          <pc:docMk/>
          <pc:sldMk cId="10482418" sldId="1472"/>
        </pc:sldMkLst>
      </pc:sldChg>
      <pc:sldChg chg="del">
        <pc:chgData name="Alfred Asterjadhi" userId="39de57b9-85c0-4fd1-aaac-8ca2b6560ad0" providerId="ADAL" clId="{725E7BBE-1CAB-400E-B89D-DEE5CF5D1E60}" dt="2025-02-01T00:36:34.721" v="571" actId="47"/>
        <pc:sldMkLst>
          <pc:docMk/>
          <pc:sldMk cId="385581143" sldId="1473"/>
        </pc:sldMkLst>
      </pc:sldChg>
      <pc:sldChg chg="del">
        <pc:chgData name="Alfred Asterjadhi" userId="39de57b9-85c0-4fd1-aaac-8ca2b6560ad0" providerId="ADAL" clId="{725E7BBE-1CAB-400E-B89D-DEE5CF5D1E60}" dt="2025-02-01T00:36:35.102" v="572" actId="47"/>
        <pc:sldMkLst>
          <pc:docMk/>
          <pc:sldMk cId="1962262053" sldId="1474"/>
        </pc:sldMkLst>
      </pc:sldChg>
      <pc:sldChg chg="del">
        <pc:chgData name="Alfred Asterjadhi" userId="39de57b9-85c0-4fd1-aaac-8ca2b6560ad0" providerId="ADAL" clId="{725E7BBE-1CAB-400E-B89D-DEE5CF5D1E60}" dt="2025-02-01T00:36:37.584" v="576" actId="47"/>
        <pc:sldMkLst>
          <pc:docMk/>
          <pc:sldMk cId="435670860" sldId="1475"/>
        </pc:sldMkLst>
      </pc:sldChg>
      <pc:sldChg chg="del">
        <pc:chgData name="Alfred Asterjadhi" userId="39de57b9-85c0-4fd1-aaac-8ca2b6560ad0" providerId="ADAL" clId="{725E7BBE-1CAB-400E-B89D-DEE5CF5D1E60}" dt="2025-02-01T00:36:42.132" v="582" actId="47"/>
        <pc:sldMkLst>
          <pc:docMk/>
          <pc:sldMk cId="274796487" sldId="1476"/>
        </pc:sldMkLst>
      </pc:sldChg>
      <pc:sldChg chg="del">
        <pc:chgData name="Alfred Asterjadhi" userId="39de57b9-85c0-4fd1-aaac-8ca2b6560ad0" providerId="ADAL" clId="{725E7BBE-1CAB-400E-B89D-DEE5CF5D1E60}" dt="2025-02-01T00:36:42.827" v="584" actId="47"/>
        <pc:sldMkLst>
          <pc:docMk/>
          <pc:sldMk cId="939849991" sldId="1477"/>
        </pc:sldMkLst>
      </pc:sldChg>
      <pc:sldChg chg="del">
        <pc:chgData name="Alfred Asterjadhi" userId="39de57b9-85c0-4fd1-aaac-8ca2b6560ad0" providerId="ADAL" clId="{725E7BBE-1CAB-400E-B89D-DEE5CF5D1E60}" dt="2025-02-01T00:36:43.226" v="585" actId="47"/>
        <pc:sldMkLst>
          <pc:docMk/>
          <pc:sldMk cId="3113372696" sldId="1478"/>
        </pc:sldMkLst>
      </pc:sldChg>
      <pc:sldChg chg="del">
        <pc:chgData name="Alfred Asterjadhi" userId="39de57b9-85c0-4fd1-aaac-8ca2b6560ad0" providerId="ADAL" clId="{725E7BBE-1CAB-400E-B89D-DEE5CF5D1E60}" dt="2025-02-01T00:36:28.824" v="564" actId="47"/>
        <pc:sldMkLst>
          <pc:docMk/>
          <pc:sldMk cId="3748653700" sldId="1479"/>
        </pc:sldMkLst>
      </pc:sldChg>
      <pc:sldChg chg="del">
        <pc:chgData name="Alfred Asterjadhi" userId="39de57b9-85c0-4fd1-aaac-8ca2b6560ad0" providerId="ADAL" clId="{725E7BBE-1CAB-400E-B89D-DEE5CF5D1E60}" dt="2025-02-01T00:36:19.552" v="551" actId="47"/>
        <pc:sldMkLst>
          <pc:docMk/>
          <pc:sldMk cId="2656666374" sldId="1480"/>
        </pc:sldMkLst>
      </pc:sldChg>
      <pc:sldChg chg="del">
        <pc:chgData name="Alfred Asterjadhi" userId="39de57b9-85c0-4fd1-aaac-8ca2b6560ad0" providerId="ADAL" clId="{725E7BBE-1CAB-400E-B89D-DEE5CF5D1E60}" dt="2025-02-01T00:36:20.262" v="552" actId="47"/>
        <pc:sldMkLst>
          <pc:docMk/>
          <pc:sldMk cId="2941087830" sldId="1481"/>
        </pc:sldMkLst>
      </pc:sldChg>
      <pc:sldChg chg="del">
        <pc:chgData name="Alfred Asterjadhi" userId="39de57b9-85c0-4fd1-aaac-8ca2b6560ad0" providerId="ADAL" clId="{725E7BBE-1CAB-400E-B89D-DEE5CF5D1E60}" dt="2025-02-01T00:36:20.986" v="553" actId="47"/>
        <pc:sldMkLst>
          <pc:docMk/>
          <pc:sldMk cId="2146179880" sldId="1482"/>
        </pc:sldMkLst>
      </pc:sldChg>
      <pc:sldChg chg="del">
        <pc:chgData name="Alfred Asterjadhi" userId="39de57b9-85c0-4fd1-aaac-8ca2b6560ad0" providerId="ADAL" clId="{725E7BBE-1CAB-400E-B89D-DEE5CF5D1E60}" dt="2025-02-01T00:36:21.716" v="554" actId="47"/>
        <pc:sldMkLst>
          <pc:docMk/>
          <pc:sldMk cId="1400319500" sldId="1483"/>
        </pc:sldMkLst>
      </pc:sldChg>
      <pc:sldChg chg="del">
        <pc:chgData name="Alfred Asterjadhi" userId="39de57b9-85c0-4fd1-aaac-8ca2b6560ad0" providerId="ADAL" clId="{725E7BBE-1CAB-400E-B89D-DEE5CF5D1E60}" dt="2025-02-01T00:36:38.074" v="577" actId="47"/>
        <pc:sldMkLst>
          <pc:docMk/>
          <pc:sldMk cId="2323057527" sldId="1484"/>
        </pc:sldMkLst>
      </pc:sldChg>
      <pc:sldChg chg="del">
        <pc:chgData name="Alfred Asterjadhi" userId="39de57b9-85c0-4fd1-aaac-8ca2b6560ad0" providerId="ADAL" clId="{725E7BBE-1CAB-400E-B89D-DEE5CF5D1E60}" dt="2025-02-01T00:36:38.449" v="578" actId="47"/>
        <pc:sldMkLst>
          <pc:docMk/>
          <pc:sldMk cId="568391766" sldId="1485"/>
        </pc:sldMkLst>
      </pc:sldChg>
      <pc:sldChg chg="del">
        <pc:chgData name="Alfred Asterjadhi" userId="39de57b9-85c0-4fd1-aaac-8ca2b6560ad0" providerId="ADAL" clId="{725E7BBE-1CAB-400E-B89D-DEE5CF5D1E60}" dt="2025-02-01T00:36:38.971" v="579" actId="47"/>
        <pc:sldMkLst>
          <pc:docMk/>
          <pc:sldMk cId="3720066593" sldId="1486"/>
        </pc:sldMkLst>
      </pc:sldChg>
      <pc:sldChg chg="del">
        <pc:chgData name="Alfred Asterjadhi" userId="39de57b9-85c0-4fd1-aaac-8ca2b6560ad0" providerId="ADAL" clId="{725E7BBE-1CAB-400E-B89D-DEE5CF5D1E60}" dt="2025-02-01T00:36:46.526" v="590" actId="47"/>
        <pc:sldMkLst>
          <pc:docMk/>
          <pc:sldMk cId="943177457" sldId="1487"/>
        </pc:sldMkLst>
      </pc:sldChg>
      <pc:sldChg chg="del">
        <pc:chgData name="Alfred Asterjadhi" userId="39de57b9-85c0-4fd1-aaac-8ca2b6560ad0" providerId="ADAL" clId="{725E7BBE-1CAB-400E-B89D-DEE5CF5D1E60}" dt="2025-02-01T00:36:43.670" v="586" actId="47"/>
        <pc:sldMkLst>
          <pc:docMk/>
          <pc:sldMk cId="1292955924" sldId="1488"/>
        </pc:sldMkLst>
      </pc:sldChg>
      <pc:sldChg chg="del">
        <pc:chgData name="Alfred Asterjadhi" userId="39de57b9-85c0-4fd1-aaac-8ca2b6560ad0" providerId="ADAL" clId="{725E7BBE-1CAB-400E-B89D-DEE5CF5D1E60}" dt="2025-02-01T00:36:47.243" v="592" actId="47"/>
        <pc:sldMkLst>
          <pc:docMk/>
          <pc:sldMk cId="3865032129" sldId="1489"/>
        </pc:sldMkLst>
      </pc:sldChg>
      <pc:sldChg chg="del">
        <pc:chgData name="Alfred Asterjadhi" userId="39de57b9-85c0-4fd1-aaac-8ca2b6560ad0" providerId="ADAL" clId="{725E7BBE-1CAB-400E-B89D-DEE5CF5D1E60}" dt="2025-02-01T00:36:47.684" v="593" actId="47"/>
        <pc:sldMkLst>
          <pc:docMk/>
          <pc:sldMk cId="440640471" sldId="1490"/>
        </pc:sldMkLst>
      </pc:sldChg>
      <pc:sldChg chg="del">
        <pc:chgData name="Alfred Asterjadhi" userId="39de57b9-85c0-4fd1-aaac-8ca2b6560ad0" providerId="ADAL" clId="{725E7BBE-1CAB-400E-B89D-DEE5CF5D1E60}" dt="2025-02-01T00:36:46.858" v="591" actId="47"/>
        <pc:sldMkLst>
          <pc:docMk/>
          <pc:sldMk cId="2266731094" sldId="1491"/>
        </pc:sldMkLst>
      </pc:sldChg>
      <pc:sldChg chg="del">
        <pc:chgData name="Alfred Asterjadhi" userId="39de57b9-85c0-4fd1-aaac-8ca2b6560ad0" providerId="ADAL" clId="{725E7BBE-1CAB-400E-B89D-DEE5CF5D1E60}" dt="2025-02-01T00:36:48.109" v="594" actId="47"/>
        <pc:sldMkLst>
          <pc:docMk/>
          <pc:sldMk cId="2326697859" sldId="1492"/>
        </pc:sldMkLst>
      </pc:sldChg>
      <pc:sldChg chg="del">
        <pc:chgData name="Alfred Asterjadhi" userId="39de57b9-85c0-4fd1-aaac-8ca2b6560ad0" providerId="ADAL" clId="{725E7BBE-1CAB-400E-B89D-DEE5CF5D1E60}" dt="2025-02-01T00:36:48.545" v="595" actId="47"/>
        <pc:sldMkLst>
          <pc:docMk/>
          <pc:sldMk cId="4030966610" sldId="1493"/>
        </pc:sldMkLst>
      </pc:sldChg>
      <pc:sldChg chg="addSp delSp modSp mod chgLayout">
        <pc:chgData name="Alfred Asterjadhi" userId="39de57b9-85c0-4fd1-aaac-8ca2b6560ad0" providerId="ADAL" clId="{725E7BBE-1CAB-400E-B89D-DEE5CF5D1E60}" dt="2025-02-01T01:46:57.824" v="848" actId="313"/>
        <pc:sldMkLst>
          <pc:docMk/>
          <pc:sldMk cId="2130627217" sldId="1494"/>
        </pc:sldMkLst>
      </pc:sldChg>
      <pc:sldChg chg="modSp add del mod">
        <pc:chgData name="Alfred Asterjadhi" userId="39de57b9-85c0-4fd1-aaac-8ca2b6560ad0" providerId="ADAL" clId="{725E7BBE-1CAB-400E-B89D-DEE5CF5D1E60}" dt="2025-02-01T00:37:22.951" v="627" actId="2696"/>
        <pc:sldMkLst>
          <pc:docMk/>
          <pc:sldMk cId="3660986949" sldId="1495"/>
        </pc:sldMkLst>
      </pc:sldChg>
      <pc:sldChg chg="modSp add mod">
        <pc:chgData name="Alfred Asterjadhi" userId="39de57b9-85c0-4fd1-aaac-8ca2b6560ad0" providerId="ADAL" clId="{725E7BBE-1CAB-400E-B89D-DEE5CF5D1E60}" dt="2025-02-01T01:46:41.473" v="824" actId="313"/>
        <pc:sldMkLst>
          <pc:docMk/>
          <pc:sldMk cId="3898445090" sldId="1495"/>
        </pc:sldMkLst>
      </pc:sldChg>
      <pc:sldChg chg="modSp add mod">
        <pc:chgData name="Alfred Asterjadhi" userId="39de57b9-85c0-4fd1-aaac-8ca2b6560ad0" providerId="ADAL" clId="{725E7BBE-1CAB-400E-B89D-DEE5CF5D1E60}" dt="2025-02-01T01:46:48.737" v="830" actId="313"/>
        <pc:sldMkLst>
          <pc:docMk/>
          <pc:sldMk cId="3990395463" sldId="1496"/>
        </pc:sldMkLst>
      </pc:sldChg>
      <pc:sldChg chg="modSp add mod">
        <pc:chgData name="Alfred Asterjadhi" userId="39de57b9-85c0-4fd1-aaac-8ca2b6560ad0" providerId="ADAL" clId="{725E7BBE-1CAB-400E-B89D-DEE5CF5D1E60}" dt="2025-02-01T01:46:49.254" v="831" actId="313"/>
        <pc:sldMkLst>
          <pc:docMk/>
          <pc:sldMk cId="2947732830" sldId="1497"/>
        </pc:sldMkLst>
      </pc:sldChg>
      <pc:sldChg chg="modSp add mod">
        <pc:chgData name="Alfred Asterjadhi" userId="39de57b9-85c0-4fd1-aaac-8ca2b6560ad0" providerId="ADAL" clId="{725E7BBE-1CAB-400E-B89D-DEE5CF5D1E60}" dt="2025-02-01T01:46:49.710" v="832" actId="313"/>
        <pc:sldMkLst>
          <pc:docMk/>
          <pc:sldMk cId="2479798648" sldId="1498"/>
        </pc:sldMkLst>
      </pc:sldChg>
      <pc:sldChg chg="modSp add mod">
        <pc:chgData name="Alfred Asterjadhi" userId="39de57b9-85c0-4fd1-aaac-8ca2b6560ad0" providerId="ADAL" clId="{725E7BBE-1CAB-400E-B89D-DEE5CF5D1E60}" dt="2025-02-01T01:46:50.152" v="833" actId="313"/>
        <pc:sldMkLst>
          <pc:docMk/>
          <pc:sldMk cId="2390884872" sldId="1499"/>
        </pc:sldMkLst>
      </pc:sldChg>
      <pc:sldChg chg="modSp add mod">
        <pc:chgData name="Alfred Asterjadhi" userId="39de57b9-85c0-4fd1-aaac-8ca2b6560ad0" providerId="ADAL" clId="{725E7BBE-1CAB-400E-B89D-DEE5CF5D1E60}" dt="2025-02-01T01:46:50.584" v="834" actId="313"/>
        <pc:sldMkLst>
          <pc:docMk/>
          <pc:sldMk cId="2889362710" sldId="1500"/>
        </pc:sldMkLst>
      </pc:sldChg>
      <pc:sldChg chg="modSp add mod">
        <pc:chgData name="Alfred Asterjadhi" userId="39de57b9-85c0-4fd1-aaac-8ca2b6560ad0" providerId="ADAL" clId="{725E7BBE-1CAB-400E-B89D-DEE5CF5D1E60}" dt="2025-02-01T01:46:51.004" v="835" actId="313"/>
        <pc:sldMkLst>
          <pc:docMk/>
          <pc:sldMk cId="3015324058" sldId="1501"/>
        </pc:sldMkLst>
      </pc:sldChg>
      <pc:sldChg chg="modSp add mod">
        <pc:chgData name="Alfred Asterjadhi" userId="39de57b9-85c0-4fd1-aaac-8ca2b6560ad0" providerId="ADAL" clId="{725E7BBE-1CAB-400E-B89D-DEE5CF5D1E60}" dt="2025-02-01T01:46:51.375" v="836" actId="313"/>
        <pc:sldMkLst>
          <pc:docMk/>
          <pc:sldMk cId="290911139" sldId="1502"/>
        </pc:sldMkLst>
      </pc:sldChg>
      <pc:sldChg chg="modSp add mod">
        <pc:chgData name="Alfred Asterjadhi" userId="39de57b9-85c0-4fd1-aaac-8ca2b6560ad0" providerId="ADAL" clId="{725E7BBE-1CAB-400E-B89D-DEE5CF5D1E60}" dt="2025-02-01T01:46:51.898" v="837" actId="313"/>
        <pc:sldMkLst>
          <pc:docMk/>
          <pc:sldMk cId="3461087741" sldId="1503"/>
        </pc:sldMkLst>
      </pc:sldChg>
      <pc:sldChg chg="modSp add mod">
        <pc:chgData name="Alfred Asterjadhi" userId="39de57b9-85c0-4fd1-aaac-8ca2b6560ad0" providerId="ADAL" clId="{725E7BBE-1CAB-400E-B89D-DEE5CF5D1E60}" dt="2025-02-01T01:46:52.191" v="838" actId="313"/>
        <pc:sldMkLst>
          <pc:docMk/>
          <pc:sldMk cId="2347738588" sldId="1504"/>
        </pc:sldMkLst>
      </pc:sldChg>
      <pc:sldChg chg="modSp add mod">
        <pc:chgData name="Alfred Asterjadhi" userId="39de57b9-85c0-4fd1-aaac-8ca2b6560ad0" providerId="ADAL" clId="{725E7BBE-1CAB-400E-B89D-DEE5CF5D1E60}" dt="2025-02-01T01:46:52.593" v="839" actId="313"/>
        <pc:sldMkLst>
          <pc:docMk/>
          <pc:sldMk cId="1014469854" sldId="1505"/>
        </pc:sldMkLst>
      </pc:sldChg>
      <pc:sldChg chg="modSp add mod">
        <pc:chgData name="Alfred Asterjadhi" userId="39de57b9-85c0-4fd1-aaac-8ca2b6560ad0" providerId="ADAL" clId="{725E7BBE-1CAB-400E-B89D-DEE5CF5D1E60}" dt="2025-02-01T01:46:53.029" v="840" actId="313"/>
        <pc:sldMkLst>
          <pc:docMk/>
          <pc:sldMk cId="4157717891" sldId="1506"/>
        </pc:sldMkLst>
      </pc:sldChg>
      <pc:sldChg chg="modSp add mod">
        <pc:chgData name="Alfred Asterjadhi" userId="39de57b9-85c0-4fd1-aaac-8ca2b6560ad0" providerId="ADAL" clId="{725E7BBE-1CAB-400E-B89D-DEE5CF5D1E60}" dt="2025-02-01T01:46:53.552" v="841" actId="313"/>
        <pc:sldMkLst>
          <pc:docMk/>
          <pc:sldMk cId="2357406032" sldId="1507"/>
        </pc:sldMkLst>
      </pc:sldChg>
      <pc:sldChg chg="modSp add mod">
        <pc:chgData name="Alfred Asterjadhi" userId="39de57b9-85c0-4fd1-aaac-8ca2b6560ad0" providerId="ADAL" clId="{725E7BBE-1CAB-400E-B89D-DEE5CF5D1E60}" dt="2025-02-01T01:46:54.073" v="842" actId="313"/>
        <pc:sldMkLst>
          <pc:docMk/>
          <pc:sldMk cId="517676318" sldId="1508"/>
        </pc:sldMkLst>
      </pc:sldChg>
      <pc:sldMasterChg chg="modSp mod modSldLayout">
        <pc:chgData name="Alfred Asterjadhi" userId="39de57b9-85c0-4fd1-aaac-8ca2b6560ad0" providerId="ADAL" clId="{725E7BBE-1CAB-400E-B89D-DEE5CF5D1E60}" dt="2025-02-01T01:47:04.738" v="856" actId="313"/>
        <pc:sldMasterMkLst>
          <pc:docMk/>
          <pc:sldMasterMk cId="0" sldId="2147483648"/>
        </pc:sldMasterMkLst>
        <pc:sldLayoutChg chg="modSp">
          <pc:chgData name="Alfred Asterjadhi" userId="39de57b9-85c0-4fd1-aaac-8ca2b6560ad0" providerId="ADAL" clId="{725E7BBE-1CAB-400E-B89D-DEE5CF5D1E60}" dt="2025-02-01T01:47:01.017" v="851" actId="313"/>
          <pc:sldLayoutMkLst>
            <pc:docMk/>
            <pc:sldMasterMk cId="0" sldId="2147483648"/>
            <pc:sldLayoutMk cId="0" sldId="2147483649"/>
          </pc:sldLayoutMkLst>
        </pc:sldLayoutChg>
        <pc:sldLayoutChg chg="modSp">
          <pc:chgData name="Alfred Asterjadhi" userId="39de57b9-85c0-4fd1-aaac-8ca2b6560ad0" providerId="ADAL" clId="{725E7BBE-1CAB-400E-B89D-DEE5CF5D1E60}" dt="2025-02-01T01:47:01.850" v="852" actId="313"/>
          <pc:sldLayoutMkLst>
            <pc:docMk/>
            <pc:sldMasterMk cId="0" sldId="2147483648"/>
            <pc:sldLayoutMk cId="0" sldId="2147483650"/>
          </pc:sldLayoutMkLst>
        </pc:sldLayoutChg>
        <pc:sldLayoutChg chg="modSp">
          <pc:chgData name="Alfred Asterjadhi" userId="39de57b9-85c0-4fd1-aaac-8ca2b6560ad0" providerId="ADAL" clId="{725E7BBE-1CAB-400E-B89D-DEE5CF5D1E60}" dt="2025-02-01T01:47:02.619" v="853" actId="313"/>
          <pc:sldLayoutMkLst>
            <pc:docMk/>
            <pc:sldMasterMk cId="0" sldId="2147483648"/>
            <pc:sldLayoutMk cId="0" sldId="2147483651"/>
          </pc:sldLayoutMkLst>
        </pc:sldLayoutChg>
        <pc:sldLayoutChg chg="modSp">
          <pc:chgData name="Alfred Asterjadhi" userId="39de57b9-85c0-4fd1-aaac-8ca2b6560ad0" providerId="ADAL" clId="{725E7BBE-1CAB-400E-B89D-DEE5CF5D1E60}" dt="2025-02-01T01:47:03.269" v="854" actId="313"/>
          <pc:sldLayoutMkLst>
            <pc:docMk/>
            <pc:sldMasterMk cId="0" sldId="2147483648"/>
            <pc:sldLayoutMk cId="0" sldId="2147483652"/>
          </pc:sldLayoutMkLst>
        </pc:sldLayoutChg>
        <pc:sldLayoutChg chg="modSp">
          <pc:chgData name="Alfred Asterjadhi" userId="39de57b9-85c0-4fd1-aaac-8ca2b6560ad0" providerId="ADAL" clId="{725E7BBE-1CAB-400E-B89D-DEE5CF5D1E60}" dt="2025-02-01T01:47:03.995" v="855" actId="313"/>
          <pc:sldLayoutMkLst>
            <pc:docMk/>
            <pc:sldMasterMk cId="0" sldId="2147483648"/>
            <pc:sldLayoutMk cId="0" sldId="2147483654"/>
          </pc:sldLayoutMkLst>
        </pc:sldLayoutChg>
        <pc:sldLayoutChg chg="modSp">
          <pc:chgData name="Alfred Asterjadhi" userId="39de57b9-85c0-4fd1-aaac-8ca2b6560ad0" providerId="ADAL" clId="{725E7BBE-1CAB-400E-B89D-DEE5CF5D1E60}" dt="2025-02-01T01:47:04.738" v="856" actId="313"/>
          <pc:sldLayoutMkLst>
            <pc:docMk/>
            <pc:sldMasterMk cId="0" sldId="2147483648"/>
            <pc:sldLayoutMk cId="0" sldId="2147483655"/>
          </pc:sldLayoutMkLst>
        </pc:sldLayoutChg>
      </pc:sldMasterChg>
    </pc:docChg>
  </pc:docChgLst>
  <pc:docChgLst>
    <pc:chgData name="Alfred Asterjadhi" userId="39de57b9-85c0-4fd1-aaac-8ca2b6560ad0" providerId="ADAL" clId="{20C04A7C-C7CF-4EAA-88F9-CE4E5F5C1CFC}"/>
    <pc:docChg chg="undo redo custSel addSld delSld modSld sldOrd modMainMaster">
      <pc:chgData name="Alfred Asterjadhi" userId="39de57b9-85c0-4fd1-aaac-8ca2b6560ad0" providerId="ADAL" clId="{20C04A7C-C7CF-4EAA-88F9-CE4E5F5C1CFC}" dt="2025-01-17T00:20:27.490" v="16383" actId="207"/>
      <pc:docMkLst>
        <pc:docMk/>
      </pc:docMkLst>
      <pc:sldChg chg="modSp mod">
        <pc:chgData name="Alfred Asterjadhi" userId="39de57b9-85c0-4fd1-aaac-8ca2b6560ad0" providerId="ADAL" clId="{20C04A7C-C7CF-4EAA-88F9-CE4E5F5C1CFC}" dt="2025-01-06T15:45:36.687" v="1341" actId="20577"/>
        <pc:sldMkLst>
          <pc:docMk/>
          <pc:sldMk cId="0" sldId="256"/>
        </pc:sldMkLst>
      </pc:sldChg>
      <pc:sldChg chg="modSp mod">
        <pc:chgData name="Alfred Asterjadhi" userId="39de57b9-85c0-4fd1-aaac-8ca2b6560ad0" providerId="ADAL" clId="{20C04A7C-C7CF-4EAA-88F9-CE4E5F5C1CFC}" dt="2025-01-12T23:42:30.492" v="6249" actId="20577"/>
        <pc:sldMkLst>
          <pc:docMk/>
          <pc:sldMk cId="0" sldId="257"/>
        </pc:sldMkLst>
      </pc:sldChg>
      <pc:sldChg chg="modSp mod">
        <pc:chgData name="Alfred Asterjadhi" userId="39de57b9-85c0-4fd1-aaac-8ca2b6560ad0" providerId="ADAL" clId="{20C04A7C-C7CF-4EAA-88F9-CE4E5F5C1CFC}" dt="2025-01-06T15:44:53.361" v="1263" actId="313"/>
        <pc:sldMkLst>
          <pc:docMk/>
          <pc:sldMk cId="3254182675" sldId="258"/>
        </pc:sldMkLst>
      </pc:sldChg>
      <pc:sldChg chg="modSp mod">
        <pc:chgData name="Alfred Asterjadhi" userId="39de57b9-85c0-4fd1-aaac-8ca2b6560ad0" providerId="ADAL" clId="{20C04A7C-C7CF-4EAA-88F9-CE4E5F5C1CFC}" dt="2025-01-06T15:44:54.312" v="1265" actId="313"/>
        <pc:sldMkLst>
          <pc:docMk/>
          <pc:sldMk cId="3136880362" sldId="260"/>
        </pc:sldMkLst>
      </pc:sldChg>
      <pc:sldChg chg="modSp mod">
        <pc:chgData name="Alfred Asterjadhi" userId="39de57b9-85c0-4fd1-aaac-8ca2b6560ad0" providerId="ADAL" clId="{20C04A7C-C7CF-4EAA-88F9-CE4E5F5C1CFC}" dt="2025-01-06T15:44:55.177" v="1267" actId="313"/>
        <pc:sldMkLst>
          <pc:docMk/>
          <pc:sldMk cId="1676196551" sldId="261"/>
        </pc:sldMkLst>
      </pc:sldChg>
      <pc:sldChg chg="modSp mod">
        <pc:chgData name="Alfred Asterjadhi" userId="39de57b9-85c0-4fd1-aaac-8ca2b6560ad0" providerId="ADAL" clId="{20C04A7C-C7CF-4EAA-88F9-CE4E5F5C1CFC}" dt="2025-01-06T15:44:55.639" v="1268" actId="313"/>
        <pc:sldMkLst>
          <pc:docMk/>
          <pc:sldMk cId="2927177891" sldId="263"/>
        </pc:sldMkLst>
      </pc:sldChg>
      <pc:sldChg chg="modSp mod">
        <pc:chgData name="Alfred Asterjadhi" userId="39de57b9-85c0-4fd1-aaac-8ca2b6560ad0" providerId="ADAL" clId="{20C04A7C-C7CF-4EAA-88F9-CE4E5F5C1CFC}" dt="2025-01-06T15:44:56.039" v="1269" actId="313"/>
        <pc:sldMkLst>
          <pc:docMk/>
          <pc:sldMk cId="4277600907" sldId="264"/>
        </pc:sldMkLst>
      </pc:sldChg>
      <pc:sldChg chg="modSp mod">
        <pc:chgData name="Alfred Asterjadhi" userId="39de57b9-85c0-4fd1-aaac-8ca2b6560ad0" providerId="ADAL" clId="{20C04A7C-C7CF-4EAA-88F9-CE4E5F5C1CFC}" dt="2025-01-06T15:44:56.240" v="1270" actId="313"/>
        <pc:sldMkLst>
          <pc:docMk/>
          <pc:sldMk cId="2436815634" sldId="265"/>
        </pc:sldMkLst>
      </pc:sldChg>
      <pc:sldChg chg="modSp mod">
        <pc:chgData name="Alfred Asterjadhi" userId="39de57b9-85c0-4fd1-aaac-8ca2b6560ad0" providerId="ADAL" clId="{20C04A7C-C7CF-4EAA-88F9-CE4E5F5C1CFC}" dt="2025-01-06T15:44:56.389" v="1271" actId="313"/>
        <pc:sldMkLst>
          <pc:docMk/>
          <pc:sldMk cId="2400177835" sldId="266"/>
        </pc:sldMkLst>
      </pc:sldChg>
      <pc:sldChg chg="modSp mod">
        <pc:chgData name="Alfred Asterjadhi" userId="39de57b9-85c0-4fd1-aaac-8ca2b6560ad0" providerId="ADAL" clId="{20C04A7C-C7CF-4EAA-88F9-CE4E5F5C1CFC}" dt="2025-01-06T15:44:57.409" v="1276" actId="313"/>
        <pc:sldMkLst>
          <pc:docMk/>
          <pc:sldMk cId="132832093" sldId="267"/>
        </pc:sldMkLst>
      </pc:sldChg>
      <pc:sldChg chg="modSp mod">
        <pc:chgData name="Alfred Asterjadhi" userId="39de57b9-85c0-4fd1-aaac-8ca2b6560ad0" providerId="ADAL" clId="{20C04A7C-C7CF-4EAA-88F9-CE4E5F5C1CFC}" dt="2025-01-12T09:13:57.960" v="5915" actId="20577"/>
        <pc:sldMkLst>
          <pc:docMk/>
          <pc:sldMk cId="3976818858" sldId="269"/>
        </pc:sldMkLst>
      </pc:sldChg>
      <pc:sldChg chg="modSp mod">
        <pc:chgData name="Alfred Asterjadhi" userId="39de57b9-85c0-4fd1-aaac-8ca2b6560ad0" providerId="ADAL" clId="{20C04A7C-C7CF-4EAA-88F9-CE4E5F5C1CFC}" dt="2025-01-06T15:44:56.563" v="1272" actId="313"/>
        <pc:sldMkLst>
          <pc:docMk/>
          <pc:sldMk cId="3387863760" sldId="270"/>
        </pc:sldMkLst>
      </pc:sldChg>
      <pc:sldChg chg="modSp mod">
        <pc:chgData name="Alfred Asterjadhi" userId="39de57b9-85c0-4fd1-aaac-8ca2b6560ad0" providerId="ADAL" clId="{20C04A7C-C7CF-4EAA-88F9-CE4E5F5C1CFC}" dt="2025-01-06T15:44:57.615" v="1277" actId="313"/>
        <pc:sldMkLst>
          <pc:docMk/>
          <pc:sldMk cId="2243228416" sldId="299"/>
        </pc:sldMkLst>
      </pc:sldChg>
      <pc:sldChg chg="modSp mod">
        <pc:chgData name="Alfred Asterjadhi" userId="39de57b9-85c0-4fd1-aaac-8ca2b6560ad0" providerId="ADAL" clId="{20C04A7C-C7CF-4EAA-88F9-CE4E5F5C1CFC}" dt="2025-01-06T15:45:09.481" v="1330" actId="313"/>
        <pc:sldMkLst>
          <pc:docMk/>
          <pc:sldMk cId="1677969607" sldId="323"/>
        </pc:sldMkLst>
      </pc:sldChg>
      <pc:sldChg chg="modSp mod">
        <pc:chgData name="Alfred Asterjadhi" userId="39de57b9-85c0-4fd1-aaac-8ca2b6560ad0" providerId="ADAL" clId="{20C04A7C-C7CF-4EAA-88F9-CE4E5F5C1CFC}" dt="2025-01-06T15:44:54.799" v="1266" actId="313"/>
        <pc:sldMkLst>
          <pc:docMk/>
          <pc:sldMk cId="1908471061" sldId="328"/>
        </pc:sldMkLst>
      </pc:sldChg>
      <pc:sldChg chg="modSp mod">
        <pc:chgData name="Alfred Asterjadhi" userId="39de57b9-85c0-4fd1-aaac-8ca2b6560ad0" providerId="ADAL" clId="{20C04A7C-C7CF-4EAA-88F9-CE4E5F5C1CFC}" dt="2025-01-06T15:44:56.699" v="1273" actId="313"/>
        <pc:sldMkLst>
          <pc:docMk/>
          <pc:sldMk cId="15571502" sldId="330"/>
        </pc:sldMkLst>
      </pc:sldChg>
      <pc:sldChg chg="modSp mod">
        <pc:chgData name="Alfred Asterjadhi" userId="39de57b9-85c0-4fd1-aaac-8ca2b6560ad0" providerId="ADAL" clId="{20C04A7C-C7CF-4EAA-88F9-CE4E5F5C1CFC}" dt="2025-01-06T15:44:57.039" v="1274" actId="313"/>
        <pc:sldMkLst>
          <pc:docMk/>
          <pc:sldMk cId="3200711991" sldId="331"/>
        </pc:sldMkLst>
      </pc:sldChg>
      <pc:sldChg chg="modSp mod">
        <pc:chgData name="Alfred Asterjadhi" userId="39de57b9-85c0-4fd1-aaac-8ca2b6560ad0" providerId="ADAL" clId="{20C04A7C-C7CF-4EAA-88F9-CE4E5F5C1CFC}" dt="2025-01-06T15:44:57.226" v="1275" actId="313"/>
        <pc:sldMkLst>
          <pc:docMk/>
          <pc:sldMk cId="2409609221" sldId="332"/>
        </pc:sldMkLst>
      </pc:sldChg>
      <pc:sldChg chg="modSp mod">
        <pc:chgData name="Alfred Asterjadhi" userId="39de57b9-85c0-4fd1-aaac-8ca2b6560ad0" providerId="ADAL" clId="{20C04A7C-C7CF-4EAA-88F9-CE4E5F5C1CFC}" dt="2025-01-06T15:44:52.704" v="1262" actId="313"/>
        <pc:sldMkLst>
          <pc:docMk/>
          <pc:sldMk cId="3843208451" sldId="333"/>
        </pc:sldMkLst>
      </pc:sldChg>
      <pc:sldChg chg="modSp mod">
        <pc:chgData name="Alfred Asterjadhi" userId="39de57b9-85c0-4fd1-aaac-8ca2b6560ad0" providerId="ADAL" clId="{20C04A7C-C7CF-4EAA-88F9-CE4E5F5C1CFC}" dt="2025-01-06T15:44:53.872" v="1264" actId="313"/>
        <pc:sldMkLst>
          <pc:docMk/>
          <pc:sldMk cId="3977221359" sldId="340"/>
        </pc:sldMkLst>
      </pc:sldChg>
      <pc:sldChg chg="modSp mod">
        <pc:chgData name="Alfred Asterjadhi" userId="39de57b9-85c0-4fd1-aaac-8ca2b6560ad0" providerId="ADAL" clId="{20C04A7C-C7CF-4EAA-88F9-CE4E5F5C1CFC}" dt="2025-01-16T07:06:44.449" v="16295" actId="20577"/>
        <pc:sldMkLst>
          <pc:docMk/>
          <pc:sldMk cId="3930036297" sldId="356"/>
        </pc:sldMkLst>
      </pc:sldChg>
      <pc:sldChg chg="addSp delSp modSp mod chgLayout">
        <pc:chgData name="Alfred Asterjadhi" userId="39de57b9-85c0-4fd1-aaac-8ca2b6560ad0" providerId="ADAL" clId="{20C04A7C-C7CF-4EAA-88F9-CE4E5F5C1CFC}" dt="2025-01-16T08:30:07.504" v="16366" actId="13926"/>
        <pc:sldMkLst>
          <pc:docMk/>
          <pc:sldMk cId="3576977642" sldId="362"/>
        </pc:sldMkLst>
      </pc:sldChg>
      <pc:sldChg chg="addSp delSp modSp mod chgLayout">
        <pc:chgData name="Alfred Asterjadhi" userId="39de57b9-85c0-4fd1-aaac-8ca2b6560ad0" providerId="ADAL" clId="{20C04A7C-C7CF-4EAA-88F9-CE4E5F5C1CFC}" dt="2025-01-16T08:32:04.811" v="16373" actId="207"/>
        <pc:sldMkLst>
          <pc:docMk/>
          <pc:sldMk cId="3140364693" sldId="997"/>
        </pc:sldMkLst>
      </pc:sldChg>
      <pc:sldChg chg="modSp mod">
        <pc:chgData name="Alfred Asterjadhi" userId="39de57b9-85c0-4fd1-aaac-8ca2b6560ad0" providerId="ADAL" clId="{20C04A7C-C7CF-4EAA-88F9-CE4E5F5C1CFC}" dt="2025-01-13T01:54:05.180" v="8406" actId="13926"/>
        <pc:sldMkLst>
          <pc:docMk/>
          <pc:sldMk cId="3233208257" sldId="1006"/>
        </pc:sldMkLst>
      </pc:sldChg>
      <pc:sldChg chg="modSp mod">
        <pc:chgData name="Alfred Asterjadhi" userId="39de57b9-85c0-4fd1-aaac-8ca2b6560ad0" providerId="ADAL" clId="{20C04A7C-C7CF-4EAA-88F9-CE4E5F5C1CFC}" dt="2025-01-13T01:23:23.100" v="8137" actId="207"/>
        <pc:sldMkLst>
          <pc:docMk/>
          <pc:sldMk cId="4200130042" sldId="1023"/>
        </pc:sldMkLst>
      </pc:sldChg>
      <pc:sldChg chg="modSp mod">
        <pc:chgData name="Alfred Asterjadhi" userId="39de57b9-85c0-4fd1-aaac-8ca2b6560ad0" providerId="ADAL" clId="{20C04A7C-C7CF-4EAA-88F9-CE4E5F5C1CFC}" dt="2025-01-13T01:43:13.216" v="8217" actId="13926"/>
        <pc:sldMkLst>
          <pc:docMk/>
          <pc:sldMk cId="793576429" sldId="1024"/>
        </pc:sldMkLst>
      </pc:sldChg>
      <pc:sldChg chg="addSp delSp modSp mod chgLayout">
        <pc:chgData name="Alfred Asterjadhi" userId="39de57b9-85c0-4fd1-aaac-8ca2b6560ad0" providerId="ADAL" clId="{20C04A7C-C7CF-4EAA-88F9-CE4E5F5C1CFC}" dt="2025-01-13T02:56:22.947" v="8679" actId="207"/>
        <pc:sldMkLst>
          <pc:docMk/>
          <pc:sldMk cId="3287547131" sldId="1028"/>
        </pc:sldMkLst>
      </pc:sldChg>
      <pc:sldChg chg="addSp delSp modSp mod chgLayout">
        <pc:chgData name="Alfred Asterjadhi" userId="39de57b9-85c0-4fd1-aaac-8ca2b6560ad0" providerId="ADAL" clId="{20C04A7C-C7CF-4EAA-88F9-CE4E5F5C1CFC}" dt="2025-01-16T08:32:16.068" v="16377" actId="20577"/>
        <pc:sldMkLst>
          <pc:docMk/>
          <pc:sldMk cId="1865298196" sldId="1034"/>
        </pc:sldMkLst>
      </pc:sldChg>
      <pc:sldChg chg="modSp del mod">
        <pc:chgData name="Alfred Asterjadhi" userId="39de57b9-85c0-4fd1-aaac-8ca2b6560ad0" providerId="ADAL" clId="{20C04A7C-C7CF-4EAA-88F9-CE4E5F5C1CFC}" dt="2024-12-06T21:35:23.346" v="506" actId="47"/>
        <pc:sldMkLst>
          <pc:docMk/>
          <pc:sldMk cId="2943567508" sldId="1137"/>
        </pc:sldMkLst>
      </pc:sldChg>
      <pc:sldChg chg="modSp mod">
        <pc:chgData name="Alfred Asterjadhi" userId="39de57b9-85c0-4fd1-aaac-8ca2b6560ad0" providerId="ADAL" clId="{20C04A7C-C7CF-4EAA-88F9-CE4E5F5C1CFC}" dt="2025-01-15T07:30:29.767" v="13810" actId="207"/>
        <pc:sldMkLst>
          <pc:docMk/>
          <pc:sldMk cId="3486068256" sldId="1167"/>
        </pc:sldMkLst>
      </pc:sldChg>
      <pc:sldChg chg="addSp delSp modSp mod chgLayout">
        <pc:chgData name="Alfred Asterjadhi" userId="39de57b9-85c0-4fd1-aaac-8ca2b6560ad0" providerId="ADAL" clId="{20C04A7C-C7CF-4EAA-88F9-CE4E5F5C1CFC}" dt="2025-01-13T19:21:16.898" v="9425" actId="20577"/>
        <pc:sldMkLst>
          <pc:docMk/>
          <pc:sldMk cId="3441807947" sldId="1178"/>
        </pc:sldMkLst>
      </pc:sldChg>
      <pc:sldChg chg="addSp delSp modSp del mod chgLayout">
        <pc:chgData name="Alfred Asterjadhi" userId="39de57b9-85c0-4fd1-aaac-8ca2b6560ad0" providerId="ADAL" clId="{20C04A7C-C7CF-4EAA-88F9-CE4E5F5C1CFC}" dt="2025-01-16T05:12:55.858" v="15302" actId="47"/>
        <pc:sldMkLst>
          <pc:docMk/>
          <pc:sldMk cId="4212050258" sldId="1256"/>
        </pc:sldMkLst>
      </pc:sldChg>
      <pc:sldChg chg="modSp del mod">
        <pc:chgData name="Alfred Asterjadhi" userId="39de57b9-85c0-4fd1-aaac-8ca2b6560ad0" providerId="ADAL" clId="{20C04A7C-C7CF-4EAA-88F9-CE4E5F5C1CFC}" dt="2024-12-06T21:35:12.735" v="496" actId="47"/>
        <pc:sldMkLst>
          <pc:docMk/>
          <pc:sldMk cId="3809017515" sldId="1272"/>
        </pc:sldMkLst>
      </pc:sldChg>
      <pc:sldChg chg="modSp del mod">
        <pc:chgData name="Alfred Asterjadhi" userId="39de57b9-85c0-4fd1-aaac-8ca2b6560ad0" providerId="ADAL" clId="{20C04A7C-C7CF-4EAA-88F9-CE4E5F5C1CFC}" dt="2024-12-06T21:35:13.983" v="497" actId="47"/>
        <pc:sldMkLst>
          <pc:docMk/>
          <pc:sldMk cId="1256207422" sldId="1273"/>
        </pc:sldMkLst>
      </pc:sldChg>
      <pc:sldChg chg="modSp del mod">
        <pc:chgData name="Alfred Asterjadhi" userId="39de57b9-85c0-4fd1-aaac-8ca2b6560ad0" providerId="ADAL" clId="{20C04A7C-C7CF-4EAA-88F9-CE4E5F5C1CFC}" dt="2024-12-06T21:35:19.638" v="502" actId="47"/>
        <pc:sldMkLst>
          <pc:docMk/>
          <pc:sldMk cId="3576094034" sldId="1274"/>
        </pc:sldMkLst>
      </pc:sldChg>
      <pc:sldChg chg="modSp del mod">
        <pc:chgData name="Alfred Asterjadhi" userId="39de57b9-85c0-4fd1-aaac-8ca2b6560ad0" providerId="ADAL" clId="{20C04A7C-C7CF-4EAA-88F9-CE4E5F5C1CFC}" dt="2024-12-06T21:35:18.640" v="501" actId="47"/>
        <pc:sldMkLst>
          <pc:docMk/>
          <pc:sldMk cId="1930027812" sldId="1275"/>
        </pc:sldMkLst>
      </pc:sldChg>
      <pc:sldChg chg="modSp del mod">
        <pc:chgData name="Alfred Asterjadhi" userId="39de57b9-85c0-4fd1-aaac-8ca2b6560ad0" providerId="ADAL" clId="{20C04A7C-C7CF-4EAA-88F9-CE4E5F5C1CFC}" dt="2024-12-06T21:35:17.360" v="500" actId="47"/>
        <pc:sldMkLst>
          <pc:docMk/>
          <pc:sldMk cId="2672561226" sldId="1276"/>
        </pc:sldMkLst>
      </pc:sldChg>
      <pc:sldChg chg="modSp del mod">
        <pc:chgData name="Alfred Asterjadhi" userId="39de57b9-85c0-4fd1-aaac-8ca2b6560ad0" providerId="ADAL" clId="{20C04A7C-C7CF-4EAA-88F9-CE4E5F5C1CFC}" dt="2024-12-06T21:35:16.065" v="499" actId="47"/>
        <pc:sldMkLst>
          <pc:docMk/>
          <pc:sldMk cId="1246262870" sldId="1277"/>
        </pc:sldMkLst>
      </pc:sldChg>
      <pc:sldChg chg="modSp del mod">
        <pc:chgData name="Alfred Asterjadhi" userId="39de57b9-85c0-4fd1-aaac-8ca2b6560ad0" providerId="ADAL" clId="{20C04A7C-C7CF-4EAA-88F9-CE4E5F5C1CFC}" dt="2024-12-06T21:35:15.030" v="498" actId="47"/>
        <pc:sldMkLst>
          <pc:docMk/>
          <pc:sldMk cId="2455484467" sldId="1278"/>
        </pc:sldMkLst>
      </pc:sldChg>
      <pc:sldChg chg="modSp del mod">
        <pc:chgData name="Alfred Asterjadhi" userId="39de57b9-85c0-4fd1-aaac-8ca2b6560ad0" providerId="ADAL" clId="{20C04A7C-C7CF-4EAA-88F9-CE4E5F5C1CFC}" dt="2024-12-06T21:35:20.528" v="503" actId="47"/>
        <pc:sldMkLst>
          <pc:docMk/>
          <pc:sldMk cId="3685291219" sldId="1279"/>
        </pc:sldMkLst>
      </pc:sldChg>
      <pc:sldChg chg="modSp del mod">
        <pc:chgData name="Alfred Asterjadhi" userId="39de57b9-85c0-4fd1-aaac-8ca2b6560ad0" providerId="ADAL" clId="{20C04A7C-C7CF-4EAA-88F9-CE4E5F5C1CFC}" dt="2024-12-06T21:35:21.557" v="504" actId="47"/>
        <pc:sldMkLst>
          <pc:docMk/>
          <pc:sldMk cId="536130981" sldId="1280"/>
        </pc:sldMkLst>
      </pc:sldChg>
      <pc:sldChg chg="modSp del mod">
        <pc:chgData name="Alfred Asterjadhi" userId="39de57b9-85c0-4fd1-aaac-8ca2b6560ad0" providerId="ADAL" clId="{20C04A7C-C7CF-4EAA-88F9-CE4E5F5C1CFC}" dt="2024-12-06T21:36:19.474" v="529" actId="47"/>
        <pc:sldMkLst>
          <pc:docMk/>
          <pc:sldMk cId="2299619968" sldId="1281"/>
        </pc:sldMkLst>
      </pc:sldChg>
      <pc:sldChg chg="modSp del mod">
        <pc:chgData name="Alfred Asterjadhi" userId="39de57b9-85c0-4fd1-aaac-8ca2b6560ad0" providerId="ADAL" clId="{20C04A7C-C7CF-4EAA-88F9-CE4E5F5C1CFC}" dt="2024-12-06T21:36:24.429" v="532" actId="47"/>
        <pc:sldMkLst>
          <pc:docMk/>
          <pc:sldMk cId="1237462592" sldId="1282"/>
        </pc:sldMkLst>
      </pc:sldChg>
      <pc:sldChg chg="addSp modSp mod">
        <pc:chgData name="Alfred Asterjadhi" userId="39de57b9-85c0-4fd1-aaac-8ca2b6560ad0" providerId="ADAL" clId="{20C04A7C-C7CF-4EAA-88F9-CE4E5F5C1CFC}" dt="2025-01-13T19:44:10.717" v="9787" actId="20577"/>
        <pc:sldMkLst>
          <pc:docMk/>
          <pc:sldMk cId="2189037386" sldId="1283"/>
        </pc:sldMkLst>
      </pc:sldChg>
      <pc:sldChg chg="modSp del mod">
        <pc:chgData name="Alfred Asterjadhi" userId="39de57b9-85c0-4fd1-aaac-8ca2b6560ad0" providerId="ADAL" clId="{20C04A7C-C7CF-4EAA-88F9-CE4E5F5C1CFC}" dt="2024-12-06T21:47:52.031" v="981" actId="47"/>
        <pc:sldMkLst>
          <pc:docMk/>
          <pc:sldMk cId="2540908627" sldId="1284"/>
        </pc:sldMkLst>
      </pc:sldChg>
      <pc:sldChg chg="modSp del mod">
        <pc:chgData name="Alfred Asterjadhi" userId="39de57b9-85c0-4fd1-aaac-8ca2b6560ad0" providerId="ADAL" clId="{20C04A7C-C7CF-4EAA-88F9-CE4E5F5C1CFC}" dt="2024-12-06T21:47:58.593" v="986" actId="47"/>
        <pc:sldMkLst>
          <pc:docMk/>
          <pc:sldMk cId="710190022" sldId="1285"/>
        </pc:sldMkLst>
      </pc:sldChg>
      <pc:sldChg chg="modSp del mod">
        <pc:chgData name="Alfred Asterjadhi" userId="39de57b9-85c0-4fd1-aaac-8ca2b6560ad0" providerId="ADAL" clId="{20C04A7C-C7CF-4EAA-88F9-CE4E5F5C1CFC}" dt="2024-12-06T21:48:00.354" v="988" actId="47"/>
        <pc:sldMkLst>
          <pc:docMk/>
          <pc:sldMk cId="115243900" sldId="1286"/>
        </pc:sldMkLst>
      </pc:sldChg>
      <pc:sldChg chg="modSp del mod">
        <pc:chgData name="Alfred Asterjadhi" userId="39de57b9-85c0-4fd1-aaac-8ca2b6560ad0" providerId="ADAL" clId="{20C04A7C-C7CF-4EAA-88F9-CE4E5F5C1CFC}" dt="2024-12-06T21:48:05.903" v="993" actId="47"/>
        <pc:sldMkLst>
          <pc:docMk/>
          <pc:sldMk cId="1748710395" sldId="1287"/>
        </pc:sldMkLst>
      </pc:sldChg>
      <pc:sldChg chg="modSp del mod">
        <pc:chgData name="Alfred Asterjadhi" userId="39de57b9-85c0-4fd1-aaac-8ca2b6560ad0" providerId="ADAL" clId="{20C04A7C-C7CF-4EAA-88F9-CE4E5F5C1CFC}" dt="2024-12-06T21:48:08.730" v="995" actId="47"/>
        <pc:sldMkLst>
          <pc:docMk/>
          <pc:sldMk cId="3538497980" sldId="1288"/>
        </pc:sldMkLst>
      </pc:sldChg>
      <pc:sldChg chg="modSp del mod">
        <pc:chgData name="Alfred Asterjadhi" userId="39de57b9-85c0-4fd1-aaac-8ca2b6560ad0" providerId="ADAL" clId="{20C04A7C-C7CF-4EAA-88F9-CE4E5F5C1CFC}" dt="2024-12-06T21:48:13.887" v="1000" actId="47"/>
        <pc:sldMkLst>
          <pc:docMk/>
          <pc:sldMk cId="1518454104" sldId="1289"/>
        </pc:sldMkLst>
      </pc:sldChg>
      <pc:sldChg chg="modSp del mod">
        <pc:chgData name="Alfred Asterjadhi" userId="39de57b9-85c0-4fd1-aaac-8ca2b6560ad0" providerId="ADAL" clId="{20C04A7C-C7CF-4EAA-88F9-CE4E5F5C1CFC}" dt="2024-12-06T21:48:18.429" v="1002" actId="47"/>
        <pc:sldMkLst>
          <pc:docMk/>
          <pc:sldMk cId="3108884223" sldId="1290"/>
        </pc:sldMkLst>
      </pc:sldChg>
      <pc:sldChg chg="modSp del mod">
        <pc:chgData name="Alfred Asterjadhi" userId="39de57b9-85c0-4fd1-aaac-8ca2b6560ad0" providerId="ADAL" clId="{20C04A7C-C7CF-4EAA-88F9-CE4E5F5C1CFC}" dt="2024-12-06T21:48:26.355" v="1009" actId="47"/>
        <pc:sldMkLst>
          <pc:docMk/>
          <pc:sldMk cId="2034965301" sldId="1292"/>
        </pc:sldMkLst>
      </pc:sldChg>
      <pc:sldChg chg="modSp del mod">
        <pc:chgData name="Alfred Asterjadhi" userId="39de57b9-85c0-4fd1-aaac-8ca2b6560ad0" providerId="ADAL" clId="{20C04A7C-C7CF-4EAA-88F9-CE4E5F5C1CFC}" dt="2024-12-06T21:48:32.596" v="1014" actId="47"/>
        <pc:sldMkLst>
          <pc:docMk/>
          <pc:sldMk cId="3208411967" sldId="1293"/>
        </pc:sldMkLst>
      </pc:sldChg>
      <pc:sldChg chg="modSp del mod">
        <pc:chgData name="Alfred Asterjadhi" userId="39de57b9-85c0-4fd1-aaac-8ca2b6560ad0" providerId="ADAL" clId="{20C04A7C-C7CF-4EAA-88F9-CE4E5F5C1CFC}" dt="2024-12-06T21:48:35.729" v="1017" actId="47"/>
        <pc:sldMkLst>
          <pc:docMk/>
          <pc:sldMk cId="2866206975" sldId="1294"/>
        </pc:sldMkLst>
      </pc:sldChg>
      <pc:sldChg chg="modSp del mod">
        <pc:chgData name="Alfred Asterjadhi" userId="39de57b9-85c0-4fd1-aaac-8ca2b6560ad0" providerId="ADAL" clId="{20C04A7C-C7CF-4EAA-88F9-CE4E5F5C1CFC}" dt="2024-12-06T21:48:40.676" v="1022" actId="47"/>
        <pc:sldMkLst>
          <pc:docMk/>
          <pc:sldMk cId="2384632981" sldId="1295"/>
        </pc:sldMkLst>
      </pc:sldChg>
      <pc:sldChg chg="modSp del mod">
        <pc:chgData name="Alfred Asterjadhi" userId="39de57b9-85c0-4fd1-aaac-8ca2b6560ad0" providerId="ADAL" clId="{20C04A7C-C7CF-4EAA-88F9-CE4E5F5C1CFC}" dt="2024-12-06T21:48:45.036" v="1026" actId="47"/>
        <pc:sldMkLst>
          <pc:docMk/>
          <pc:sldMk cId="3622002728" sldId="1296"/>
        </pc:sldMkLst>
      </pc:sldChg>
      <pc:sldChg chg="modSp del mod">
        <pc:chgData name="Alfred Asterjadhi" userId="39de57b9-85c0-4fd1-aaac-8ca2b6560ad0" providerId="ADAL" clId="{20C04A7C-C7CF-4EAA-88F9-CE4E5F5C1CFC}" dt="2024-12-06T21:36:20.511" v="530" actId="47"/>
        <pc:sldMkLst>
          <pc:docMk/>
          <pc:sldMk cId="1846915639" sldId="1307"/>
        </pc:sldMkLst>
      </pc:sldChg>
      <pc:sldChg chg="modSp del mod">
        <pc:chgData name="Alfred Asterjadhi" userId="39de57b9-85c0-4fd1-aaac-8ca2b6560ad0" providerId="ADAL" clId="{20C04A7C-C7CF-4EAA-88F9-CE4E5F5C1CFC}" dt="2024-12-06T21:36:22.919" v="531" actId="47"/>
        <pc:sldMkLst>
          <pc:docMk/>
          <pc:sldMk cId="2412982780" sldId="1309"/>
        </pc:sldMkLst>
      </pc:sldChg>
      <pc:sldChg chg="modSp del mod">
        <pc:chgData name="Alfred Asterjadhi" userId="39de57b9-85c0-4fd1-aaac-8ca2b6560ad0" providerId="ADAL" clId="{20C04A7C-C7CF-4EAA-88F9-CE4E5F5C1CFC}" dt="2024-12-06T21:47:54.030" v="982" actId="47"/>
        <pc:sldMkLst>
          <pc:docMk/>
          <pc:sldMk cId="2439274614" sldId="1310"/>
        </pc:sldMkLst>
      </pc:sldChg>
      <pc:sldChg chg="modSp del mod">
        <pc:chgData name="Alfred Asterjadhi" userId="39de57b9-85c0-4fd1-aaac-8ca2b6560ad0" providerId="ADAL" clId="{20C04A7C-C7CF-4EAA-88F9-CE4E5F5C1CFC}" dt="2024-12-06T21:47:55.364" v="983" actId="47"/>
        <pc:sldMkLst>
          <pc:docMk/>
          <pc:sldMk cId="2069152933" sldId="1311"/>
        </pc:sldMkLst>
      </pc:sldChg>
      <pc:sldChg chg="addSp delSp modSp mod chgLayout">
        <pc:chgData name="Alfred Asterjadhi" userId="39de57b9-85c0-4fd1-aaac-8ca2b6560ad0" providerId="ADAL" clId="{20C04A7C-C7CF-4EAA-88F9-CE4E5F5C1CFC}" dt="2025-01-13T12:27:06.061" v="8958" actId="207"/>
        <pc:sldMkLst>
          <pc:docMk/>
          <pc:sldMk cId="4231591922" sldId="1312"/>
        </pc:sldMkLst>
      </pc:sldChg>
      <pc:sldChg chg="modSp del mod">
        <pc:chgData name="Alfred Asterjadhi" userId="39de57b9-85c0-4fd1-aaac-8ca2b6560ad0" providerId="ADAL" clId="{20C04A7C-C7CF-4EAA-88F9-CE4E5F5C1CFC}" dt="2024-12-06T21:47:59.386" v="987" actId="47"/>
        <pc:sldMkLst>
          <pc:docMk/>
          <pc:sldMk cId="2879250025" sldId="1314"/>
        </pc:sldMkLst>
      </pc:sldChg>
      <pc:sldChg chg="modSp del mod">
        <pc:chgData name="Alfred Asterjadhi" userId="39de57b9-85c0-4fd1-aaac-8ca2b6560ad0" providerId="ADAL" clId="{20C04A7C-C7CF-4EAA-88F9-CE4E5F5C1CFC}" dt="2024-12-06T21:48:07.136" v="994" actId="47"/>
        <pc:sldMkLst>
          <pc:docMk/>
          <pc:sldMk cId="2224735559" sldId="1315"/>
        </pc:sldMkLst>
      </pc:sldChg>
      <pc:sldChg chg="modSp del mod">
        <pc:chgData name="Alfred Asterjadhi" userId="39de57b9-85c0-4fd1-aaac-8ca2b6560ad0" providerId="ADAL" clId="{20C04A7C-C7CF-4EAA-88F9-CE4E5F5C1CFC}" dt="2024-12-06T21:48:15.043" v="1001" actId="47"/>
        <pc:sldMkLst>
          <pc:docMk/>
          <pc:sldMk cId="1984926669" sldId="1316"/>
        </pc:sldMkLst>
      </pc:sldChg>
      <pc:sldChg chg="modSp del mod">
        <pc:chgData name="Alfred Asterjadhi" userId="39de57b9-85c0-4fd1-aaac-8ca2b6560ad0" providerId="ADAL" clId="{20C04A7C-C7CF-4EAA-88F9-CE4E5F5C1CFC}" dt="2024-12-06T21:48:24.682" v="1008" actId="47"/>
        <pc:sldMkLst>
          <pc:docMk/>
          <pc:sldMk cId="354717815" sldId="1318"/>
        </pc:sldMkLst>
      </pc:sldChg>
      <pc:sldChg chg="modSp del mod">
        <pc:chgData name="Alfred Asterjadhi" userId="39de57b9-85c0-4fd1-aaac-8ca2b6560ad0" providerId="ADAL" clId="{20C04A7C-C7CF-4EAA-88F9-CE4E5F5C1CFC}" dt="2024-12-06T21:48:33.680" v="1015" actId="47"/>
        <pc:sldMkLst>
          <pc:docMk/>
          <pc:sldMk cId="2847894271" sldId="1323"/>
        </pc:sldMkLst>
      </pc:sldChg>
      <pc:sldChg chg="modSp del mod">
        <pc:chgData name="Alfred Asterjadhi" userId="39de57b9-85c0-4fd1-aaac-8ca2b6560ad0" providerId="ADAL" clId="{20C04A7C-C7CF-4EAA-88F9-CE4E5F5C1CFC}" dt="2024-12-06T21:48:43.730" v="1025" actId="47"/>
        <pc:sldMkLst>
          <pc:docMk/>
          <pc:sldMk cId="2542550161" sldId="1325"/>
        </pc:sldMkLst>
      </pc:sldChg>
      <pc:sldChg chg="modSp del mod">
        <pc:chgData name="Alfred Asterjadhi" userId="39de57b9-85c0-4fd1-aaac-8ca2b6560ad0" providerId="ADAL" clId="{20C04A7C-C7CF-4EAA-88F9-CE4E5F5C1CFC}" dt="2024-12-06T21:36:25.655" v="533" actId="47"/>
        <pc:sldMkLst>
          <pc:docMk/>
          <pc:sldMk cId="91893365" sldId="1327"/>
        </pc:sldMkLst>
      </pc:sldChg>
      <pc:sldChg chg="modSp del mod">
        <pc:chgData name="Alfred Asterjadhi" userId="39de57b9-85c0-4fd1-aaac-8ca2b6560ad0" providerId="ADAL" clId="{20C04A7C-C7CF-4EAA-88F9-CE4E5F5C1CFC}" dt="2024-12-06T21:36:26.687" v="534" actId="47"/>
        <pc:sldMkLst>
          <pc:docMk/>
          <pc:sldMk cId="3226150459" sldId="1328"/>
        </pc:sldMkLst>
      </pc:sldChg>
      <pc:sldChg chg="modSp del mod">
        <pc:chgData name="Alfred Asterjadhi" userId="39de57b9-85c0-4fd1-aaac-8ca2b6560ad0" providerId="ADAL" clId="{20C04A7C-C7CF-4EAA-88F9-CE4E5F5C1CFC}" dt="2024-12-06T21:48:03.554" v="991" actId="47"/>
        <pc:sldMkLst>
          <pc:docMk/>
          <pc:sldMk cId="2452861109" sldId="1331"/>
        </pc:sldMkLst>
      </pc:sldChg>
      <pc:sldChg chg="modSp del mod">
        <pc:chgData name="Alfred Asterjadhi" userId="39de57b9-85c0-4fd1-aaac-8ca2b6560ad0" providerId="ADAL" clId="{20C04A7C-C7CF-4EAA-88F9-CE4E5F5C1CFC}" dt="2024-12-06T21:48:04.711" v="992" actId="47"/>
        <pc:sldMkLst>
          <pc:docMk/>
          <pc:sldMk cId="1274163600" sldId="1332"/>
        </pc:sldMkLst>
      </pc:sldChg>
      <pc:sldChg chg="modSp del mod">
        <pc:chgData name="Alfred Asterjadhi" userId="39de57b9-85c0-4fd1-aaac-8ca2b6560ad0" providerId="ADAL" clId="{20C04A7C-C7CF-4EAA-88F9-CE4E5F5C1CFC}" dt="2024-12-06T21:48:09.937" v="996" actId="47"/>
        <pc:sldMkLst>
          <pc:docMk/>
          <pc:sldMk cId="3069160061" sldId="1333"/>
        </pc:sldMkLst>
      </pc:sldChg>
      <pc:sldChg chg="modSp del mod">
        <pc:chgData name="Alfred Asterjadhi" userId="39de57b9-85c0-4fd1-aaac-8ca2b6560ad0" providerId="ADAL" clId="{20C04A7C-C7CF-4EAA-88F9-CE4E5F5C1CFC}" dt="2024-12-06T21:48:10.680" v="997" actId="47"/>
        <pc:sldMkLst>
          <pc:docMk/>
          <pc:sldMk cId="3813521761" sldId="1334"/>
        </pc:sldMkLst>
      </pc:sldChg>
      <pc:sldChg chg="modSp del mod">
        <pc:chgData name="Alfred Asterjadhi" userId="39de57b9-85c0-4fd1-aaac-8ca2b6560ad0" providerId="ADAL" clId="{20C04A7C-C7CF-4EAA-88F9-CE4E5F5C1CFC}" dt="2024-12-06T21:48:19.665" v="1003" actId="47"/>
        <pc:sldMkLst>
          <pc:docMk/>
          <pc:sldMk cId="2253548072" sldId="1336"/>
        </pc:sldMkLst>
      </pc:sldChg>
      <pc:sldChg chg="modSp del mod">
        <pc:chgData name="Alfred Asterjadhi" userId="39de57b9-85c0-4fd1-aaac-8ca2b6560ad0" providerId="ADAL" clId="{20C04A7C-C7CF-4EAA-88F9-CE4E5F5C1CFC}" dt="2024-12-06T21:48:41.500" v="1023" actId="47"/>
        <pc:sldMkLst>
          <pc:docMk/>
          <pc:sldMk cId="605891869" sldId="1341"/>
        </pc:sldMkLst>
      </pc:sldChg>
      <pc:sldChg chg="modSp del mod">
        <pc:chgData name="Alfred Asterjadhi" userId="39de57b9-85c0-4fd1-aaac-8ca2b6560ad0" providerId="ADAL" clId="{20C04A7C-C7CF-4EAA-88F9-CE4E5F5C1CFC}" dt="2024-12-06T21:48:29.588" v="1012" actId="47"/>
        <pc:sldMkLst>
          <pc:docMk/>
          <pc:sldMk cId="3617121007" sldId="1342"/>
        </pc:sldMkLst>
      </pc:sldChg>
      <pc:sldChg chg="addSp delSp modSp del mod chgLayout">
        <pc:chgData name="Alfred Asterjadhi" userId="39de57b9-85c0-4fd1-aaac-8ca2b6560ad0" providerId="ADAL" clId="{20C04A7C-C7CF-4EAA-88F9-CE4E5F5C1CFC}" dt="2025-01-16T05:12:53.327" v="15301" actId="47"/>
        <pc:sldMkLst>
          <pc:docMk/>
          <pc:sldMk cId="2148918161" sldId="1345"/>
        </pc:sldMkLst>
      </pc:sldChg>
      <pc:sldChg chg="modSp del mod">
        <pc:chgData name="Alfred Asterjadhi" userId="39de57b9-85c0-4fd1-aaac-8ca2b6560ad0" providerId="ADAL" clId="{20C04A7C-C7CF-4EAA-88F9-CE4E5F5C1CFC}" dt="2024-12-06T21:35:22.504" v="505" actId="47"/>
        <pc:sldMkLst>
          <pc:docMk/>
          <pc:sldMk cId="63952263" sldId="1346"/>
        </pc:sldMkLst>
      </pc:sldChg>
      <pc:sldChg chg="modSp del mod">
        <pc:chgData name="Alfred Asterjadhi" userId="39de57b9-85c0-4fd1-aaac-8ca2b6560ad0" providerId="ADAL" clId="{20C04A7C-C7CF-4EAA-88F9-CE4E5F5C1CFC}" dt="2024-12-06T21:35:50.975" v="526" actId="47"/>
        <pc:sldMkLst>
          <pc:docMk/>
          <pc:sldMk cId="767189135" sldId="1347"/>
        </pc:sldMkLst>
      </pc:sldChg>
      <pc:sldChg chg="modSp del mod">
        <pc:chgData name="Alfred Asterjadhi" userId="39de57b9-85c0-4fd1-aaac-8ca2b6560ad0" providerId="ADAL" clId="{20C04A7C-C7CF-4EAA-88F9-CE4E5F5C1CFC}" dt="2024-12-06T21:35:47.819" v="524" actId="47"/>
        <pc:sldMkLst>
          <pc:docMk/>
          <pc:sldMk cId="1389508599" sldId="1348"/>
        </pc:sldMkLst>
      </pc:sldChg>
      <pc:sldChg chg="modSp del mod">
        <pc:chgData name="Alfred Asterjadhi" userId="39de57b9-85c0-4fd1-aaac-8ca2b6560ad0" providerId="ADAL" clId="{20C04A7C-C7CF-4EAA-88F9-CE4E5F5C1CFC}" dt="2024-12-06T21:35:24.277" v="507" actId="47"/>
        <pc:sldMkLst>
          <pc:docMk/>
          <pc:sldMk cId="3827705579" sldId="1349"/>
        </pc:sldMkLst>
      </pc:sldChg>
      <pc:sldChg chg="modSp del mod">
        <pc:chgData name="Alfred Asterjadhi" userId="39de57b9-85c0-4fd1-aaac-8ca2b6560ad0" providerId="ADAL" clId="{20C04A7C-C7CF-4EAA-88F9-CE4E5F5C1CFC}" dt="2024-12-06T21:35:25.325" v="508" actId="47"/>
        <pc:sldMkLst>
          <pc:docMk/>
          <pc:sldMk cId="821712372" sldId="1350"/>
        </pc:sldMkLst>
      </pc:sldChg>
      <pc:sldChg chg="modSp del mod">
        <pc:chgData name="Alfred Asterjadhi" userId="39de57b9-85c0-4fd1-aaac-8ca2b6560ad0" providerId="ADAL" clId="{20C04A7C-C7CF-4EAA-88F9-CE4E5F5C1CFC}" dt="2024-12-06T21:35:49.098" v="525" actId="47"/>
        <pc:sldMkLst>
          <pc:docMk/>
          <pc:sldMk cId="1784315566" sldId="1351"/>
        </pc:sldMkLst>
      </pc:sldChg>
      <pc:sldChg chg="modSp del mod">
        <pc:chgData name="Alfred Asterjadhi" userId="39de57b9-85c0-4fd1-aaac-8ca2b6560ad0" providerId="ADAL" clId="{20C04A7C-C7CF-4EAA-88F9-CE4E5F5C1CFC}" dt="2024-12-06T21:35:53.819" v="528" actId="47"/>
        <pc:sldMkLst>
          <pc:docMk/>
          <pc:sldMk cId="1627378281" sldId="1352"/>
        </pc:sldMkLst>
      </pc:sldChg>
      <pc:sldChg chg="modSp del mod">
        <pc:chgData name="Alfred Asterjadhi" userId="39de57b9-85c0-4fd1-aaac-8ca2b6560ad0" providerId="ADAL" clId="{20C04A7C-C7CF-4EAA-88F9-CE4E5F5C1CFC}" dt="2024-12-06T21:35:52.239" v="527" actId="47"/>
        <pc:sldMkLst>
          <pc:docMk/>
          <pc:sldMk cId="6663636" sldId="1353"/>
        </pc:sldMkLst>
      </pc:sldChg>
      <pc:sldChg chg="modSp del mod">
        <pc:chgData name="Alfred Asterjadhi" userId="39de57b9-85c0-4fd1-aaac-8ca2b6560ad0" providerId="ADAL" clId="{20C04A7C-C7CF-4EAA-88F9-CE4E5F5C1CFC}" dt="2024-12-06T21:48:37.377" v="1019" actId="47"/>
        <pc:sldMkLst>
          <pc:docMk/>
          <pc:sldMk cId="2272134483" sldId="1359"/>
        </pc:sldMkLst>
      </pc:sldChg>
      <pc:sldChg chg="modSp del mod">
        <pc:chgData name="Alfred Asterjadhi" userId="39de57b9-85c0-4fd1-aaac-8ca2b6560ad0" providerId="ADAL" clId="{20C04A7C-C7CF-4EAA-88F9-CE4E5F5C1CFC}" dt="2024-12-06T21:37:09.747" v="558" actId="47"/>
        <pc:sldMkLst>
          <pc:docMk/>
          <pc:sldMk cId="3264070698" sldId="1360"/>
        </pc:sldMkLst>
      </pc:sldChg>
      <pc:sldChg chg="modSp del mod">
        <pc:chgData name="Alfred Asterjadhi" userId="39de57b9-85c0-4fd1-aaac-8ca2b6560ad0" providerId="ADAL" clId="{20C04A7C-C7CF-4EAA-88F9-CE4E5F5C1CFC}" dt="2024-12-06T21:47:56.555" v="984" actId="47"/>
        <pc:sldMkLst>
          <pc:docMk/>
          <pc:sldMk cId="3899892109" sldId="1361"/>
        </pc:sldMkLst>
      </pc:sldChg>
      <pc:sldChg chg="modSp del mod">
        <pc:chgData name="Alfred Asterjadhi" userId="39de57b9-85c0-4fd1-aaac-8ca2b6560ad0" providerId="ADAL" clId="{20C04A7C-C7CF-4EAA-88F9-CE4E5F5C1CFC}" dt="2024-12-06T21:47:57.563" v="985" actId="47"/>
        <pc:sldMkLst>
          <pc:docMk/>
          <pc:sldMk cId="3879516453" sldId="1362"/>
        </pc:sldMkLst>
      </pc:sldChg>
      <pc:sldChg chg="modSp del mod">
        <pc:chgData name="Alfred Asterjadhi" userId="39de57b9-85c0-4fd1-aaac-8ca2b6560ad0" providerId="ADAL" clId="{20C04A7C-C7CF-4EAA-88F9-CE4E5F5C1CFC}" dt="2024-12-06T21:48:38.434" v="1020" actId="47"/>
        <pc:sldMkLst>
          <pc:docMk/>
          <pc:sldMk cId="4016917965" sldId="1365"/>
        </pc:sldMkLst>
      </pc:sldChg>
      <pc:sldChg chg="modSp del mod">
        <pc:chgData name="Alfred Asterjadhi" userId="39de57b9-85c0-4fd1-aaac-8ca2b6560ad0" providerId="ADAL" clId="{20C04A7C-C7CF-4EAA-88F9-CE4E5F5C1CFC}" dt="2024-12-06T21:48:01.132" v="989" actId="47"/>
        <pc:sldMkLst>
          <pc:docMk/>
          <pc:sldMk cId="961366168" sldId="1366"/>
        </pc:sldMkLst>
      </pc:sldChg>
      <pc:sldChg chg="modSp del mod">
        <pc:chgData name="Alfred Asterjadhi" userId="39de57b9-85c0-4fd1-aaac-8ca2b6560ad0" providerId="ADAL" clId="{20C04A7C-C7CF-4EAA-88F9-CE4E5F5C1CFC}" dt="2024-12-06T21:48:02.354" v="990" actId="47"/>
        <pc:sldMkLst>
          <pc:docMk/>
          <pc:sldMk cId="4263412283" sldId="1368"/>
        </pc:sldMkLst>
      </pc:sldChg>
      <pc:sldChg chg="modSp del mod">
        <pc:chgData name="Alfred Asterjadhi" userId="39de57b9-85c0-4fd1-aaac-8ca2b6560ad0" providerId="ADAL" clId="{20C04A7C-C7CF-4EAA-88F9-CE4E5F5C1CFC}" dt="2024-12-06T21:48:11.724" v="998" actId="47"/>
        <pc:sldMkLst>
          <pc:docMk/>
          <pc:sldMk cId="598673741" sldId="1369"/>
        </pc:sldMkLst>
      </pc:sldChg>
      <pc:sldChg chg="modSp del mod">
        <pc:chgData name="Alfred Asterjadhi" userId="39de57b9-85c0-4fd1-aaac-8ca2b6560ad0" providerId="ADAL" clId="{20C04A7C-C7CF-4EAA-88F9-CE4E5F5C1CFC}" dt="2024-12-06T21:48:20.514" v="1004" actId="47"/>
        <pc:sldMkLst>
          <pc:docMk/>
          <pc:sldMk cId="3837989667" sldId="1371"/>
        </pc:sldMkLst>
      </pc:sldChg>
      <pc:sldChg chg="modSp del mod">
        <pc:chgData name="Alfred Asterjadhi" userId="39de57b9-85c0-4fd1-aaac-8ca2b6560ad0" providerId="ADAL" clId="{20C04A7C-C7CF-4EAA-88F9-CE4E5F5C1CFC}" dt="2024-12-06T21:48:21.429" v="1005" actId="47"/>
        <pc:sldMkLst>
          <pc:docMk/>
          <pc:sldMk cId="2645286899" sldId="1372"/>
        </pc:sldMkLst>
      </pc:sldChg>
      <pc:sldChg chg="modSp del mod">
        <pc:chgData name="Alfred Asterjadhi" userId="39de57b9-85c0-4fd1-aaac-8ca2b6560ad0" providerId="ADAL" clId="{20C04A7C-C7CF-4EAA-88F9-CE4E5F5C1CFC}" dt="2024-12-06T21:48:22.247" v="1006" actId="47"/>
        <pc:sldMkLst>
          <pc:docMk/>
          <pc:sldMk cId="3283123675" sldId="1373"/>
        </pc:sldMkLst>
      </pc:sldChg>
      <pc:sldChg chg="modSp del mod">
        <pc:chgData name="Alfred Asterjadhi" userId="39de57b9-85c0-4fd1-aaac-8ca2b6560ad0" providerId="ADAL" clId="{20C04A7C-C7CF-4EAA-88F9-CE4E5F5C1CFC}" dt="2024-12-06T21:48:27.484" v="1010" actId="47"/>
        <pc:sldMkLst>
          <pc:docMk/>
          <pc:sldMk cId="3858447148" sldId="1374"/>
        </pc:sldMkLst>
      </pc:sldChg>
      <pc:sldChg chg="modSp del mod">
        <pc:chgData name="Alfred Asterjadhi" userId="39de57b9-85c0-4fd1-aaac-8ca2b6560ad0" providerId="ADAL" clId="{20C04A7C-C7CF-4EAA-88F9-CE4E5F5C1CFC}" dt="2024-12-06T21:48:31.016" v="1013" actId="47"/>
        <pc:sldMkLst>
          <pc:docMk/>
          <pc:sldMk cId="2201586783" sldId="1375"/>
        </pc:sldMkLst>
      </pc:sldChg>
      <pc:sldChg chg="modSp del mod">
        <pc:chgData name="Alfred Asterjadhi" userId="39de57b9-85c0-4fd1-aaac-8ca2b6560ad0" providerId="ADAL" clId="{20C04A7C-C7CF-4EAA-88F9-CE4E5F5C1CFC}" dt="2024-12-06T21:48:46.536" v="1027" actId="47"/>
        <pc:sldMkLst>
          <pc:docMk/>
          <pc:sldMk cId="4113347919" sldId="1376"/>
        </pc:sldMkLst>
      </pc:sldChg>
      <pc:sldChg chg="modSp del mod">
        <pc:chgData name="Alfred Asterjadhi" userId="39de57b9-85c0-4fd1-aaac-8ca2b6560ad0" providerId="ADAL" clId="{20C04A7C-C7CF-4EAA-88F9-CE4E5F5C1CFC}" dt="2024-12-06T21:48:47.519" v="1028" actId="47"/>
        <pc:sldMkLst>
          <pc:docMk/>
          <pc:sldMk cId="1178468829" sldId="1377"/>
        </pc:sldMkLst>
      </pc:sldChg>
      <pc:sldChg chg="modSp del mod">
        <pc:chgData name="Alfred Asterjadhi" userId="39de57b9-85c0-4fd1-aaac-8ca2b6560ad0" providerId="ADAL" clId="{20C04A7C-C7CF-4EAA-88F9-CE4E5F5C1CFC}" dt="2024-12-06T21:48:13.103" v="999" actId="47"/>
        <pc:sldMkLst>
          <pc:docMk/>
          <pc:sldMk cId="1017535009" sldId="1380"/>
        </pc:sldMkLst>
      </pc:sldChg>
      <pc:sldChg chg="modSp del mod">
        <pc:chgData name="Alfred Asterjadhi" userId="39de57b9-85c0-4fd1-aaac-8ca2b6560ad0" providerId="ADAL" clId="{20C04A7C-C7CF-4EAA-88F9-CE4E5F5C1CFC}" dt="2024-12-06T21:48:28.511" v="1011" actId="47"/>
        <pc:sldMkLst>
          <pc:docMk/>
          <pc:sldMk cId="4231050976" sldId="1381"/>
        </pc:sldMkLst>
      </pc:sldChg>
      <pc:sldChg chg="modSp del mod">
        <pc:chgData name="Alfred Asterjadhi" userId="39de57b9-85c0-4fd1-aaac-8ca2b6560ad0" providerId="ADAL" clId="{20C04A7C-C7CF-4EAA-88F9-CE4E5F5C1CFC}" dt="2024-12-06T21:48:36.546" v="1018" actId="47"/>
        <pc:sldMkLst>
          <pc:docMk/>
          <pc:sldMk cId="1947691262" sldId="1382"/>
        </pc:sldMkLst>
      </pc:sldChg>
      <pc:sldChg chg="modSp del mod">
        <pc:chgData name="Alfred Asterjadhi" userId="39de57b9-85c0-4fd1-aaac-8ca2b6560ad0" providerId="ADAL" clId="{20C04A7C-C7CF-4EAA-88F9-CE4E5F5C1CFC}" dt="2024-12-06T21:48:23.940" v="1007" actId="47"/>
        <pc:sldMkLst>
          <pc:docMk/>
          <pc:sldMk cId="2239628208" sldId="1383"/>
        </pc:sldMkLst>
      </pc:sldChg>
      <pc:sldChg chg="modSp del mod">
        <pc:chgData name="Alfred Asterjadhi" userId="39de57b9-85c0-4fd1-aaac-8ca2b6560ad0" providerId="ADAL" clId="{20C04A7C-C7CF-4EAA-88F9-CE4E5F5C1CFC}" dt="2024-12-06T21:48:39.232" v="1021" actId="47"/>
        <pc:sldMkLst>
          <pc:docMk/>
          <pc:sldMk cId="984508935" sldId="1385"/>
        </pc:sldMkLst>
      </pc:sldChg>
      <pc:sldChg chg="modSp mod">
        <pc:chgData name="Alfred Asterjadhi" userId="39de57b9-85c0-4fd1-aaac-8ca2b6560ad0" providerId="ADAL" clId="{20C04A7C-C7CF-4EAA-88F9-CE4E5F5C1CFC}" dt="2025-01-14T23:07:04.058" v="12292" actId="13926"/>
        <pc:sldMkLst>
          <pc:docMk/>
          <pc:sldMk cId="97856396" sldId="1386"/>
        </pc:sldMkLst>
      </pc:sldChg>
      <pc:sldChg chg="addSp delSp modSp mod chgLayout">
        <pc:chgData name="Alfred Asterjadhi" userId="39de57b9-85c0-4fd1-aaac-8ca2b6560ad0" providerId="ADAL" clId="{20C04A7C-C7CF-4EAA-88F9-CE4E5F5C1CFC}" dt="2025-01-14T23:20:11.117" v="12437" actId="207"/>
        <pc:sldMkLst>
          <pc:docMk/>
          <pc:sldMk cId="4035791045" sldId="1387"/>
        </pc:sldMkLst>
      </pc:sldChg>
      <pc:sldChg chg="addSp delSp modSp mod chgLayout">
        <pc:chgData name="Alfred Asterjadhi" userId="39de57b9-85c0-4fd1-aaac-8ca2b6560ad0" providerId="ADAL" clId="{20C04A7C-C7CF-4EAA-88F9-CE4E5F5C1CFC}" dt="2025-01-15T05:35:01.948" v="13611" actId="20577"/>
        <pc:sldMkLst>
          <pc:docMk/>
          <pc:sldMk cId="2398377453" sldId="1388"/>
        </pc:sldMkLst>
      </pc:sldChg>
      <pc:sldChg chg="addSp delSp modSp mod ord chgLayout">
        <pc:chgData name="Alfred Asterjadhi" userId="39de57b9-85c0-4fd1-aaac-8ca2b6560ad0" providerId="ADAL" clId="{20C04A7C-C7CF-4EAA-88F9-CE4E5F5C1CFC}" dt="2025-01-14T22:55:39.879" v="12291" actId="20577"/>
        <pc:sldMkLst>
          <pc:docMk/>
          <pc:sldMk cId="1354255927" sldId="1389"/>
        </pc:sldMkLst>
      </pc:sldChg>
      <pc:sldChg chg="addSp delSp modSp mod chgLayout">
        <pc:chgData name="Alfred Asterjadhi" userId="39de57b9-85c0-4fd1-aaac-8ca2b6560ad0" providerId="ADAL" clId="{20C04A7C-C7CF-4EAA-88F9-CE4E5F5C1CFC}" dt="2025-01-16T08:28:47.537" v="16364" actId="207"/>
        <pc:sldMkLst>
          <pc:docMk/>
          <pc:sldMk cId="3912146512" sldId="1390"/>
        </pc:sldMkLst>
      </pc:sldChg>
      <pc:sldChg chg="modSp del mod">
        <pc:chgData name="Alfred Asterjadhi" userId="39de57b9-85c0-4fd1-aaac-8ca2b6560ad0" providerId="ADAL" clId="{20C04A7C-C7CF-4EAA-88F9-CE4E5F5C1CFC}" dt="2024-12-06T21:48:48.344" v="1029" actId="47"/>
        <pc:sldMkLst>
          <pc:docMk/>
          <pc:sldMk cId="3535448210" sldId="1391"/>
        </pc:sldMkLst>
      </pc:sldChg>
      <pc:sldChg chg="modSp del mod">
        <pc:chgData name="Alfred Asterjadhi" userId="39de57b9-85c0-4fd1-aaac-8ca2b6560ad0" providerId="ADAL" clId="{20C04A7C-C7CF-4EAA-88F9-CE4E5F5C1CFC}" dt="2024-12-06T21:48:49.105" v="1030" actId="47"/>
        <pc:sldMkLst>
          <pc:docMk/>
          <pc:sldMk cId="3662704170" sldId="1392"/>
        </pc:sldMkLst>
      </pc:sldChg>
      <pc:sldChg chg="modSp del mod">
        <pc:chgData name="Alfred Asterjadhi" userId="39de57b9-85c0-4fd1-aaac-8ca2b6560ad0" providerId="ADAL" clId="{20C04A7C-C7CF-4EAA-88F9-CE4E5F5C1CFC}" dt="2024-12-06T21:48:50.103" v="1031" actId="47"/>
        <pc:sldMkLst>
          <pc:docMk/>
          <pc:sldMk cId="1832179933" sldId="1393"/>
        </pc:sldMkLst>
      </pc:sldChg>
      <pc:sldChg chg="modSp del mod">
        <pc:chgData name="Alfred Asterjadhi" userId="39de57b9-85c0-4fd1-aaac-8ca2b6560ad0" providerId="ADAL" clId="{20C04A7C-C7CF-4EAA-88F9-CE4E5F5C1CFC}" dt="2024-12-06T21:48:34.472" v="1016" actId="47"/>
        <pc:sldMkLst>
          <pc:docMk/>
          <pc:sldMk cId="830770626" sldId="1394"/>
        </pc:sldMkLst>
      </pc:sldChg>
      <pc:sldChg chg="modSp del mod">
        <pc:chgData name="Alfred Asterjadhi" userId="39de57b9-85c0-4fd1-aaac-8ca2b6560ad0" providerId="ADAL" clId="{20C04A7C-C7CF-4EAA-88F9-CE4E5F5C1CFC}" dt="2024-12-06T21:48:51.169" v="1032" actId="47"/>
        <pc:sldMkLst>
          <pc:docMk/>
          <pc:sldMk cId="3293328329" sldId="1395"/>
        </pc:sldMkLst>
      </pc:sldChg>
      <pc:sldChg chg="modSp del mod">
        <pc:chgData name="Alfred Asterjadhi" userId="39de57b9-85c0-4fd1-aaac-8ca2b6560ad0" providerId="ADAL" clId="{20C04A7C-C7CF-4EAA-88F9-CE4E5F5C1CFC}" dt="2024-12-06T21:48:42.710" v="1024" actId="47"/>
        <pc:sldMkLst>
          <pc:docMk/>
          <pc:sldMk cId="2885433641" sldId="1396"/>
        </pc:sldMkLst>
      </pc:sldChg>
      <pc:sldChg chg="modSp add mod">
        <pc:chgData name="Alfred Asterjadhi" userId="39de57b9-85c0-4fd1-aaac-8ca2b6560ad0" providerId="ADAL" clId="{20C04A7C-C7CF-4EAA-88F9-CE4E5F5C1CFC}" dt="2025-01-14T16:17:26.965" v="12176" actId="207"/>
        <pc:sldMkLst>
          <pc:docMk/>
          <pc:sldMk cId="4154322014" sldId="1397"/>
        </pc:sldMkLst>
      </pc:sldChg>
      <pc:sldChg chg="addSp modSp add mod">
        <pc:chgData name="Alfred Asterjadhi" userId="39de57b9-85c0-4fd1-aaac-8ca2b6560ad0" providerId="ADAL" clId="{20C04A7C-C7CF-4EAA-88F9-CE4E5F5C1CFC}" dt="2025-01-13T19:18:42.767" v="9326" actId="207"/>
        <pc:sldMkLst>
          <pc:docMk/>
          <pc:sldMk cId="524465658" sldId="1398"/>
        </pc:sldMkLst>
      </pc:sldChg>
      <pc:sldChg chg="modSp add mod">
        <pc:chgData name="Alfred Asterjadhi" userId="39de57b9-85c0-4fd1-aaac-8ca2b6560ad0" providerId="ADAL" clId="{20C04A7C-C7CF-4EAA-88F9-CE4E5F5C1CFC}" dt="2025-01-13T19:23:53.080" v="9426" actId="20577"/>
        <pc:sldMkLst>
          <pc:docMk/>
          <pc:sldMk cId="3318850513" sldId="1399"/>
        </pc:sldMkLst>
      </pc:sldChg>
      <pc:sldChg chg="modSp add mod">
        <pc:chgData name="Alfred Asterjadhi" userId="39de57b9-85c0-4fd1-aaac-8ca2b6560ad0" providerId="ADAL" clId="{20C04A7C-C7CF-4EAA-88F9-CE4E5F5C1CFC}" dt="2025-01-14T15:40:29.182" v="11537" actId="207"/>
        <pc:sldMkLst>
          <pc:docMk/>
          <pc:sldMk cId="733264740" sldId="1400"/>
        </pc:sldMkLst>
      </pc:sldChg>
      <pc:sldChg chg="modSp add mod">
        <pc:chgData name="Alfred Asterjadhi" userId="39de57b9-85c0-4fd1-aaac-8ca2b6560ad0" providerId="ADAL" clId="{20C04A7C-C7CF-4EAA-88F9-CE4E5F5C1CFC}" dt="2025-01-14T15:41:25.293" v="11562" actId="207"/>
        <pc:sldMkLst>
          <pc:docMk/>
          <pc:sldMk cId="1213422878" sldId="1401"/>
        </pc:sldMkLst>
      </pc:sldChg>
      <pc:sldChg chg="modSp add mod">
        <pc:chgData name="Alfred Asterjadhi" userId="39de57b9-85c0-4fd1-aaac-8ca2b6560ad0" providerId="ADAL" clId="{20C04A7C-C7CF-4EAA-88F9-CE4E5F5C1CFC}" dt="2025-01-14T15:52:47.849" v="11732" actId="207"/>
        <pc:sldMkLst>
          <pc:docMk/>
          <pc:sldMk cId="3659758132" sldId="1402"/>
        </pc:sldMkLst>
      </pc:sldChg>
      <pc:sldChg chg="addSp modSp add del mod">
        <pc:chgData name="Alfred Asterjadhi" userId="39de57b9-85c0-4fd1-aaac-8ca2b6560ad0" providerId="ADAL" clId="{20C04A7C-C7CF-4EAA-88F9-CE4E5F5C1CFC}" dt="2025-01-13T04:25:11.066" v="8712" actId="47"/>
        <pc:sldMkLst>
          <pc:docMk/>
          <pc:sldMk cId="1455823275" sldId="1403"/>
        </pc:sldMkLst>
      </pc:sldChg>
      <pc:sldChg chg="modSp add mod">
        <pc:chgData name="Alfred Asterjadhi" userId="39de57b9-85c0-4fd1-aaac-8ca2b6560ad0" providerId="ADAL" clId="{20C04A7C-C7CF-4EAA-88F9-CE4E5F5C1CFC}" dt="2025-01-14T16:00:58.482" v="11850" actId="20577"/>
        <pc:sldMkLst>
          <pc:docMk/>
          <pc:sldMk cId="142782227" sldId="1404"/>
        </pc:sldMkLst>
      </pc:sldChg>
      <pc:sldChg chg="addSp delSp modSp add mod chgLayout">
        <pc:chgData name="Alfred Asterjadhi" userId="39de57b9-85c0-4fd1-aaac-8ca2b6560ad0" providerId="ADAL" clId="{20C04A7C-C7CF-4EAA-88F9-CE4E5F5C1CFC}" dt="2025-01-14T16:03:23.516" v="11911"/>
        <pc:sldMkLst>
          <pc:docMk/>
          <pc:sldMk cId="1719381960" sldId="1405"/>
        </pc:sldMkLst>
      </pc:sldChg>
      <pc:sldChg chg="modSp add mod">
        <pc:chgData name="Alfred Asterjadhi" userId="39de57b9-85c0-4fd1-aaac-8ca2b6560ad0" providerId="ADAL" clId="{20C04A7C-C7CF-4EAA-88F9-CE4E5F5C1CFC}" dt="2025-01-14T06:41:02.124" v="11062" actId="207"/>
        <pc:sldMkLst>
          <pc:docMk/>
          <pc:sldMk cId="2319479835" sldId="1406"/>
        </pc:sldMkLst>
      </pc:sldChg>
      <pc:sldChg chg="addSp delSp modSp add mod">
        <pc:chgData name="Alfred Asterjadhi" userId="39de57b9-85c0-4fd1-aaac-8ca2b6560ad0" providerId="ADAL" clId="{20C04A7C-C7CF-4EAA-88F9-CE4E5F5C1CFC}" dt="2025-01-14T06:12:43.072" v="11059" actId="20577"/>
        <pc:sldMkLst>
          <pc:docMk/>
          <pc:sldMk cId="3788311884" sldId="1407"/>
        </pc:sldMkLst>
      </pc:sldChg>
      <pc:sldChg chg="addSp modSp add mod">
        <pc:chgData name="Alfred Asterjadhi" userId="39de57b9-85c0-4fd1-aaac-8ca2b6560ad0" providerId="ADAL" clId="{20C04A7C-C7CF-4EAA-88F9-CE4E5F5C1CFC}" dt="2025-01-14T16:11:07.910" v="12010" actId="20577"/>
        <pc:sldMkLst>
          <pc:docMk/>
          <pc:sldMk cId="2585751413" sldId="1408"/>
        </pc:sldMkLst>
      </pc:sldChg>
      <pc:sldChg chg="addSp delSp modSp add mod chgLayout">
        <pc:chgData name="Alfred Asterjadhi" userId="39de57b9-85c0-4fd1-aaac-8ca2b6560ad0" providerId="ADAL" clId="{20C04A7C-C7CF-4EAA-88F9-CE4E5F5C1CFC}" dt="2025-01-14T16:11:59.655" v="12038" actId="20577"/>
        <pc:sldMkLst>
          <pc:docMk/>
          <pc:sldMk cId="1347941490" sldId="1409"/>
        </pc:sldMkLst>
      </pc:sldChg>
      <pc:sldChg chg="modSp add mod">
        <pc:chgData name="Alfred Asterjadhi" userId="39de57b9-85c0-4fd1-aaac-8ca2b6560ad0" providerId="ADAL" clId="{20C04A7C-C7CF-4EAA-88F9-CE4E5F5C1CFC}" dt="2025-01-14T16:25:27.690" v="12226" actId="13926"/>
        <pc:sldMkLst>
          <pc:docMk/>
          <pc:sldMk cId="3265656916" sldId="1410"/>
        </pc:sldMkLst>
      </pc:sldChg>
      <pc:sldChg chg="modSp add mod">
        <pc:chgData name="Alfred Asterjadhi" userId="39de57b9-85c0-4fd1-aaac-8ca2b6560ad0" providerId="ADAL" clId="{20C04A7C-C7CF-4EAA-88F9-CE4E5F5C1CFC}" dt="2025-01-14T08:07:21.856" v="11163" actId="20577"/>
        <pc:sldMkLst>
          <pc:docMk/>
          <pc:sldMk cId="4220415685" sldId="1411"/>
        </pc:sldMkLst>
      </pc:sldChg>
      <pc:sldChg chg="modSp add mod">
        <pc:chgData name="Alfred Asterjadhi" userId="39de57b9-85c0-4fd1-aaac-8ca2b6560ad0" providerId="ADAL" clId="{20C04A7C-C7CF-4EAA-88F9-CE4E5F5C1CFC}" dt="2025-01-15T05:55:52.763" v="13669" actId="400"/>
        <pc:sldMkLst>
          <pc:docMk/>
          <pc:sldMk cId="1158959285" sldId="1412"/>
        </pc:sldMkLst>
      </pc:sldChg>
      <pc:sldChg chg="modSp add del mod">
        <pc:chgData name="Alfred Asterjadhi" userId="39de57b9-85c0-4fd1-aaac-8ca2b6560ad0" providerId="ADAL" clId="{20C04A7C-C7CF-4EAA-88F9-CE4E5F5C1CFC}" dt="2025-01-15T05:57:38.903" v="13670" actId="47"/>
        <pc:sldMkLst>
          <pc:docMk/>
          <pc:sldMk cId="3355144471" sldId="1413"/>
        </pc:sldMkLst>
      </pc:sldChg>
      <pc:sldChg chg="modSp add mod">
        <pc:chgData name="Alfred Asterjadhi" userId="39de57b9-85c0-4fd1-aaac-8ca2b6560ad0" providerId="ADAL" clId="{20C04A7C-C7CF-4EAA-88F9-CE4E5F5C1CFC}" dt="2025-01-15T05:07:02.669" v="13524" actId="403"/>
        <pc:sldMkLst>
          <pc:docMk/>
          <pc:sldMk cId="1323486776" sldId="1414"/>
        </pc:sldMkLst>
      </pc:sldChg>
      <pc:sldChg chg="modSp add mod">
        <pc:chgData name="Alfred Asterjadhi" userId="39de57b9-85c0-4fd1-aaac-8ca2b6560ad0" providerId="ADAL" clId="{20C04A7C-C7CF-4EAA-88F9-CE4E5F5C1CFC}" dt="2025-01-15T04:43:37.910" v="13315" actId="255"/>
        <pc:sldMkLst>
          <pc:docMk/>
          <pc:sldMk cId="552608014" sldId="1415"/>
        </pc:sldMkLst>
      </pc:sldChg>
      <pc:sldChg chg="modSp add mod">
        <pc:chgData name="Alfred Asterjadhi" userId="39de57b9-85c0-4fd1-aaac-8ca2b6560ad0" providerId="ADAL" clId="{20C04A7C-C7CF-4EAA-88F9-CE4E5F5C1CFC}" dt="2025-01-15T20:56:53.545" v="13841" actId="13926"/>
        <pc:sldMkLst>
          <pc:docMk/>
          <pc:sldMk cId="2479012799" sldId="1416"/>
        </pc:sldMkLst>
      </pc:sldChg>
      <pc:sldChg chg="modSp add del mod">
        <pc:chgData name="Alfred Asterjadhi" userId="39de57b9-85c0-4fd1-aaac-8ca2b6560ad0" providerId="ADAL" clId="{20C04A7C-C7CF-4EAA-88F9-CE4E5F5C1CFC}" dt="2025-01-15T05:58:28.668" v="13676" actId="47"/>
        <pc:sldMkLst>
          <pc:docMk/>
          <pc:sldMk cId="1229047884" sldId="1417"/>
        </pc:sldMkLst>
      </pc:sldChg>
      <pc:sldChg chg="modSp add mod">
        <pc:chgData name="Alfred Asterjadhi" userId="39de57b9-85c0-4fd1-aaac-8ca2b6560ad0" providerId="ADAL" clId="{20C04A7C-C7CF-4EAA-88F9-CE4E5F5C1CFC}" dt="2025-01-16T02:11:48.649" v="15272" actId="20577"/>
        <pc:sldMkLst>
          <pc:docMk/>
          <pc:sldMk cId="2616000834" sldId="1418"/>
        </pc:sldMkLst>
      </pc:sldChg>
      <pc:sldChg chg="modSp add mod">
        <pc:chgData name="Alfred Asterjadhi" userId="39de57b9-85c0-4fd1-aaac-8ca2b6560ad0" providerId="ADAL" clId="{20C04A7C-C7CF-4EAA-88F9-CE4E5F5C1CFC}" dt="2025-01-15T21:20:08.022" v="14435" actId="20577"/>
        <pc:sldMkLst>
          <pc:docMk/>
          <pc:sldMk cId="341453547" sldId="1419"/>
        </pc:sldMkLst>
      </pc:sldChg>
      <pc:sldChg chg="modSp add mod">
        <pc:chgData name="Alfred Asterjadhi" userId="39de57b9-85c0-4fd1-aaac-8ca2b6560ad0" providerId="ADAL" clId="{20C04A7C-C7CF-4EAA-88F9-CE4E5F5C1CFC}" dt="2025-01-15T20:57:10.724" v="13854" actId="13926"/>
        <pc:sldMkLst>
          <pc:docMk/>
          <pc:sldMk cId="867808294" sldId="1420"/>
        </pc:sldMkLst>
      </pc:sldChg>
      <pc:sldChg chg="modSp add del mod">
        <pc:chgData name="Alfred Asterjadhi" userId="39de57b9-85c0-4fd1-aaac-8ca2b6560ad0" providerId="ADAL" clId="{20C04A7C-C7CF-4EAA-88F9-CE4E5F5C1CFC}" dt="2025-01-15T05:59:36.875" v="13678" actId="47"/>
        <pc:sldMkLst>
          <pc:docMk/>
          <pc:sldMk cId="2405544836" sldId="1421"/>
        </pc:sldMkLst>
      </pc:sldChg>
      <pc:sldChg chg="modSp add mod">
        <pc:chgData name="Alfred Asterjadhi" userId="39de57b9-85c0-4fd1-aaac-8ca2b6560ad0" providerId="ADAL" clId="{20C04A7C-C7CF-4EAA-88F9-CE4E5F5C1CFC}" dt="2025-01-16T01:14:08.544" v="15251" actId="21"/>
        <pc:sldMkLst>
          <pc:docMk/>
          <pc:sldMk cId="1978642554" sldId="1422"/>
        </pc:sldMkLst>
      </pc:sldChg>
      <pc:sldChg chg="modSp add mod">
        <pc:chgData name="Alfred Asterjadhi" userId="39de57b9-85c0-4fd1-aaac-8ca2b6560ad0" providerId="ADAL" clId="{20C04A7C-C7CF-4EAA-88F9-CE4E5F5C1CFC}" dt="2025-01-15T21:43:54.935" v="15045" actId="20577"/>
        <pc:sldMkLst>
          <pc:docMk/>
          <pc:sldMk cId="2886886147" sldId="1423"/>
        </pc:sldMkLst>
      </pc:sldChg>
      <pc:sldChg chg="modSp add del mod">
        <pc:chgData name="Alfred Asterjadhi" userId="39de57b9-85c0-4fd1-aaac-8ca2b6560ad0" providerId="ADAL" clId="{20C04A7C-C7CF-4EAA-88F9-CE4E5F5C1CFC}" dt="2024-12-06T21:51:44.214" v="1112" actId="47"/>
        <pc:sldMkLst>
          <pc:docMk/>
          <pc:sldMk cId="1268648392" sldId="1424"/>
        </pc:sldMkLst>
      </pc:sldChg>
      <pc:sldChg chg="modSp add mod">
        <pc:chgData name="Alfred Asterjadhi" userId="39de57b9-85c0-4fd1-aaac-8ca2b6560ad0" providerId="ADAL" clId="{20C04A7C-C7CF-4EAA-88F9-CE4E5F5C1CFC}" dt="2025-01-16T07:39:25.317" v="16363" actId="6549"/>
        <pc:sldMkLst>
          <pc:docMk/>
          <pc:sldMk cId="3878274435" sldId="1424"/>
        </pc:sldMkLst>
      </pc:sldChg>
      <pc:sldChg chg="addSp modSp add mod">
        <pc:chgData name="Alfred Asterjadhi" userId="39de57b9-85c0-4fd1-aaac-8ca2b6560ad0" providerId="ADAL" clId="{20C04A7C-C7CF-4EAA-88F9-CE4E5F5C1CFC}" dt="2025-01-15T07:01:10.844" v="13704" actId="20577"/>
        <pc:sldMkLst>
          <pc:docMk/>
          <pc:sldMk cId="312670683" sldId="1425"/>
        </pc:sldMkLst>
      </pc:sldChg>
      <pc:sldChg chg="addSp delSp modSp add mod chgLayout">
        <pc:chgData name="Alfred Asterjadhi" userId="39de57b9-85c0-4fd1-aaac-8ca2b6560ad0" providerId="ADAL" clId="{20C04A7C-C7CF-4EAA-88F9-CE4E5F5C1CFC}" dt="2025-01-15T07:02:10.467" v="13729" actId="6549"/>
        <pc:sldMkLst>
          <pc:docMk/>
          <pc:sldMk cId="3397362035" sldId="1426"/>
        </pc:sldMkLst>
      </pc:sldChg>
      <pc:sldChg chg="modSp add mod">
        <pc:chgData name="Alfred Asterjadhi" userId="39de57b9-85c0-4fd1-aaac-8ca2b6560ad0" providerId="ADAL" clId="{20C04A7C-C7CF-4EAA-88F9-CE4E5F5C1CFC}" dt="2025-01-15T07:02:26.620" v="13730" actId="207"/>
        <pc:sldMkLst>
          <pc:docMk/>
          <pc:sldMk cId="3483034418" sldId="1427"/>
        </pc:sldMkLst>
      </pc:sldChg>
      <pc:sldChg chg="modSp add mod">
        <pc:chgData name="Alfred Asterjadhi" userId="39de57b9-85c0-4fd1-aaac-8ca2b6560ad0" providerId="ADAL" clId="{20C04A7C-C7CF-4EAA-88F9-CE4E5F5C1CFC}" dt="2025-01-15T02:01:23.423" v="12815" actId="207"/>
        <pc:sldMkLst>
          <pc:docMk/>
          <pc:sldMk cId="1031103777" sldId="1428"/>
        </pc:sldMkLst>
      </pc:sldChg>
      <pc:sldChg chg="modSp add mod">
        <pc:chgData name="Alfred Asterjadhi" userId="39de57b9-85c0-4fd1-aaac-8ca2b6560ad0" providerId="ADAL" clId="{20C04A7C-C7CF-4EAA-88F9-CE4E5F5C1CFC}" dt="2025-01-17T00:20:27.490" v="16383" actId="207"/>
        <pc:sldMkLst>
          <pc:docMk/>
          <pc:sldMk cId="1880260866" sldId="1429"/>
        </pc:sldMkLst>
      </pc:sldChg>
      <pc:sldChg chg="modSp add mod">
        <pc:chgData name="Alfred Asterjadhi" userId="39de57b9-85c0-4fd1-aaac-8ca2b6560ad0" providerId="ADAL" clId="{20C04A7C-C7CF-4EAA-88F9-CE4E5F5C1CFC}" dt="2025-01-15T07:31:42.335" v="13827" actId="207"/>
        <pc:sldMkLst>
          <pc:docMk/>
          <pc:sldMk cId="1230937255" sldId="1430"/>
        </pc:sldMkLst>
      </pc:sldChg>
      <pc:sldChg chg="modSp add mod">
        <pc:chgData name="Alfred Asterjadhi" userId="39de57b9-85c0-4fd1-aaac-8ca2b6560ad0" providerId="ADAL" clId="{20C04A7C-C7CF-4EAA-88F9-CE4E5F5C1CFC}" dt="2025-01-16T06:08:15.285" v="16285" actId="2164"/>
        <pc:sldMkLst>
          <pc:docMk/>
          <pc:sldMk cId="978187058" sldId="1431"/>
        </pc:sldMkLst>
      </pc:sldChg>
      <pc:sldChg chg="modSp add mod">
        <pc:chgData name="Alfred Asterjadhi" userId="39de57b9-85c0-4fd1-aaac-8ca2b6560ad0" providerId="ADAL" clId="{20C04A7C-C7CF-4EAA-88F9-CE4E5F5C1CFC}" dt="2025-01-15T07:32:03.186" v="13830" actId="207"/>
        <pc:sldMkLst>
          <pc:docMk/>
          <pc:sldMk cId="1856065701" sldId="1432"/>
        </pc:sldMkLst>
      </pc:sldChg>
      <pc:sldChg chg="add del">
        <pc:chgData name="Alfred Asterjadhi" userId="39de57b9-85c0-4fd1-aaac-8ca2b6560ad0" providerId="ADAL" clId="{20C04A7C-C7CF-4EAA-88F9-CE4E5F5C1CFC}" dt="2025-01-11T01:22:10.107" v="2369" actId="2890"/>
        <pc:sldMkLst>
          <pc:docMk/>
          <pc:sldMk cId="1444969601" sldId="1433"/>
        </pc:sldMkLst>
      </pc:sldChg>
      <pc:sldChg chg="addSp modSp add mod">
        <pc:chgData name="Alfred Asterjadhi" userId="39de57b9-85c0-4fd1-aaac-8ca2b6560ad0" providerId="ADAL" clId="{20C04A7C-C7CF-4EAA-88F9-CE4E5F5C1CFC}" dt="2025-01-13T12:27:58.329" v="8989" actId="207"/>
        <pc:sldMkLst>
          <pc:docMk/>
          <pc:sldMk cId="3739426621" sldId="1433"/>
        </pc:sldMkLst>
      </pc:sldChg>
      <pc:sldChg chg="modSp add mod">
        <pc:chgData name="Alfred Asterjadhi" userId="39de57b9-85c0-4fd1-aaac-8ca2b6560ad0" providerId="ADAL" clId="{20C04A7C-C7CF-4EAA-88F9-CE4E5F5C1CFC}" dt="2025-01-13T01:45:09.341" v="8234" actId="207"/>
        <pc:sldMkLst>
          <pc:docMk/>
          <pc:sldMk cId="4035621218" sldId="1434"/>
        </pc:sldMkLst>
      </pc:sldChg>
      <pc:sldChg chg="modSp new mod">
        <pc:chgData name="Alfred Asterjadhi" userId="39de57b9-85c0-4fd1-aaac-8ca2b6560ad0" providerId="ADAL" clId="{20C04A7C-C7CF-4EAA-88F9-CE4E5F5C1CFC}" dt="2025-01-16T01:14:49.188" v="15271" actId="6549"/>
        <pc:sldMkLst>
          <pc:docMk/>
          <pc:sldMk cId="1685205550" sldId="1435"/>
        </pc:sldMkLst>
      </pc:sldChg>
      <pc:sldChg chg="modSp add mod">
        <pc:chgData name="Alfred Asterjadhi" userId="39de57b9-85c0-4fd1-aaac-8ca2b6560ad0" providerId="ADAL" clId="{20C04A7C-C7CF-4EAA-88F9-CE4E5F5C1CFC}" dt="2025-01-13T19:44:47.746" v="9794" actId="20577"/>
        <pc:sldMkLst>
          <pc:docMk/>
          <pc:sldMk cId="4162454866" sldId="1436"/>
        </pc:sldMkLst>
      </pc:sldChg>
      <pc:sldChg chg="modSp add mod">
        <pc:chgData name="Alfred Asterjadhi" userId="39de57b9-85c0-4fd1-aaac-8ca2b6560ad0" providerId="ADAL" clId="{20C04A7C-C7CF-4EAA-88F9-CE4E5F5C1CFC}" dt="2025-01-14T15:53:51.400" v="11755" actId="207"/>
        <pc:sldMkLst>
          <pc:docMk/>
          <pc:sldMk cId="1585791513" sldId="1437"/>
        </pc:sldMkLst>
      </pc:sldChg>
      <pc:sldChg chg="modSp add mod">
        <pc:chgData name="Alfred Asterjadhi" userId="39de57b9-85c0-4fd1-aaac-8ca2b6560ad0" providerId="ADAL" clId="{20C04A7C-C7CF-4EAA-88F9-CE4E5F5C1CFC}" dt="2025-01-14T15:54:45.343" v="11766" actId="207"/>
        <pc:sldMkLst>
          <pc:docMk/>
          <pc:sldMk cId="2364887005" sldId="1438"/>
        </pc:sldMkLst>
      </pc:sldChg>
      <pc:sldChg chg="modSp add mod">
        <pc:chgData name="Alfred Asterjadhi" userId="39de57b9-85c0-4fd1-aaac-8ca2b6560ad0" providerId="ADAL" clId="{20C04A7C-C7CF-4EAA-88F9-CE4E5F5C1CFC}" dt="2025-01-15T05:35:24.439" v="13626" actId="108"/>
        <pc:sldMkLst>
          <pc:docMk/>
          <pc:sldMk cId="734537731" sldId="1439"/>
        </pc:sldMkLst>
      </pc:sldChg>
      <pc:sldChg chg="modSp add mod">
        <pc:chgData name="Alfred Asterjadhi" userId="39de57b9-85c0-4fd1-aaac-8ca2b6560ad0" providerId="ADAL" clId="{20C04A7C-C7CF-4EAA-88F9-CE4E5F5C1CFC}" dt="2025-01-14T16:17:10.195" v="12174" actId="207"/>
        <pc:sldMkLst>
          <pc:docMk/>
          <pc:sldMk cId="1731157290" sldId="1440"/>
        </pc:sldMkLst>
      </pc:sldChg>
      <pc:sldChg chg="modSp add mod">
        <pc:chgData name="Alfred Asterjadhi" userId="39de57b9-85c0-4fd1-aaac-8ca2b6560ad0" providerId="ADAL" clId="{20C04A7C-C7CF-4EAA-88F9-CE4E5F5C1CFC}" dt="2025-01-13T00:02:33.567" v="6692" actId="20577"/>
        <pc:sldMkLst>
          <pc:docMk/>
          <pc:sldMk cId="1289712956" sldId="1441"/>
        </pc:sldMkLst>
      </pc:sldChg>
      <pc:sldChg chg="modSp add mod">
        <pc:chgData name="Alfred Asterjadhi" userId="39de57b9-85c0-4fd1-aaac-8ca2b6560ad0" providerId="ADAL" clId="{20C04A7C-C7CF-4EAA-88F9-CE4E5F5C1CFC}" dt="2025-01-13T19:43:44.630" v="9786" actId="207"/>
        <pc:sldMkLst>
          <pc:docMk/>
          <pc:sldMk cId="1615912686" sldId="1442"/>
        </pc:sldMkLst>
      </pc:sldChg>
      <pc:sldChg chg="modSp add mod">
        <pc:chgData name="Alfred Asterjadhi" userId="39de57b9-85c0-4fd1-aaac-8ca2b6560ad0" providerId="ADAL" clId="{20C04A7C-C7CF-4EAA-88F9-CE4E5F5C1CFC}" dt="2025-01-15T05:38:28.045" v="13638" actId="20577"/>
        <pc:sldMkLst>
          <pc:docMk/>
          <pc:sldMk cId="2248341446" sldId="1443"/>
        </pc:sldMkLst>
      </pc:sldChg>
      <pc:sldChg chg="modSp add mod">
        <pc:chgData name="Alfred Asterjadhi" userId="39de57b9-85c0-4fd1-aaac-8ca2b6560ad0" providerId="ADAL" clId="{20C04A7C-C7CF-4EAA-88F9-CE4E5F5C1CFC}" dt="2025-01-12T09:54:09.187" v="6208" actId="20577"/>
        <pc:sldMkLst>
          <pc:docMk/>
          <pc:sldMk cId="2736966182" sldId="1444"/>
        </pc:sldMkLst>
      </pc:sldChg>
      <pc:sldChg chg="modSp add mod">
        <pc:chgData name="Alfred Asterjadhi" userId="39de57b9-85c0-4fd1-aaac-8ca2b6560ad0" providerId="ADAL" clId="{20C04A7C-C7CF-4EAA-88F9-CE4E5F5C1CFC}" dt="2025-01-13T19:33:57.529" v="9561" actId="20577"/>
        <pc:sldMkLst>
          <pc:docMk/>
          <pc:sldMk cId="2961397077" sldId="1445"/>
        </pc:sldMkLst>
      </pc:sldChg>
      <pc:sldChg chg="modSp add mod">
        <pc:chgData name="Alfred Asterjadhi" userId="39de57b9-85c0-4fd1-aaac-8ca2b6560ad0" providerId="ADAL" clId="{20C04A7C-C7CF-4EAA-88F9-CE4E5F5C1CFC}" dt="2025-01-12T09:54:47.562" v="6241" actId="20577"/>
        <pc:sldMkLst>
          <pc:docMk/>
          <pc:sldMk cId="1319345498" sldId="1446"/>
        </pc:sldMkLst>
      </pc:sldChg>
      <pc:sldChg chg="modSp add mod">
        <pc:chgData name="Alfred Asterjadhi" userId="39de57b9-85c0-4fd1-aaac-8ca2b6560ad0" providerId="ADAL" clId="{20C04A7C-C7CF-4EAA-88F9-CE4E5F5C1CFC}" dt="2025-01-14T15:45:59.260" v="11650" actId="207"/>
        <pc:sldMkLst>
          <pc:docMk/>
          <pc:sldMk cId="2975231163" sldId="1447"/>
        </pc:sldMkLst>
      </pc:sldChg>
      <pc:sldChg chg="modSp add mod">
        <pc:chgData name="Alfred Asterjadhi" userId="39de57b9-85c0-4fd1-aaac-8ca2b6560ad0" providerId="ADAL" clId="{20C04A7C-C7CF-4EAA-88F9-CE4E5F5C1CFC}" dt="2025-01-14T15:56:05.076" v="11777" actId="207"/>
        <pc:sldMkLst>
          <pc:docMk/>
          <pc:sldMk cId="885285770" sldId="1448"/>
        </pc:sldMkLst>
      </pc:sldChg>
      <pc:sldChg chg="modSp add mod">
        <pc:chgData name="Alfred Asterjadhi" userId="39de57b9-85c0-4fd1-aaac-8ca2b6560ad0" providerId="ADAL" clId="{20C04A7C-C7CF-4EAA-88F9-CE4E5F5C1CFC}" dt="2025-01-14T15:56:21.795" v="11780" actId="207"/>
        <pc:sldMkLst>
          <pc:docMk/>
          <pc:sldMk cId="838658978" sldId="1449"/>
        </pc:sldMkLst>
      </pc:sldChg>
      <pc:sldChg chg="modSp add mod">
        <pc:chgData name="Alfred Asterjadhi" userId="39de57b9-85c0-4fd1-aaac-8ca2b6560ad0" providerId="ADAL" clId="{20C04A7C-C7CF-4EAA-88F9-CE4E5F5C1CFC}" dt="2025-01-12T09:55:06.961" v="6244" actId="20577"/>
        <pc:sldMkLst>
          <pc:docMk/>
          <pc:sldMk cId="4122725340" sldId="1450"/>
        </pc:sldMkLst>
      </pc:sldChg>
      <pc:sldChg chg="addSp modSp add mod">
        <pc:chgData name="Alfred Asterjadhi" userId="39de57b9-85c0-4fd1-aaac-8ca2b6560ad0" providerId="ADAL" clId="{20C04A7C-C7CF-4EAA-88F9-CE4E5F5C1CFC}" dt="2025-01-13T01:53:11.599" v="8404" actId="207"/>
        <pc:sldMkLst>
          <pc:docMk/>
          <pc:sldMk cId="1363639592" sldId="1451"/>
        </pc:sldMkLst>
      </pc:sldChg>
      <pc:sldChg chg="addSp modSp add mod">
        <pc:chgData name="Alfred Asterjadhi" userId="39de57b9-85c0-4fd1-aaac-8ca2b6560ad0" providerId="ADAL" clId="{20C04A7C-C7CF-4EAA-88F9-CE4E5F5C1CFC}" dt="2025-01-13T12:27:27.967" v="8971" actId="207"/>
        <pc:sldMkLst>
          <pc:docMk/>
          <pc:sldMk cId="4029838063" sldId="1452"/>
        </pc:sldMkLst>
      </pc:sldChg>
      <pc:sldChg chg="delSp modSp add mod">
        <pc:chgData name="Alfred Asterjadhi" userId="39de57b9-85c0-4fd1-aaac-8ca2b6560ad0" providerId="ADAL" clId="{20C04A7C-C7CF-4EAA-88F9-CE4E5F5C1CFC}" dt="2025-01-13T12:29:00.050" v="9014" actId="207"/>
        <pc:sldMkLst>
          <pc:docMk/>
          <pc:sldMk cId="1489339819" sldId="1453"/>
        </pc:sldMkLst>
      </pc:sldChg>
      <pc:sldChg chg="modSp add del mod">
        <pc:chgData name="Alfred Asterjadhi" userId="39de57b9-85c0-4fd1-aaac-8ca2b6560ad0" providerId="ADAL" clId="{20C04A7C-C7CF-4EAA-88F9-CE4E5F5C1CFC}" dt="2025-01-13T04:24:32.874" v="8705" actId="47"/>
        <pc:sldMkLst>
          <pc:docMk/>
          <pc:sldMk cId="960895185" sldId="1454"/>
        </pc:sldMkLst>
      </pc:sldChg>
      <pc:sldChg chg="modSp add mod">
        <pc:chgData name="Alfred Asterjadhi" userId="39de57b9-85c0-4fd1-aaac-8ca2b6560ad0" providerId="ADAL" clId="{20C04A7C-C7CF-4EAA-88F9-CE4E5F5C1CFC}" dt="2025-01-14T15:53:08.200" v="11741" actId="207"/>
        <pc:sldMkLst>
          <pc:docMk/>
          <pc:sldMk cId="596241266" sldId="1455"/>
        </pc:sldMkLst>
      </pc:sldChg>
      <pc:sldChg chg="modSp add mod">
        <pc:chgData name="Alfred Asterjadhi" userId="39de57b9-85c0-4fd1-aaac-8ca2b6560ad0" providerId="ADAL" clId="{20C04A7C-C7CF-4EAA-88F9-CE4E5F5C1CFC}" dt="2025-01-14T02:46:36.137" v="10762" actId="400"/>
        <pc:sldMkLst>
          <pc:docMk/>
          <pc:sldMk cId="4126384348" sldId="1456"/>
        </pc:sldMkLst>
      </pc:sldChg>
      <pc:sldChg chg="modSp add mod">
        <pc:chgData name="Alfred Asterjadhi" userId="39de57b9-85c0-4fd1-aaac-8ca2b6560ad0" providerId="ADAL" clId="{20C04A7C-C7CF-4EAA-88F9-CE4E5F5C1CFC}" dt="2025-01-14T15:54:15.134" v="11763" actId="207"/>
        <pc:sldMkLst>
          <pc:docMk/>
          <pc:sldMk cId="3218534082" sldId="1457"/>
        </pc:sldMkLst>
      </pc:sldChg>
      <pc:sldChg chg="modSp add mod">
        <pc:chgData name="Alfred Asterjadhi" userId="39de57b9-85c0-4fd1-aaac-8ca2b6560ad0" providerId="ADAL" clId="{20C04A7C-C7CF-4EAA-88F9-CE4E5F5C1CFC}" dt="2025-01-15T04:49:55.006" v="13413" actId="20577"/>
        <pc:sldMkLst>
          <pc:docMk/>
          <pc:sldMk cId="3858433915" sldId="1458"/>
        </pc:sldMkLst>
      </pc:sldChg>
      <pc:sldChg chg="modSp add mod">
        <pc:chgData name="Alfred Asterjadhi" userId="39de57b9-85c0-4fd1-aaac-8ca2b6560ad0" providerId="ADAL" clId="{20C04A7C-C7CF-4EAA-88F9-CE4E5F5C1CFC}" dt="2025-01-14T15:42:26.278" v="11596" actId="20577"/>
        <pc:sldMkLst>
          <pc:docMk/>
          <pc:sldMk cId="2272076654" sldId="1459"/>
        </pc:sldMkLst>
      </pc:sldChg>
      <pc:sldChg chg="modSp add mod">
        <pc:chgData name="Alfred Asterjadhi" userId="39de57b9-85c0-4fd1-aaac-8ca2b6560ad0" providerId="ADAL" clId="{20C04A7C-C7CF-4EAA-88F9-CE4E5F5C1CFC}" dt="2025-01-13T01:16:50.534" v="8047" actId="20577"/>
        <pc:sldMkLst>
          <pc:docMk/>
          <pc:sldMk cId="2511088976" sldId="1460"/>
        </pc:sldMkLst>
      </pc:sldChg>
      <pc:sldChg chg="modSp add mod">
        <pc:chgData name="Alfred Asterjadhi" userId="39de57b9-85c0-4fd1-aaac-8ca2b6560ad0" providerId="ADAL" clId="{20C04A7C-C7CF-4EAA-88F9-CE4E5F5C1CFC}" dt="2025-01-14T03:08:23.034" v="10765" actId="20577"/>
        <pc:sldMkLst>
          <pc:docMk/>
          <pc:sldMk cId="2568651181" sldId="1461"/>
        </pc:sldMkLst>
      </pc:sldChg>
      <pc:sldChg chg="modSp new mod">
        <pc:chgData name="Alfred Asterjadhi" userId="39de57b9-85c0-4fd1-aaac-8ca2b6560ad0" providerId="ADAL" clId="{20C04A7C-C7CF-4EAA-88F9-CE4E5F5C1CFC}" dt="2025-01-13T19:11:45.935" v="9103" actId="207"/>
        <pc:sldMkLst>
          <pc:docMk/>
          <pc:sldMk cId="2442933544" sldId="1462"/>
        </pc:sldMkLst>
      </pc:sldChg>
      <pc:sldChg chg="modSp new mod">
        <pc:chgData name="Alfred Asterjadhi" userId="39de57b9-85c0-4fd1-aaac-8ca2b6560ad0" providerId="ADAL" clId="{20C04A7C-C7CF-4EAA-88F9-CE4E5F5C1CFC}" dt="2025-01-15T23:08:33.528" v="15056" actId="12"/>
        <pc:sldMkLst>
          <pc:docMk/>
          <pc:sldMk cId="2351327133" sldId="1463"/>
        </pc:sldMkLst>
      </pc:sldChg>
      <pc:sldChg chg="modSp new mod">
        <pc:chgData name="Alfred Asterjadhi" userId="39de57b9-85c0-4fd1-aaac-8ca2b6560ad0" providerId="ADAL" clId="{20C04A7C-C7CF-4EAA-88F9-CE4E5F5C1CFC}" dt="2025-01-13T19:11:51.221" v="9105" actId="207"/>
        <pc:sldMkLst>
          <pc:docMk/>
          <pc:sldMk cId="3478159541" sldId="1464"/>
        </pc:sldMkLst>
      </pc:sldChg>
      <pc:sldChg chg="modSp add mod">
        <pc:chgData name="Alfred Asterjadhi" userId="39de57b9-85c0-4fd1-aaac-8ca2b6560ad0" providerId="ADAL" clId="{20C04A7C-C7CF-4EAA-88F9-CE4E5F5C1CFC}" dt="2025-01-14T23:21:54.278" v="12458" actId="207"/>
        <pc:sldMkLst>
          <pc:docMk/>
          <pc:sldMk cId="3372606759" sldId="1465"/>
        </pc:sldMkLst>
      </pc:sldChg>
      <pc:sldChg chg="modSp add mod">
        <pc:chgData name="Alfred Asterjadhi" userId="39de57b9-85c0-4fd1-aaac-8ca2b6560ad0" providerId="ADAL" clId="{20C04A7C-C7CF-4EAA-88F9-CE4E5F5C1CFC}" dt="2025-01-14T03:08:45.768" v="10771" actId="21"/>
        <pc:sldMkLst>
          <pc:docMk/>
          <pc:sldMk cId="1719335458" sldId="1466"/>
        </pc:sldMkLst>
      </pc:sldChg>
      <pc:sldChg chg="modSp add mod">
        <pc:chgData name="Alfred Asterjadhi" userId="39de57b9-85c0-4fd1-aaac-8ca2b6560ad0" providerId="ADAL" clId="{20C04A7C-C7CF-4EAA-88F9-CE4E5F5C1CFC}" dt="2025-01-13T22:00:55.648" v="10382" actId="20577"/>
        <pc:sldMkLst>
          <pc:docMk/>
          <pc:sldMk cId="4087108921" sldId="1467"/>
        </pc:sldMkLst>
      </pc:sldChg>
      <pc:sldChg chg="addSp modSp add mod">
        <pc:chgData name="Alfred Asterjadhi" userId="39de57b9-85c0-4fd1-aaac-8ca2b6560ad0" providerId="ADAL" clId="{20C04A7C-C7CF-4EAA-88F9-CE4E5F5C1CFC}" dt="2025-01-14T15:42:48.103" v="11609" actId="207"/>
        <pc:sldMkLst>
          <pc:docMk/>
          <pc:sldMk cId="816269527" sldId="1468"/>
        </pc:sldMkLst>
      </pc:sldChg>
      <pc:sldChg chg="addSp delSp modSp add mod chgLayout">
        <pc:chgData name="Alfred Asterjadhi" userId="39de57b9-85c0-4fd1-aaac-8ca2b6560ad0" providerId="ADAL" clId="{20C04A7C-C7CF-4EAA-88F9-CE4E5F5C1CFC}" dt="2025-01-14T15:44:06.417" v="11639" actId="207"/>
        <pc:sldMkLst>
          <pc:docMk/>
          <pc:sldMk cId="3374141807" sldId="1469"/>
        </pc:sldMkLst>
      </pc:sldChg>
      <pc:sldChg chg="addSp delSp modSp add mod">
        <pc:chgData name="Alfred Asterjadhi" userId="39de57b9-85c0-4fd1-aaac-8ca2b6560ad0" providerId="ADAL" clId="{20C04A7C-C7CF-4EAA-88F9-CE4E5F5C1CFC}" dt="2025-01-14T06:49:07.213" v="11116" actId="20577"/>
        <pc:sldMkLst>
          <pc:docMk/>
          <pc:sldMk cId="1498858466" sldId="1470"/>
        </pc:sldMkLst>
      </pc:sldChg>
      <pc:sldChg chg="addSp delSp modSp add mod">
        <pc:chgData name="Alfred Asterjadhi" userId="39de57b9-85c0-4fd1-aaac-8ca2b6560ad0" providerId="ADAL" clId="{20C04A7C-C7CF-4EAA-88F9-CE4E5F5C1CFC}" dt="2025-01-14T06:50:29.514" v="11141" actId="14734"/>
        <pc:sldMkLst>
          <pc:docMk/>
          <pc:sldMk cId="2281604066" sldId="1471"/>
        </pc:sldMkLst>
      </pc:sldChg>
      <pc:sldChg chg="addSp modSp add mod">
        <pc:chgData name="Alfred Asterjadhi" userId="39de57b9-85c0-4fd1-aaac-8ca2b6560ad0" providerId="ADAL" clId="{20C04A7C-C7CF-4EAA-88F9-CE4E5F5C1CFC}" dt="2025-01-14T08:43:39.343" v="11181" actId="20577"/>
        <pc:sldMkLst>
          <pc:docMk/>
          <pc:sldMk cId="10482418" sldId="1472"/>
        </pc:sldMkLst>
      </pc:sldChg>
      <pc:sldChg chg="modSp new mod">
        <pc:chgData name="Alfred Asterjadhi" userId="39de57b9-85c0-4fd1-aaac-8ca2b6560ad0" providerId="ADAL" clId="{20C04A7C-C7CF-4EAA-88F9-CE4E5F5C1CFC}" dt="2025-01-15T02:36:55.812" v="12850" actId="20577"/>
        <pc:sldMkLst>
          <pc:docMk/>
          <pc:sldMk cId="385581143" sldId="1473"/>
        </pc:sldMkLst>
      </pc:sldChg>
      <pc:sldChg chg="modSp new mod">
        <pc:chgData name="Alfred Asterjadhi" userId="39de57b9-85c0-4fd1-aaac-8ca2b6560ad0" providerId="ADAL" clId="{20C04A7C-C7CF-4EAA-88F9-CE4E5F5C1CFC}" dt="2025-01-15T02:35:47.120" v="12848" actId="207"/>
        <pc:sldMkLst>
          <pc:docMk/>
          <pc:sldMk cId="1962262053" sldId="1474"/>
        </pc:sldMkLst>
      </pc:sldChg>
      <pc:sldChg chg="modSp add mod">
        <pc:chgData name="Alfred Asterjadhi" userId="39de57b9-85c0-4fd1-aaac-8ca2b6560ad0" providerId="ADAL" clId="{20C04A7C-C7CF-4EAA-88F9-CE4E5F5C1CFC}" dt="2025-01-15T04:46:54.471" v="13382" actId="20577"/>
        <pc:sldMkLst>
          <pc:docMk/>
          <pc:sldMk cId="435670860" sldId="1475"/>
        </pc:sldMkLst>
      </pc:sldChg>
      <pc:sldChg chg="modSp add mod ord">
        <pc:chgData name="Alfred Asterjadhi" userId="39de57b9-85c0-4fd1-aaac-8ca2b6560ad0" providerId="ADAL" clId="{20C04A7C-C7CF-4EAA-88F9-CE4E5F5C1CFC}" dt="2025-01-15T21:00:46.221" v="13895" actId="20577"/>
        <pc:sldMkLst>
          <pc:docMk/>
          <pc:sldMk cId="274796487" sldId="1476"/>
        </pc:sldMkLst>
      </pc:sldChg>
      <pc:sldChg chg="modSp add mod">
        <pc:chgData name="Alfred Asterjadhi" userId="39de57b9-85c0-4fd1-aaac-8ca2b6560ad0" providerId="ADAL" clId="{20C04A7C-C7CF-4EAA-88F9-CE4E5F5C1CFC}" dt="2025-01-15T21:04:42.702" v="14061"/>
        <pc:sldMkLst>
          <pc:docMk/>
          <pc:sldMk cId="939849991" sldId="1477"/>
        </pc:sldMkLst>
      </pc:sldChg>
      <pc:sldChg chg="modSp add mod">
        <pc:chgData name="Alfred Asterjadhi" userId="39de57b9-85c0-4fd1-aaac-8ca2b6560ad0" providerId="ADAL" clId="{20C04A7C-C7CF-4EAA-88F9-CE4E5F5C1CFC}" dt="2025-01-15T21:07:32.225" v="14166" actId="20577"/>
        <pc:sldMkLst>
          <pc:docMk/>
          <pc:sldMk cId="3113372696" sldId="1478"/>
        </pc:sldMkLst>
      </pc:sldChg>
      <pc:sldChg chg="modSp new mod">
        <pc:chgData name="Alfred Asterjadhi" userId="39de57b9-85c0-4fd1-aaac-8ca2b6560ad0" providerId="ADAL" clId="{20C04A7C-C7CF-4EAA-88F9-CE4E5F5C1CFC}" dt="2025-01-14T23:30:56.371" v="12809" actId="207"/>
        <pc:sldMkLst>
          <pc:docMk/>
          <pc:sldMk cId="3748653700" sldId="1479"/>
        </pc:sldMkLst>
      </pc:sldChg>
      <pc:sldChg chg="modSp add mod">
        <pc:chgData name="Alfred Asterjadhi" userId="39de57b9-85c0-4fd1-aaac-8ca2b6560ad0" providerId="ADAL" clId="{20C04A7C-C7CF-4EAA-88F9-CE4E5F5C1CFC}" dt="2025-01-14T16:12:23.498" v="12049" actId="6549"/>
        <pc:sldMkLst>
          <pc:docMk/>
          <pc:sldMk cId="2656666374" sldId="1480"/>
        </pc:sldMkLst>
      </pc:sldChg>
      <pc:sldChg chg="modSp new mod">
        <pc:chgData name="Alfred Asterjadhi" userId="39de57b9-85c0-4fd1-aaac-8ca2b6560ad0" providerId="ADAL" clId="{20C04A7C-C7CF-4EAA-88F9-CE4E5F5C1CFC}" dt="2025-01-14T16:14:02.615" v="12092" actId="6549"/>
        <pc:sldMkLst>
          <pc:docMk/>
          <pc:sldMk cId="2941087830" sldId="1481"/>
        </pc:sldMkLst>
      </pc:sldChg>
      <pc:sldChg chg="modSp new mod">
        <pc:chgData name="Alfred Asterjadhi" userId="39de57b9-85c0-4fd1-aaac-8ca2b6560ad0" providerId="ADAL" clId="{20C04A7C-C7CF-4EAA-88F9-CE4E5F5C1CFC}" dt="2025-01-14T16:15:04.288" v="12116" actId="6549"/>
        <pc:sldMkLst>
          <pc:docMk/>
          <pc:sldMk cId="2146179880" sldId="1482"/>
        </pc:sldMkLst>
      </pc:sldChg>
      <pc:sldChg chg="modSp new mod">
        <pc:chgData name="Alfred Asterjadhi" userId="39de57b9-85c0-4fd1-aaac-8ca2b6560ad0" providerId="ADAL" clId="{20C04A7C-C7CF-4EAA-88F9-CE4E5F5C1CFC}" dt="2025-01-14T16:16:20.530" v="12170" actId="20577"/>
        <pc:sldMkLst>
          <pc:docMk/>
          <pc:sldMk cId="1400319500" sldId="1483"/>
        </pc:sldMkLst>
      </pc:sldChg>
      <pc:sldChg chg="modSp new mod">
        <pc:chgData name="Alfred Asterjadhi" userId="39de57b9-85c0-4fd1-aaac-8ca2b6560ad0" providerId="ADAL" clId="{20C04A7C-C7CF-4EAA-88F9-CE4E5F5C1CFC}" dt="2025-01-15T04:32:03.462" v="13102" actId="114"/>
        <pc:sldMkLst>
          <pc:docMk/>
          <pc:sldMk cId="2323057527" sldId="1484"/>
        </pc:sldMkLst>
      </pc:sldChg>
      <pc:sldChg chg="modSp new mod">
        <pc:chgData name="Alfred Asterjadhi" userId="39de57b9-85c0-4fd1-aaac-8ca2b6560ad0" providerId="ADAL" clId="{20C04A7C-C7CF-4EAA-88F9-CE4E5F5C1CFC}" dt="2025-01-15T04:37:21.260" v="13204" actId="20577"/>
        <pc:sldMkLst>
          <pc:docMk/>
          <pc:sldMk cId="568391766" sldId="1485"/>
        </pc:sldMkLst>
      </pc:sldChg>
      <pc:sldChg chg="modSp add mod">
        <pc:chgData name="Alfred Asterjadhi" userId="39de57b9-85c0-4fd1-aaac-8ca2b6560ad0" providerId="ADAL" clId="{20C04A7C-C7CF-4EAA-88F9-CE4E5F5C1CFC}" dt="2025-01-15T04:51:13.408" v="13424" actId="114"/>
        <pc:sldMkLst>
          <pc:docMk/>
          <pc:sldMk cId="3720066593" sldId="1486"/>
        </pc:sldMkLst>
      </pc:sldChg>
      <pc:sldChg chg="addSp delSp modSp add mod">
        <pc:chgData name="Alfred Asterjadhi" userId="39de57b9-85c0-4fd1-aaac-8ca2b6560ad0" providerId="ADAL" clId="{20C04A7C-C7CF-4EAA-88F9-CE4E5F5C1CFC}" dt="2025-01-16T01:12:15.415" v="15229" actId="20577"/>
        <pc:sldMkLst>
          <pc:docMk/>
          <pc:sldMk cId="943177457" sldId="1487"/>
        </pc:sldMkLst>
      </pc:sldChg>
      <pc:sldChg chg="modSp add mod">
        <pc:chgData name="Alfred Asterjadhi" userId="39de57b9-85c0-4fd1-aaac-8ca2b6560ad0" providerId="ADAL" clId="{20C04A7C-C7CF-4EAA-88F9-CE4E5F5C1CFC}" dt="2025-01-15T21:19:48.967" v="14434" actId="404"/>
        <pc:sldMkLst>
          <pc:docMk/>
          <pc:sldMk cId="1292955924" sldId="1488"/>
        </pc:sldMkLst>
      </pc:sldChg>
      <pc:sldChg chg="modSp add mod">
        <pc:chgData name="Alfred Asterjadhi" userId="39de57b9-85c0-4fd1-aaac-8ca2b6560ad0" providerId="ADAL" clId="{20C04A7C-C7CF-4EAA-88F9-CE4E5F5C1CFC}" dt="2025-01-15T21:44:08.446" v="15051" actId="20577"/>
        <pc:sldMkLst>
          <pc:docMk/>
          <pc:sldMk cId="3865032129" sldId="1489"/>
        </pc:sldMkLst>
      </pc:sldChg>
      <pc:sldChg chg="addSp modSp add mod">
        <pc:chgData name="Alfred Asterjadhi" userId="39de57b9-85c0-4fd1-aaac-8ca2b6560ad0" providerId="ADAL" clId="{20C04A7C-C7CF-4EAA-88F9-CE4E5F5C1CFC}" dt="2025-01-15T23:10:47.177" v="15086" actId="114"/>
        <pc:sldMkLst>
          <pc:docMk/>
          <pc:sldMk cId="440640471" sldId="1490"/>
        </pc:sldMkLst>
      </pc:sldChg>
      <pc:sldChg chg="addSp modSp add mod">
        <pc:chgData name="Alfred Asterjadhi" userId="39de57b9-85c0-4fd1-aaac-8ca2b6560ad0" providerId="ADAL" clId="{20C04A7C-C7CF-4EAA-88F9-CE4E5F5C1CFC}" dt="2025-01-16T01:12:34.070" v="15241" actId="20577"/>
        <pc:sldMkLst>
          <pc:docMk/>
          <pc:sldMk cId="2266731094" sldId="1491"/>
        </pc:sldMkLst>
      </pc:sldChg>
      <pc:sldChg chg="modSp new mod">
        <pc:chgData name="Alfred Asterjadhi" userId="39de57b9-85c0-4fd1-aaac-8ca2b6560ad0" providerId="ADAL" clId="{20C04A7C-C7CF-4EAA-88F9-CE4E5F5C1CFC}" dt="2025-01-16T00:44:27.332" v="15191" actId="20577"/>
        <pc:sldMkLst>
          <pc:docMk/>
          <pc:sldMk cId="2326697859" sldId="1492"/>
        </pc:sldMkLst>
      </pc:sldChg>
      <pc:sldChg chg="modSp add mod">
        <pc:chgData name="Alfred Asterjadhi" userId="39de57b9-85c0-4fd1-aaac-8ca2b6560ad0" providerId="ADAL" clId="{20C04A7C-C7CF-4EAA-88F9-CE4E5F5C1CFC}" dt="2025-01-16T00:46:54.754" v="15226" actId="20577"/>
        <pc:sldMkLst>
          <pc:docMk/>
          <pc:sldMk cId="4030966610" sldId="1493"/>
        </pc:sldMkLst>
      </pc:sldChg>
      <pc:sldChg chg="modSp new mod">
        <pc:chgData name="Alfred Asterjadhi" userId="39de57b9-85c0-4fd1-aaac-8ca2b6560ad0" providerId="ADAL" clId="{20C04A7C-C7CF-4EAA-88F9-CE4E5F5C1CFC}" dt="2025-01-16T08:31:06.927" v="16367" actId="20577"/>
        <pc:sldMkLst>
          <pc:docMk/>
          <pc:sldMk cId="2130627217" sldId="1494"/>
        </pc:sldMkLst>
      </pc:sldChg>
      <pc:sldMasterChg chg="modSp mod modSldLayout">
        <pc:chgData name="Alfred Asterjadhi" userId="39de57b9-85c0-4fd1-aaac-8ca2b6560ad0" providerId="ADAL" clId="{20C04A7C-C7CF-4EAA-88F9-CE4E5F5C1CFC}" dt="2025-01-16T23:17:57.387" v="16379" actId="6549"/>
        <pc:sldMasterMkLst>
          <pc:docMk/>
          <pc:sldMasterMk cId="0" sldId="2147483648"/>
        </pc:sldMasterMkLst>
        <pc:sldLayoutChg chg="modSp">
          <pc:chgData name="Alfred Asterjadhi" userId="39de57b9-85c0-4fd1-aaac-8ca2b6560ad0" providerId="ADAL" clId="{20C04A7C-C7CF-4EAA-88F9-CE4E5F5C1CFC}" dt="2025-01-06T15:45:11.409" v="1332" actId="313"/>
          <pc:sldLayoutMkLst>
            <pc:docMk/>
            <pc:sldMasterMk cId="0" sldId="2147483648"/>
            <pc:sldLayoutMk cId="0" sldId="2147483649"/>
          </pc:sldLayoutMkLst>
        </pc:sldLayoutChg>
        <pc:sldLayoutChg chg="modSp">
          <pc:chgData name="Alfred Asterjadhi" userId="39de57b9-85c0-4fd1-aaac-8ca2b6560ad0" providerId="ADAL" clId="{20C04A7C-C7CF-4EAA-88F9-CE4E5F5C1CFC}" dt="2025-01-06T15:45:12.025" v="1333" actId="313"/>
          <pc:sldLayoutMkLst>
            <pc:docMk/>
            <pc:sldMasterMk cId="0" sldId="2147483648"/>
            <pc:sldLayoutMk cId="0" sldId="2147483650"/>
          </pc:sldLayoutMkLst>
        </pc:sldLayoutChg>
        <pc:sldLayoutChg chg="modSp">
          <pc:chgData name="Alfred Asterjadhi" userId="39de57b9-85c0-4fd1-aaac-8ca2b6560ad0" providerId="ADAL" clId="{20C04A7C-C7CF-4EAA-88F9-CE4E5F5C1CFC}" dt="2025-01-06T15:45:12.614" v="1334" actId="313"/>
          <pc:sldLayoutMkLst>
            <pc:docMk/>
            <pc:sldMasterMk cId="0" sldId="2147483648"/>
            <pc:sldLayoutMk cId="0" sldId="2147483651"/>
          </pc:sldLayoutMkLst>
        </pc:sldLayoutChg>
        <pc:sldLayoutChg chg="modSp">
          <pc:chgData name="Alfred Asterjadhi" userId="39de57b9-85c0-4fd1-aaac-8ca2b6560ad0" providerId="ADAL" clId="{20C04A7C-C7CF-4EAA-88F9-CE4E5F5C1CFC}" dt="2025-01-06T15:45:12.814" v="1335" actId="313"/>
          <pc:sldLayoutMkLst>
            <pc:docMk/>
            <pc:sldMasterMk cId="0" sldId="2147483648"/>
            <pc:sldLayoutMk cId="0" sldId="2147483652"/>
          </pc:sldLayoutMkLst>
        </pc:sldLayoutChg>
        <pc:sldLayoutChg chg="modSp">
          <pc:chgData name="Alfred Asterjadhi" userId="39de57b9-85c0-4fd1-aaac-8ca2b6560ad0" providerId="ADAL" clId="{20C04A7C-C7CF-4EAA-88F9-CE4E5F5C1CFC}" dt="2025-01-06T15:45:13.239" v="1336" actId="313"/>
          <pc:sldLayoutMkLst>
            <pc:docMk/>
            <pc:sldMasterMk cId="0" sldId="2147483648"/>
            <pc:sldLayoutMk cId="0" sldId="2147483654"/>
          </pc:sldLayoutMkLst>
        </pc:sldLayoutChg>
        <pc:sldLayoutChg chg="modSp">
          <pc:chgData name="Alfred Asterjadhi" userId="39de57b9-85c0-4fd1-aaac-8ca2b6560ad0" providerId="ADAL" clId="{20C04A7C-C7CF-4EAA-88F9-CE4E5F5C1CFC}" dt="2025-01-06T15:45:13.680" v="1337" actId="313"/>
          <pc:sldLayoutMkLst>
            <pc:docMk/>
            <pc:sldMasterMk cId="0" sldId="2147483648"/>
            <pc:sldLayoutMk cId="0" sldId="2147483655"/>
          </pc:sldLayoutMkLst>
        </pc:sldLayoutChg>
      </pc:sldMasterChg>
    </pc:docChg>
  </pc:docChgLst>
  <pc:docChgLst>
    <pc:chgData name="Alfred Asterjadhi" userId="39de57b9-85c0-4fd1-aaac-8ca2b6560ad0" providerId="ADAL" clId="{CD86C3AA-724F-47E4-A1B1-D2C1BA05633B}"/>
    <pc:docChg chg="undo redo custSel addSld delSld modSld modMainMaster">
      <pc:chgData name="Alfred Asterjadhi" userId="39de57b9-85c0-4fd1-aaac-8ca2b6560ad0" providerId="ADAL" clId="{CD86C3AA-724F-47E4-A1B1-D2C1BA05633B}" dt="2024-05-28T15:25:18.190" v="5027" actId="20577"/>
      <pc:docMkLst>
        <pc:docMk/>
      </pc:docMkLst>
      <pc:sldChg chg="modSp mod">
        <pc:chgData name="Alfred Asterjadhi" userId="39de57b9-85c0-4fd1-aaac-8ca2b6560ad0" providerId="ADAL" clId="{CD86C3AA-724F-47E4-A1B1-D2C1BA05633B}" dt="2024-05-16T13:44:00.781" v="4921" actId="20577"/>
        <pc:sldMkLst>
          <pc:docMk/>
          <pc:sldMk cId="3976818858" sldId="269"/>
        </pc:sldMkLst>
      </pc:sldChg>
      <pc:sldChg chg="modSp mod">
        <pc:chgData name="Alfred Asterjadhi" userId="39de57b9-85c0-4fd1-aaac-8ca2b6560ad0" providerId="ADAL" clId="{CD86C3AA-724F-47E4-A1B1-D2C1BA05633B}" dt="2024-05-16T13:43:46.928" v="4919"/>
        <pc:sldMkLst>
          <pc:docMk/>
          <pc:sldMk cId="2243228416" sldId="299"/>
        </pc:sldMkLst>
      </pc:sldChg>
      <pc:sldChg chg="modSp mod">
        <pc:chgData name="Alfred Asterjadhi" userId="39de57b9-85c0-4fd1-aaac-8ca2b6560ad0" providerId="ADAL" clId="{CD86C3AA-724F-47E4-A1B1-D2C1BA05633B}" dt="2024-05-02T17:02:32.701" v="0"/>
        <pc:sldMkLst>
          <pc:docMk/>
          <pc:sldMk cId="3843208451" sldId="333"/>
        </pc:sldMkLst>
      </pc:sldChg>
      <pc:sldChg chg="modSp mod">
        <pc:chgData name="Alfred Asterjadhi" userId="39de57b9-85c0-4fd1-aaac-8ca2b6560ad0" providerId="ADAL" clId="{CD86C3AA-724F-47E4-A1B1-D2C1BA05633B}" dt="2024-05-16T14:08:01.542" v="4955" actId="13926"/>
        <pc:sldMkLst>
          <pc:docMk/>
          <pc:sldMk cId="3930036297" sldId="356"/>
        </pc:sldMkLst>
      </pc:sldChg>
      <pc:sldChg chg="modSp mod">
        <pc:chgData name="Alfred Asterjadhi" userId="39de57b9-85c0-4fd1-aaac-8ca2b6560ad0" providerId="ADAL" clId="{CD86C3AA-724F-47E4-A1B1-D2C1BA05633B}" dt="2024-05-16T13:38:31.593" v="4912" actId="20577"/>
        <pc:sldMkLst>
          <pc:docMk/>
          <pc:sldMk cId="3576977642" sldId="362"/>
        </pc:sldMkLst>
      </pc:sldChg>
      <pc:sldChg chg="addSp delSp modSp mod">
        <pc:chgData name="Alfred Asterjadhi" userId="39de57b9-85c0-4fd1-aaac-8ca2b6560ad0" providerId="ADAL" clId="{CD86C3AA-724F-47E4-A1B1-D2C1BA05633B}" dt="2024-05-16T13:48:27.799" v="4948" actId="207"/>
        <pc:sldMkLst>
          <pc:docMk/>
          <pc:sldMk cId="2696761607" sldId="393"/>
        </pc:sldMkLst>
      </pc:sldChg>
      <pc:sldChg chg="modSp mod">
        <pc:chgData name="Alfred Asterjadhi" userId="39de57b9-85c0-4fd1-aaac-8ca2b6560ad0" providerId="ADAL" clId="{CD86C3AA-724F-47E4-A1B1-D2C1BA05633B}" dt="2024-05-16T15:22:51.847" v="5000" actId="20577"/>
        <pc:sldMkLst>
          <pc:docMk/>
          <pc:sldMk cId="3140364693" sldId="997"/>
        </pc:sldMkLst>
      </pc:sldChg>
      <pc:sldChg chg="modSp mod">
        <pc:chgData name="Alfred Asterjadhi" userId="39de57b9-85c0-4fd1-aaac-8ca2b6560ad0" providerId="ADAL" clId="{CD86C3AA-724F-47E4-A1B1-D2C1BA05633B}" dt="2024-05-13T11:40:33.386" v="3138" actId="13926"/>
        <pc:sldMkLst>
          <pc:docMk/>
          <pc:sldMk cId="3233208257" sldId="1006"/>
        </pc:sldMkLst>
      </pc:sldChg>
      <pc:sldChg chg="modSp mod">
        <pc:chgData name="Alfred Asterjadhi" userId="39de57b9-85c0-4fd1-aaac-8ca2b6560ad0" providerId="ADAL" clId="{CD86C3AA-724F-47E4-A1B1-D2C1BA05633B}" dt="2024-05-13T05:38:03.755" v="2484" actId="20577"/>
        <pc:sldMkLst>
          <pc:docMk/>
          <pc:sldMk cId="4200130042" sldId="1023"/>
        </pc:sldMkLst>
      </pc:sldChg>
      <pc:sldChg chg="modSp mod">
        <pc:chgData name="Alfred Asterjadhi" userId="39de57b9-85c0-4fd1-aaac-8ca2b6560ad0" providerId="ADAL" clId="{CD86C3AA-724F-47E4-A1B1-D2C1BA05633B}" dt="2024-05-13T11:42:58.134" v="3211" actId="13926"/>
        <pc:sldMkLst>
          <pc:docMk/>
          <pc:sldMk cId="991138630" sldId="1024"/>
        </pc:sldMkLst>
      </pc:sldChg>
      <pc:sldChg chg="addSp modSp mod">
        <pc:chgData name="Alfred Asterjadhi" userId="39de57b9-85c0-4fd1-aaac-8ca2b6560ad0" providerId="ADAL" clId="{CD86C3AA-724F-47E4-A1B1-D2C1BA05633B}" dt="2024-05-13T13:41:02.828" v="3320" actId="207"/>
        <pc:sldMkLst>
          <pc:docMk/>
          <pc:sldMk cId="3287547131" sldId="1028"/>
        </pc:sldMkLst>
      </pc:sldChg>
      <pc:sldChg chg="modSp mod">
        <pc:chgData name="Alfred Asterjadhi" userId="39de57b9-85c0-4fd1-aaac-8ca2b6560ad0" providerId="ADAL" clId="{CD86C3AA-724F-47E4-A1B1-D2C1BA05633B}" dt="2024-05-16T15:23:41.662" v="5006" actId="20577"/>
        <pc:sldMkLst>
          <pc:docMk/>
          <pc:sldMk cId="1865298196" sldId="1034"/>
        </pc:sldMkLst>
      </pc:sldChg>
      <pc:sldChg chg="addSp delSp modSp mod chgLayout">
        <pc:chgData name="Alfred Asterjadhi" userId="39de57b9-85c0-4fd1-aaac-8ca2b6560ad0" providerId="ADAL" clId="{CD86C3AA-724F-47E4-A1B1-D2C1BA05633B}" dt="2024-05-16T14:26:28.525" v="4988" actId="207"/>
        <pc:sldMkLst>
          <pc:docMk/>
          <pc:sldMk cId="3814028870" sldId="1039"/>
        </pc:sldMkLst>
      </pc:sldChg>
      <pc:sldChg chg="addSp delSp modSp mod chgLayout">
        <pc:chgData name="Alfred Asterjadhi" userId="39de57b9-85c0-4fd1-aaac-8ca2b6560ad0" providerId="ADAL" clId="{CD86C3AA-724F-47E4-A1B1-D2C1BA05633B}" dt="2024-05-16T15:21:48.680" v="4989" actId="207"/>
        <pc:sldMkLst>
          <pc:docMk/>
          <pc:sldMk cId="1268796722" sldId="1069"/>
        </pc:sldMkLst>
      </pc:sldChg>
      <pc:sldChg chg="addSp modSp mod">
        <pc:chgData name="Alfred Asterjadhi" userId="39de57b9-85c0-4fd1-aaac-8ca2b6560ad0" providerId="ADAL" clId="{CD86C3AA-724F-47E4-A1B1-D2C1BA05633B}" dt="2024-05-14T10:55:49.066" v="3454" actId="207"/>
        <pc:sldMkLst>
          <pc:docMk/>
          <pc:sldMk cId="86469410" sldId="1081"/>
        </pc:sldMkLst>
      </pc:sldChg>
      <pc:sldChg chg="modSp mod">
        <pc:chgData name="Alfred Asterjadhi" userId="39de57b9-85c0-4fd1-aaac-8ca2b6560ad0" providerId="ADAL" clId="{CD86C3AA-724F-47E4-A1B1-D2C1BA05633B}" dt="2024-05-14T10:22:01.895" v="3450" actId="207"/>
        <pc:sldMkLst>
          <pc:docMk/>
          <pc:sldMk cId="241393342" sldId="1082"/>
        </pc:sldMkLst>
      </pc:sldChg>
      <pc:sldChg chg="addSp modSp mod">
        <pc:chgData name="Alfred Asterjadhi" userId="39de57b9-85c0-4fd1-aaac-8ca2b6560ad0" providerId="ADAL" clId="{CD86C3AA-724F-47E4-A1B1-D2C1BA05633B}" dt="2024-05-14T17:27:48.824" v="3624" actId="207"/>
        <pc:sldMkLst>
          <pc:docMk/>
          <pc:sldMk cId="1719092640" sldId="1119"/>
        </pc:sldMkLst>
      </pc:sldChg>
      <pc:sldChg chg="modSp mod">
        <pc:chgData name="Alfred Asterjadhi" userId="39de57b9-85c0-4fd1-aaac-8ca2b6560ad0" providerId="ADAL" clId="{CD86C3AA-724F-47E4-A1B1-D2C1BA05633B}" dt="2024-05-15T11:29:55.102" v="4213" actId="207"/>
        <pc:sldMkLst>
          <pc:docMk/>
          <pc:sldMk cId="1759085455" sldId="1120"/>
        </pc:sldMkLst>
      </pc:sldChg>
      <pc:sldChg chg="addSp modSp mod">
        <pc:chgData name="Alfred Asterjadhi" userId="39de57b9-85c0-4fd1-aaac-8ca2b6560ad0" providerId="ADAL" clId="{CD86C3AA-724F-47E4-A1B1-D2C1BA05633B}" dt="2024-05-15T08:18:17.852" v="3778" actId="13926"/>
        <pc:sldMkLst>
          <pc:docMk/>
          <pc:sldMk cId="4049871576" sldId="1121"/>
        </pc:sldMkLst>
      </pc:sldChg>
      <pc:sldChg chg="addSp modSp mod">
        <pc:chgData name="Alfred Asterjadhi" userId="39de57b9-85c0-4fd1-aaac-8ca2b6560ad0" providerId="ADAL" clId="{CD86C3AA-724F-47E4-A1B1-D2C1BA05633B}" dt="2024-05-15T08:18:40.118" v="3782" actId="207"/>
        <pc:sldMkLst>
          <pc:docMk/>
          <pc:sldMk cId="1948925109" sldId="1122"/>
        </pc:sldMkLst>
      </pc:sldChg>
      <pc:sldChg chg="addSp delSp modSp mod chgLayout">
        <pc:chgData name="Alfred Asterjadhi" userId="39de57b9-85c0-4fd1-aaac-8ca2b6560ad0" providerId="ADAL" clId="{CD86C3AA-724F-47E4-A1B1-D2C1BA05633B}" dt="2024-05-15T10:59:27.770" v="3917" actId="207"/>
        <pc:sldMkLst>
          <pc:docMk/>
          <pc:sldMk cId="3999548584" sldId="1123"/>
        </pc:sldMkLst>
      </pc:sldChg>
      <pc:sldChg chg="addSp modSp mod">
        <pc:chgData name="Alfred Asterjadhi" userId="39de57b9-85c0-4fd1-aaac-8ca2b6560ad0" providerId="ADAL" clId="{CD86C3AA-724F-47E4-A1B1-D2C1BA05633B}" dt="2024-05-15T11:21:07.673" v="4188" actId="13926"/>
        <pc:sldMkLst>
          <pc:docMk/>
          <pc:sldMk cId="3263485424" sldId="1124"/>
        </pc:sldMkLst>
      </pc:sldChg>
      <pc:sldChg chg="addSp modSp mod">
        <pc:chgData name="Alfred Asterjadhi" userId="39de57b9-85c0-4fd1-aaac-8ca2b6560ad0" providerId="ADAL" clId="{CD86C3AA-724F-47E4-A1B1-D2C1BA05633B}" dt="2024-05-16T08:12:35.872" v="4676" actId="207"/>
        <pc:sldMkLst>
          <pc:docMk/>
          <pc:sldMk cId="1467436368" sldId="1125"/>
        </pc:sldMkLst>
      </pc:sldChg>
      <pc:sldChg chg="addSp modSp mod">
        <pc:chgData name="Alfred Asterjadhi" userId="39de57b9-85c0-4fd1-aaac-8ca2b6560ad0" providerId="ADAL" clId="{CD86C3AA-724F-47E4-A1B1-D2C1BA05633B}" dt="2024-05-16T13:48:01.027" v="4946" actId="207"/>
        <pc:sldMkLst>
          <pc:docMk/>
          <pc:sldMk cId="3629084029" sldId="1126"/>
        </pc:sldMkLst>
      </pc:sldChg>
      <pc:sldChg chg="modSp mod">
        <pc:chgData name="Alfred Asterjadhi" userId="39de57b9-85c0-4fd1-aaac-8ca2b6560ad0" providerId="ADAL" clId="{CD86C3AA-724F-47E4-A1B1-D2C1BA05633B}" dt="2024-05-13T14:09:16.886" v="3327" actId="13926"/>
        <pc:sldMkLst>
          <pc:docMk/>
          <pc:sldMk cId="1816478880" sldId="1127"/>
        </pc:sldMkLst>
      </pc:sldChg>
      <pc:sldChg chg="modSp mod">
        <pc:chgData name="Alfred Asterjadhi" userId="39de57b9-85c0-4fd1-aaac-8ca2b6560ad0" providerId="ADAL" clId="{CD86C3AA-724F-47E4-A1B1-D2C1BA05633B}" dt="2024-05-13T15:55:05.332" v="3395" actId="207"/>
        <pc:sldMkLst>
          <pc:docMk/>
          <pc:sldMk cId="365622457" sldId="1128"/>
        </pc:sldMkLst>
      </pc:sldChg>
      <pc:sldChg chg="modSp add mod">
        <pc:chgData name="Alfred Asterjadhi" userId="39de57b9-85c0-4fd1-aaac-8ca2b6560ad0" providerId="ADAL" clId="{CD86C3AA-724F-47E4-A1B1-D2C1BA05633B}" dt="2024-05-15T11:31:13.050" v="4219" actId="207"/>
        <pc:sldMkLst>
          <pc:docMk/>
          <pc:sldMk cId="2944575670" sldId="1129"/>
        </pc:sldMkLst>
      </pc:sldChg>
      <pc:sldChg chg="modSp add mod">
        <pc:chgData name="Alfred Asterjadhi" userId="39de57b9-85c0-4fd1-aaac-8ca2b6560ad0" providerId="ADAL" clId="{CD86C3AA-724F-47E4-A1B1-D2C1BA05633B}" dt="2024-05-28T14:52:07.606" v="5015" actId="207"/>
        <pc:sldMkLst>
          <pc:docMk/>
          <pc:sldMk cId="1578072368" sldId="1130"/>
        </pc:sldMkLst>
      </pc:sldChg>
      <pc:sldChg chg="modSp add mod">
        <pc:chgData name="Alfred Asterjadhi" userId="39de57b9-85c0-4fd1-aaac-8ca2b6560ad0" providerId="ADAL" clId="{CD86C3AA-724F-47E4-A1B1-D2C1BA05633B}" dt="2024-05-28T14:54:00.871" v="5023" actId="207"/>
        <pc:sldMkLst>
          <pc:docMk/>
          <pc:sldMk cId="960668234" sldId="1131"/>
        </pc:sldMkLst>
      </pc:sldChg>
      <pc:sldChg chg="modSp add mod">
        <pc:chgData name="Alfred Asterjadhi" userId="39de57b9-85c0-4fd1-aaac-8ca2b6560ad0" providerId="ADAL" clId="{CD86C3AA-724F-47E4-A1B1-D2C1BA05633B}" dt="2024-05-28T14:53:41.717" v="5021" actId="207"/>
        <pc:sldMkLst>
          <pc:docMk/>
          <pc:sldMk cId="4075124134" sldId="1132"/>
        </pc:sldMkLst>
      </pc:sldChg>
      <pc:sldChg chg="modSp add mod">
        <pc:chgData name="Alfred Asterjadhi" userId="39de57b9-85c0-4fd1-aaac-8ca2b6560ad0" providerId="ADAL" clId="{CD86C3AA-724F-47E4-A1B1-D2C1BA05633B}" dt="2024-05-14T05:53:37.298" v="3414" actId="207"/>
        <pc:sldMkLst>
          <pc:docMk/>
          <pc:sldMk cId="2353038827" sldId="1133"/>
        </pc:sldMkLst>
      </pc:sldChg>
      <pc:sldChg chg="modSp add mod">
        <pc:chgData name="Alfred Asterjadhi" userId="39de57b9-85c0-4fd1-aaac-8ca2b6560ad0" providerId="ADAL" clId="{CD86C3AA-724F-47E4-A1B1-D2C1BA05633B}" dt="2024-05-13T06:41:55.997" v="3097"/>
        <pc:sldMkLst>
          <pc:docMk/>
          <pc:sldMk cId="3842502493" sldId="1134"/>
        </pc:sldMkLst>
      </pc:sldChg>
      <pc:sldChg chg="modSp add mod">
        <pc:chgData name="Alfred Asterjadhi" userId="39de57b9-85c0-4fd1-aaac-8ca2b6560ad0" providerId="ADAL" clId="{CD86C3AA-724F-47E4-A1B1-D2C1BA05633B}" dt="2024-05-28T14:54:12.337" v="5025" actId="207"/>
        <pc:sldMkLst>
          <pc:docMk/>
          <pc:sldMk cId="1720176983" sldId="1135"/>
        </pc:sldMkLst>
      </pc:sldChg>
      <pc:sldChg chg="modSp add mod">
        <pc:chgData name="Alfred Asterjadhi" userId="39de57b9-85c0-4fd1-aaac-8ca2b6560ad0" providerId="ADAL" clId="{CD86C3AA-724F-47E4-A1B1-D2C1BA05633B}" dt="2024-05-15T11:08:05.818" v="3990"/>
        <pc:sldMkLst>
          <pc:docMk/>
          <pc:sldMk cId="308015523" sldId="1136"/>
        </pc:sldMkLst>
      </pc:sldChg>
      <pc:sldChg chg="new del">
        <pc:chgData name="Alfred Asterjadhi" userId="39de57b9-85c0-4fd1-aaac-8ca2b6560ad0" providerId="ADAL" clId="{CD86C3AA-724F-47E4-A1B1-D2C1BA05633B}" dt="2024-05-10T15:33:31.096" v="187" actId="47"/>
        <pc:sldMkLst>
          <pc:docMk/>
          <pc:sldMk cId="2070094895" sldId="1137"/>
        </pc:sldMkLst>
      </pc:sldChg>
      <pc:sldChg chg="modSp add mod">
        <pc:chgData name="Alfred Asterjadhi" userId="39de57b9-85c0-4fd1-aaac-8ca2b6560ad0" providerId="ADAL" clId="{CD86C3AA-724F-47E4-A1B1-D2C1BA05633B}" dt="2024-05-10T17:17:04.685" v="1708" actId="20577"/>
        <pc:sldMkLst>
          <pc:docMk/>
          <pc:sldMk cId="2943567508" sldId="1137"/>
        </pc:sldMkLst>
      </pc:sldChg>
      <pc:sldChg chg="modSp add del mod">
        <pc:chgData name="Alfred Asterjadhi" userId="39de57b9-85c0-4fd1-aaac-8ca2b6560ad0" providerId="ADAL" clId="{CD86C3AA-724F-47E4-A1B1-D2C1BA05633B}" dt="2024-05-10T16:36:11.867" v="829" actId="47"/>
        <pc:sldMkLst>
          <pc:docMk/>
          <pc:sldMk cId="445972434" sldId="1138"/>
        </pc:sldMkLst>
      </pc:sldChg>
      <pc:sldChg chg="modSp add mod">
        <pc:chgData name="Alfred Asterjadhi" userId="39de57b9-85c0-4fd1-aaac-8ca2b6560ad0" providerId="ADAL" clId="{CD86C3AA-724F-47E4-A1B1-D2C1BA05633B}" dt="2024-05-16T13:46:21.374" v="4936" actId="207"/>
        <pc:sldMkLst>
          <pc:docMk/>
          <pc:sldMk cId="1522034715" sldId="1139"/>
        </pc:sldMkLst>
      </pc:sldChg>
      <pc:sldChg chg="modSp add del mod">
        <pc:chgData name="Alfred Asterjadhi" userId="39de57b9-85c0-4fd1-aaac-8ca2b6560ad0" providerId="ADAL" clId="{CD86C3AA-724F-47E4-A1B1-D2C1BA05633B}" dt="2024-05-10T16:36:05.097" v="828" actId="47"/>
        <pc:sldMkLst>
          <pc:docMk/>
          <pc:sldMk cId="1347341685" sldId="1140"/>
        </pc:sldMkLst>
      </pc:sldChg>
      <pc:sldChg chg="modSp add mod">
        <pc:chgData name="Alfred Asterjadhi" userId="39de57b9-85c0-4fd1-aaac-8ca2b6560ad0" providerId="ADAL" clId="{CD86C3AA-724F-47E4-A1B1-D2C1BA05633B}" dt="2024-05-16T13:46:32.980" v="4938" actId="207"/>
        <pc:sldMkLst>
          <pc:docMk/>
          <pc:sldMk cId="1415631896" sldId="1141"/>
        </pc:sldMkLst>
      </pc:sldChg>
      <pc:sldChg chg="modSp new mod">
        <pc:chgData name="Alfred Asterjadhi" userId="39de57b9-85c0-4fd1-aaac-8ca2b6560ad0" providerId="ADAL" clId="{CD86C3AA-724F-47E4-A1B1-D2C1BA05633B}" dt="2024-05-14T11:18:32.077" v="3587" actId="13926"/>
        <pc:sldMkLst>
          <pc:docMk/>
          <pc:sldMk cId="2083570056" sldId="1142"/>
        </pc:sldMkLst>
      </pc:sldChg>
      <pc:sldChg chg="addSp delSp modSp new mod chgLayout">
        <pc:chgData name="Alfred Asterjadhi" userId="39de57b9-85c0-4fd1-aaac-8ca2b6560ad0" providerId="ADAL" clId="{CD86C3AA-724F-47E4-A1B1-D2C1BA05633B}" dt="2024-05-14T05:50:34.070" v="3396" actId="207"/>
        <pc:sldMkLst>
          <pc:docMk/>
          <pc:sldMk cId="1918686211" sldId="1143"/>
        </pc:sldMkLst>
      </pc:sldChg>
      <pc:sldChg chg="modSp add mod">
        <pc:chgData name="Alfred Asterjadhi" userId="39de57b9-85c0-4fd1-aaac-8ca2b6560ad0" providerId="ADAL" clId="{CD86C3AA-724F-47E4-A1B1-D2C1BA05633B}" dt="2024-05-14T05:55:04.381" v="3420" actId="20577"/>
        <pc:sldMkLst>
          <pc:docMk/>
          <pc:sldMk cId="834601217" sldId="1144"/>
        </pc:sldMkLst>
      </pc:sldChg>
      <pc:sldChg chg="addSp delSp modSp add mod chgLayout">
        <pc:chgData name="Alfred Asterjadhi" userId="39de57b9-85c0-4fd1-aaac-8ca2b6560ad0" providerId="ADAL" clId="{CD86C3AA-724F-47E4-A1B1-D2C1BA05633B}" dt="2024-05-13T05:46:46.376" v="2625"/>
        <pc:sldMkLst>
          <pc:docMk/>
          <pc:sldMk cId="3041631950" sldId="1145"/>
        </pc:sldMkLst>
      </pc:sldChg>
      <pc:sldChg chg="addSp delSp modSp add mod chgLayout">
        <pc:chgData name="Alfred Asterjadhi" userId="39de57b9-85c0-4fd1-aaac-8ca2b6560ad0" providerId="ADAL" clId="{CD86C3AA-724F-47E4-A1B1-D2C1BA05633B}" dt="2024-05-13T05:58:22.175" v="2753" actId="20577"/>
        <pc:sldMkLst>
          <pc:docMk/>
          <pc:sldMk cId="1088587811" sldId="1146"/>
        </pc:sldMkLst>
      </pc:sldChg>
      <pc:sldChg chg="addSp delSp modSp add mod chgLayout">
        <pc:chgData name="Alfred Asterjadhi" userId="39de57b9-85c0-4fd1-aaac-8ca2b6560ad0" providerId="ADAL" clId="{CD86C3AA-724F-47E4-A1B1-D2C1BA05633B}" dt="2024-05-15T05:29:58.932" v="3649"/>
        <pc:sldMkLst>
          <pc:docMk/>
          <pc:sldMk cId="2344955839" sldId="1147"/>
        </pc:sldMkLst>
      </pc:sldChg>
      <pc:sldChg chg="addSp delSp modSp add mod chgLayout">
        <pc:chgData name="Alfred Asterjadhi" userId="39de57b9-85c0-4fd1-aaac-8ca2b6560ad0" providerId="ADAL" clId="{CD86C3AA-724F-47E4-A1B1-D2C1BA05633B}" dt="2024-05-15T08:02:10.426" v="3774" actId="403"/>
        <pc:sldMkLst>
          <pc:docMk/>
          <pc:sldMk cId="2222951829" sldId="1148"/>
        </pc:sldMkLst>
      </pc:sldChg>
      <pc:sldChg chg="addSp delSp modSp add mod chgLayout">
        <pc:chgData name="Alfred Asterjadhi" userId="39de57b9-85c0-4fd1-aaac-8ca2b6560ad0" providerId="ADAL" clId="{CD86C3AA-724F-47E4-A1B1-D2C1BA05633B}" dt="2024-05-15T14:40:25.399" v="4582" actId="404"/>
        <pc:sldMkLst>
          <pc:docMk/>
          <pc:sldMk cId="2108054948" sldId="1149"/>
        </pc:sldMkLst>
      </pc:sldChg>
      <pc:sldChg chg="modSp add del mod">
        <pc:chgData name="Alfred Asterjadhi" userId="39de57b9-85c0-4fd1-aaac-8ca2b6560ad0" providerId="ADAL" clId="{CD86C3AA-724F-47E4-A1B1-D2C1BA05633B}" dt="2024-05-14T05:54:44.550" v="3415" actId="47"/>
        <pc:sldMkLst>
          <pc:docMk/>
          <pc:sldMk cId="1632874526" sldId="1150"/>
        </pc:sldMkLst>
      </pc:sldChg>
      <pc:sldChg chg="add del">
        <pc:chgData name="Alfred Asterjadhi" userId="39de57b9-85c0-4fd1-aaac-8ca2b6560ad0" providerId="ADAL" clId="{CD86C3AA-724F-47E4-A1B1-D2C1BA05633B}" dt="2024-05-14T05:54:47.388" v="3416" actId="47"/>
        <pc:sldMkLst>
          <pc:docMk/>
          <pc:sldMk cId="2916009710" sldId="1151"/>
        </pc:sldMkLst>
      </pc:sldChg>
      <pc:sldChg chg="modSp add mod">
        <pc:chgData name="Alfred Asterjadhi" userId="39de57b9-85c0-4fd1-aaac-8ca2b6560ad0" providerId="ADAL" clId="{CD86C3AA-724F-47E4-A1B1-D2C1BA05633B}" dt="2024-05-16T13:45:54.431" v="4932" actId="207"/>
        <pc:sldMkLst>
          <pc:docMk/>
          <pc:sldMk cId="2378069564" sldId="1152"/>
        </pc:sldMkLst>
      </pc:sldChg>
      <pc:sldChg chg="modSp add mod">
        <pc:chgData name="Alfred Asterjadhi" userId="39de57b9-85c0-4fd1-aaac-8ca2b6560ad0" providerId="ADAL" clId="{CD86C3AA-724F-47E4-A1B1-D2C1BA05633B}" dt="2024-05-16T13:45:12.187" v="4928" actId="13926"/>
        <pc:sldMkLst>
          <pc:docMk/>
          <pc:sldMk cId="1375566931" sldId="1153"/>
        </pc:sldMkLst>
      </pc:sldChg>
      <pc:sldChg chg="addSp modSp add mod">
        <pc:chgData name="Alfred Asterjadhi" userId="39de57b9-85c0-4fd1-aaac-8ca2b6560ad0" providerId="ADAL" clId="{CD86C3AA-724F-47E4-A1B1-D2C1BA05633B}" dt="2024-05-16T08:12:48.999" v="4678" actId="207"/>
        <pc:sldMkLst>
          <pc:docMk/>
          <pc:sldMk cId="1402366633" sldId="1154"/>
        </pc:sldMkLst>
      </pc:sldChg>
      <pc:sldChg chg="modSp add mod">
        <pc:chgData name="Alfred Asterjadhi" userId="39de57b9-85c0-4fd1-aaac-8ca2b6560ad0" providerId="ADAL" clId="{CD86C3AA-724F-47E4-A1B1-D2C1BA05633B}" dt="2024-05-15T14:33:26.106" v="4523" actId="20577"/>
        <pc:sldMkLst>
          <pc:docMk/>
          <pc:sldMk cId="2884683376" sldId="1155"/>
        </pc:sldMkLst>
      </pc:sldChg>
      <pc:sldChg chg="modSp new mod">
        <pc:chgData name="Alfred Asterjadhi" userId="39de57b9-85c0-4fd1-aaac-8ca2b6560ad0" providerId="ADAL" clId="{CD86C3AA-724F-47E4-A1B1-D2C1BA05633B}" dt="2024-05-16T14:17:06.467" v="4985" actId="20577"/>
        <pc:sldMkLst>
          <pc:docMk/>
          <pc:sldMk cId="3553142668" sldId="1156"/>
        </pc:sldMkLst>
      </pc:sldChg>
      <pc:sldMasterChg chg="modSp mod">
        <pc:chgData name="Alfred Asterjadhi" userId="39de57b9-85c0-4fd1-aaac-8ca2b6560ad0" providerId="ADAL" clId="{CD86C3AA-724F-47E4-A1B1-D2C1BA05633B}" dt="2024-05-28T15:25:18.190" v="5027" actId="20577"/>
        <pc:sldMasterMkLst>
          <pc:docMk/>
          <pc:sldMasterMk cId="0" sldId="2147483648"/>
        </pc:sldMasterMkLst>
      </pc:sldMasterChg>
      <pc:sldMasterChg chg="modSp mod">
        <pc:chgData name="Alfred Asterjadhi" userId="39de57b9-85c0-4fd1-aaac-8ca2b6560ad0" providerId="ADAL" clId="{CD86C3AA-724F-47E4-A1B1-D2C1BA05633B}" dt="2024-05-15T08:23:02.698" v="3904" actId="6549"/>
        <pc:sldMasterMkLst>
          <pc:docMk/>
          <pc:sldMasterMk cId="0" sldId="2147483656"/>
        </pc:sldMasterMkLst>
      </pc:sldMasterChg>
    </pc:docChg>
  </pc:docChgLst>
  <pc:docChgLst>
    <pc:chgData name="Alfred Asterjadhi" userId="39de57b9-85c0-4fd1-aaac-8ca2b6560ad0" providerId="ADAL" clId="{FFF0D9FC-31E2-4B2E-A310-12AF9B378D92}"/>
    <pc:docChg chg="undo custSel addSld delSld modSld sldOrd modMainMaster">
      <pc:chgData name="Alfred Asterjadhi" userId="39de57b9-85c0-4fd1-aaac-8ca2b6560ad0" providerId="ADAL" clId="{FFF0D9FC-31E2-4B2E-A310-12AF9B378D92}" dt="2023-10-13T17:17:34.108" v="1001" actId="20577"/>
      <pc:docMkLst>
        <pc:docMk/>
      </pc:docMkLst>
      <pc:sldChg chg="modSp mod">
        <pc:chgData name="Alfred Asterjadhi" userId="39de57b9-85c0-4fd1-aaac-8ca2b6560ad0" providerId="ADAL" clId="{FFF0D9FC-31E2-4B2E-A310-12AF9B378D92}" dt="2023-10-06T23:48:53.824" v="0" actId="20577"/>
        <pc:sldMkLst>
          <pc:docMk/>
          <pc:sldMk cId="0" sldId="256"/>
        </pc:sldMkLst>
      </pc:sldChg>
      <pc:sldChg chg="modSp mod">
        <pc:chgData name="Alfred Asterjadhi" userId="39de57b9-85c0-4fd1-aaac-8ca2b6560ad0" providerId="ADAL" clId="{FFF0D9FC-31E2-4B2E-A310-12AF9B378D92}" dt="2023-10-13T17:16:33.570" v="941" actId="20577"/>
        <pc:sldMkLst>
          <pc:docMk/>
          <pc:sldMk cId="0" sldId="257"/>
        </pc:sldMkLst>
      </pc:sldChg>
      <pc:sldChg chg="modSp mod">
        <pc:chgData name="Alfred Asterjadhi" userId="39de57b9-85c0-4fd1-aaac-8ca2b6560ad0" providerId="ADAL" clId="{FFF0D9FC-31E2-4B2E-A310-12AF9B378D92}" dt="2023-10-13T17:16:38.933" v="943" actId="20577"/>
        <pc:sldMkLst>
          <pc:docMk/>
          <pc:sldMk cId="3136880362" sldId="260"/>
        </pc:sldMkLst>
      </pc:sldChg>
      <pc:sldChg chg="modSp mod">
        <pc:chgData name="Alfred Asterjadhi" userId="39de57b9-85c0-4fd1-aaac-8ca2b6560ad0" providerId="ADAL" clId="{FFF0D9FC-31E2-4B2E-A310-12AF9B378D92}" dt="2023-10-09T03:16:50.186" v="352" actId="20577"/>
        <pc:sldMkLst>
          <pc:docMk/>
          <pc:sldMk cId="132832093" sldId="267"/>
        </pc:sldMkLst>
      </pc:sldChg>
      <pc:sldChg chg="modSp mod">
        <pc:chgData name="Alfred Asterjadhi" userId="39de57b9-85c0-4fd1-aaac-8ca2b6560ad0" providerId="ADAL" clId="{FFF0D9FC-31E2-4B2E-A310-12AF9B378D92}" dt="2023-10-06T23:57:41.395" v="265" actId="20577"/>
        <pc:sldMkLst>
          <pc:docMk/>
          <pc:sldMk cId="3976818858" sldId="269"/>
        </pc:sldMkLst>
      </pc:sldChg>
      <pc:sldChg chg="add del">
        <pc:chgData name="Alfred Asterjadhi" userId="39de57b9-85c0-4fd1-aaac-8ca2b6560ad0" providerId="ADAL" clId="{FFF0D9FC-31E2-4B2E-A310-12AF9B378D92}" dt="2023-10-09T03:26:20.538" v="517"/>
        <pc:sldMkLst>
          <pc:docMk/>
          <pc:sldMk cId="3855816569" sldId="296"/>
        </pc:sldMkLst>
      </pc:sldChg>
      <pc:sldChg chg="modSp mod">
        <pc:chgData name="Alfred Asterjadhi" userId="39de57b9-85c0-4fd1-aaac-8ca2b6560ad0" providerId="ADAL" clId="{FFF0D9FC-31E2-4B2E-A310-12AF9B378D92}" dt="2023-10-09T03:34:54.693" v="878"/>
        <pc:sldMkLst>
          <pc:docMk/>
          <pc:sldMk cId="2243228416" sldId="299"/>
        </pc:sldMkLst>
      </pc:sldChg>
      <pc:sldChg chg="modSp mod">
        <pc:chgData name="Alfred Asterjadhi" userId="39de57b9-85c0-4fd1-aaac-8ca2b6560ad0" providerId="ADAL" clId="{FFF0D9FC-31E2-4B2E-A310-12AF9B378D92}" dt="2023-10-09T03:34:10.644" v="875" actId="6549"/>
        <pc:sldMkLst>
          <pc:docMk/>
          <pc:sldMk cId="1677969607" sldId="323"/>
        </pc:sldMkLst>
      </pc:sldChg>
      <pc:sldChg chg="modSp mod">
        <pc:chgData name="Alfred Asterjadhi" userId="39de57b9-85c0-4fd1-aaac-8ca2b6560ad0" providerId="ADAL" clId="{FFF0D9FC-31E2-4B2E-A310-12AF9B378D92}" dt="2023-10-13T17:17:17.859" v="997" actId="20577"/>
        <pc:sldMkLst>
          <pc:docMk/>
          <pc:sldMk cId="1908471061" sldId="328"/>
        </pc:sldMkLst>
      </pc:sldChg>
      <pc:sldChg chg="modSp mod">
        <pc:chgData name="Alfred Asterjadhi" userId="39de57b9-85c0-4fd1-aaac-8ca2b6560ad0" providerId="ADAL" clId="{FFF0D9FC-31E2-4B2E-A310-12AF9B378D92}" dt="2023-10-09T03:15:30.623" v="329" actId="207"/>
        <pc:sldMkLst>
          <pc:docMk/>
          <pc:sldMk cId="3843208451" sldId="333"/>
        </pc:sldMkLst>
      </pc:sldChg>
      <pc:sldChg chg="modSp mod">
        <pc:chgData name="Alfred Asterjadhi" userId="39de57b9-85c0-4fd1-aaac-8ca2b6560ad0" providerId="ADAL" clId="{FFF0D9FC-31E2-4B2E-A310-12AF9B378D92}" dt="2023-10-09T03:37:04.364" v="940" actId="20577"/>
        <pc:sldMkLst>
          <pc:docMk/>
          <pc:sldMk cId="3930036297" sldId="356"/>
        </pc:sldMkLst>
      </pc:sldChg>
      <pc:sldChg chg="addSp delSp modSp mod chgLayout">
        <pc:chgData name="Alfred Asterjadhi" userId="39de57b9-85c0-4fd1-aaac-8ca2b6560ad0" providerId="ADAL" clId="{FFF0D9FC-31E2-4B2E-A310-12AF9B378D92}" dt="2023-10-09T03:32:36.054" v="835" actId="207"/>
        <pc:sldMkLst>
          <pc:docMk/>
          <pc:sldMk cId="3576977642" sldId="362"/>
        </pc:sldMkLst>
      </pc:sldChg>
      <pc:sldChg chg="del">
        <pc:chgData name="Alfred Asterjadhi" userId="39de57b9-85c0-4fd1-aaac-8ca2b6560ad0" providerId="ADAL" clId="{FFF0D9FC-31E2-4B2E-A310-12AF9B378D92}" dt="2023-10-06T23:57:51.308" v="267" actId="47"/>
        <pc:sldMkLst>
          <pc:docMk/>
          <pc:sldMk cId="2875004496" sldId="364"/>
        </pc:sldMkLst>
      </pc:sldChg>
      <pc:sldChg chg="del">
        <pc:chgData name="Alfred Asterjadhi" userId="39de57b9-85c0-4fd1-aaac-8ca2b6560ad0" providerId="ADAL" clId="{FFF0D9FC-31E2-4B2E-A310-12AF9B378D92}" dt="2023-10-07T00:19:04.492" v="292" actId="47"/>
        <pc:sldMkLst>
          <pc:docMk/>
          <pc:sldMk cId="1843331871" sldId="365"/>
        </pc:sldMkLst>
      </pc:sldChg>
      <pc:sldChg chg="del">
        <pc:chgData name="Alfred Asterjadhi" userId="39de57b9-85c0-4fd1-aaac-8ca2b6560ad0" providerId="ADAL" clId="{FFF0D9FC-31E2-4B2E-A310-12AF9B378D92}" dt="2023-10-09T03:32:20.676" v="833" actId="47"/>
        <pc:sldMkLst>
          <pc:docMk/>
          <pc:sldMk cId="3759718192" sldId="368"/>
        </pc:sldMkLst>
      </pc:sldChg>
      <pc:sldChg chg="del">
        <pc:chgData name="Alfred Asterjadhi" userId="39de57b9-85c0-4fd1-aaac-8ca2b6560ad0" providerId="ADAL" clId="{FFF0D9FC-31E2-4B2E-A310-12AF9B378D92}" dt="2023-10-09T03:32:45.459" v="837" actId="47"/>
        <pc:sldMkLst>
          <pc:docMk/>
          <pc:sldMk cId="1847581084" sldId="375"/>
        </pc:sldMkLst>
      </pc:sldChg>
      <pc:sldChg chg="addSp modSp mod">
        <pc:chgData name="Alfred Asterjadhi" userId="39de57b9-85c0-4fd1-aaac-8ca2b6560ad0" providerId="ADAL" clId="{FFF0D9FC-31E2-4B2E-A310-12AF9B378D92}" dt="2023-10-06T23:58:57.428" v="285" actId="20577"/>
        <pc:sldMkLst>
          <pc:docMk/>
          <pc:sldMk cId="2696761607" sldId="393"/>
        </pc:sldMkLst>
      </pc:sldChg>
      <pc:sldChg chg="del">
        <pc:chgData name="Alfred Asterjadhi" userId="39de57b9-85c0-4fd1-aaac-8ca2b6560ad0" providerId="ADAL" clId="{FFF0D9FC-31E2-4B2E-A310-12AF9B378D92}" dt="2023-10-09T03:32:47.461" v="838" actId="47"/>
        <pc:sldMkLst>
          <pc:docMk/>
          <pc:sldMk cId="3530745078" sldId="981"/>
        </pc:sldMkLst>
      </pc:sldChg>
      <pc:sldChg chg="del">
        <pc:chgData name="Alfred Asterjadhi" userId="39de57b9-85c0-4fd1-aaac-8ca2b6560ad0" providerId="ADAL" clId="{FFF0D9FC-31E2-4B2E-A310-12AF9B378D92}" dt="2023-10-09T03:27:23.010" v="555" actId="47"/>
        <pc:sldMkLst>
          <pc:docMk/>
          <pc:sldMk cId="3577588007" sldId="989"/>
        </pc:sldMkLst>
      </pc:sldChg>
      <pc:sldChg chg="del">
        <pc:chgData name="Alfred Asterjadhi" userId="39de57b9-85c0-4fd1-aaac-8ca2b6560ad0" providerId="ADAL" clId="{FFF0D9FC-31E2-4B2E-A310-12AF9B378D92}" dt="2023-10-09T03:31:24.975" v="771" actId="47"/>
        <pc:sldMkLst>
          <pc:docMk/>
          <pc:sldMk cId="2409887836" sldId="994"/>
        </pc:sldMkLst>
      </pc:sldChg>
      <pc:sldChg chg="del">
        <pc:chgData name="Alfred Asterjadhi" userId="39de57b9-85c0-4fd1-aaac-8ca2b6560ad0" providerId="ADAL" clId="{FFF0D9FC-31E2-4B2E-A310-12AF9B378D92}" dt="2023-10-09T03:32:43.766" v="836" actId="47"/>
        <pc:sldMkLst>
          <pc:docMk/>
          <pc:sldMk cId="3140364693" sldId="997"/>
        </pc:sldMkLst>
      </pc:sldChg>
      <pc:sldChg chg="del">
        <pc:chgData name="Alfred Asterjadhi" userId="39de57b9-85c0-4fd1-aaac-8ca2b6560ad0" providerId="ADAL" clId="{FFF0D9FC-31E2-4B2E-A310-12AF9B378D92}" dt="2023-10-06T23:57:52.485" v="268" actId="47"/>
        <pc:sldMkLst>
          <pc:docMk/>
          <pc:sldMk cId="3395387797" sldId="1002"/>
        </pc:sldMkLst>
      </pc:sldChg>
      <pc:sldChg chg="modSp mod">
        <pc:chgData name="Alfred Asterjadhi" userId="39de57b9-85c0-4fd1-aaac-8ca2b6560ad0" providerId="ADAL" clId="{FFF0D9FC-31E2-4B2E-A310-12AF9B378D92}" dt="2023-10-09T03:27:53.535" v="571" actId="20577"/>
        <pc:sldMkLst>
          <pc:docMk/>
          <pc:sldMk cId="3233208257" sldId="1006"/>
        </pc:sldMkLst>
      </pc:sldChg>
      <pc:sldChg chg="del">
        <pc:chgData name="Alfred Asterjadhi" userId="39de57b9-85c0-4fd1-aaac-8ca2b6560ad0" providerId="ADAL" clId="{FFF0D9FC-31E2-4B2E-A310-12AF9B378D92}" dt="2023-10-09T03:27:19.924" v="554" actId="47"/>
        <pc:sldMkLst>
          <pc:docMk/>
          <pc:sldMk cId="2757311451" sldId="1010"/>
        </pc:sldMkLst>
      </pc:sldChg>
      <pc:sldChg chg="del">
        <pc:chgData name="Alfred Asterjadhi" userId="39de57b9-85c0-4fd1-aaac-8ca2b6560ad0" providerId="ADAL" clId="{FFF0D9FC-31E2-4B2E-A310-12AF9B378D92}" dt="2023-10-09T03:25:02.006" v="456" actId="47"/>
        <pc:sldMkLst>
          <pc:docMk/>
          <pc:sldMk cId="3502069675" sldId="1014"/>
        </pc:sldMkLst>
      </pc:sldChg>
      <pc:sldChg chg="del">
        <pc:chgData name="Alfred Asterjadhi" userId="39de57b9-85c0-4fd1-aaac-8ca2b6560ad0" providerId="ADAL" clId="{FFF0D9FC-31E2-4B2E-A310-12AF9B378D92}" dt="2023-10-06T23:57:53.555" v="269" actId="47"/>
        <pc:sldMkLst>
          <pc:docMk/>
          <pc:sldMk cId="3008076400" sldId="1015"/>
        </pc:sldMkLst>
      </pc:sldChg>
      <pc:sldChg chg="modSp del mod">
        <pc:chgData name="Alfred Asterjadhi" userId="39de57b9-85c0-4fd1-aaac-8ca2b6560ad0" providerId="ADAL" clId="{FFF0D9FC-31E2-4B2E-A310-12AF9B378D92}" dt="2023-10-07T00:18:53.135" v="290" actId="47"/>
        <pc:sldMkLst>
          <pc:docMk/>
          <pc:sldMk cId="2760609468" sldId="1016"/>
        </pc:sldMkLst>
      </pc:sldChg>
      <pc:sldChg chg="modSp del mod">
        <pc:chgData name="Alfred Asterjadhi" userId="39de57b9-85c0-4fd1-aaac-8ca2b6560ad0" providerId="ADAL" clId="{FFF0D9FC-31E2-4B2E-A310-12AF9B378D92}" dt="2023-10-09T03:27:17.791" v="553" actId="47"/>
        <pc:sldMkLst>
          <pc:docMk/>
          <pc:sldMk cId="492738087" sldId="1017"/>
        </pc:sldMkLst>
      </pc:sldChg>
      <pc:sldChg chg="del">
        <pc:chgData name="Alfred Asterjadhi" userId="39de57b9-85c0-4fd1-aaac-8ca2b6560ad0" providerId="ADAL" clId="{FFF0D9FC-31E2-4B2E-A310-12AF9B378D92}" dt="2023-10-09T03:27:24.241" v="556" actId="47"/>
        <pc:sldMkLst>
          <pc:docMk/>
          <pc:sldMk cId="535399661" sldId="1018"/>
        </pc:sldMkLst>
      </pc:sldChg>
      <pc:sldChg chg="del">
        <pc:chgData name="Alfred Asterjadhi" userId="39de57b9-85c0-4fd1-aaac-8ca2b6560ad0" providerId="ADAL" clId="{FFF0D9FC-31E2-4B2E-A310-12AF9B378D92}" dt="2023-10-09T03:27:25.606" v="557" actId="47"/>
        <pc:sldMkLst>
          <pc:docMk/>
          <pc:sldMk cId="593235180" sldId="1019"/>
        </pc:sldMkLst>
      </pc:sldChg>
      <pc:sldChg chg="del">
        <pc:chgData name="Alfred Asterjadhi" userId="39de57b9-85c0-4fd1-aaac-8ca2b6560ad0" providerId="ADAL" clId="{FFF0D9FC-31E2-4B2E-A310-12AF9B378D92}" dt="2023-10-09T03:27:28.309" v="558" actId="47"/>
        <pc:sldMkLst>
          <pc:docMk/>
          <pc:sldMk cId="3240601895" sldId="1020"/>
        </pc:sldMkLst>
      </pc:sldChg>
      <pc:sldChg chg="modSp mod">
        <pc:chgData name="Alfred Asterjadhi" userId="39de57b9-85c0-4fd1-aaac-8ca2b6560ad0" providerId="ADAL" clId="{FFF0D9FC-31E2-4B2E-A310-12AF9B378D92}" dt="2023-10-09T03:36:13.153" v="906" actId="20577"/>
        <pc:sldMkLst>
          <pc:docMk/>
          <pc:sldMk cId="3869410219" sldId="1021"/>
        </pc:sldMkLst>
      </pc:sldChg>
      <pc:sldChg chg="modSp add mod">
        <pc:chgData name="Alfred Asterjadhi" userId="39de57b9-85c0-4fd1-aaac-8ca2b6560ad0" providerId="ADAL" clId="{FFF0D9FC-31E2-4B2E-A310-12AF9B378D92}" dt="2023-10-06T23:59:02.053" v="286" actId="20577"/>
        <pc:sldMkLst>
          <pc:docMk/>
          <pc:sldMk cId="2511602690" sldId="1022"/>
        </pc:sldMkLst>
      </pc:sldChg>
      <pc:sldChg chg="modSp new mod">
        <pc:chgData name="Alfred Asterjadhi" userId="39de57b9-85c0-4fd1-aaac-8ca2b6560ad0" providerId="ADAL" clId="{FFF0D9FC-31E2-4B2E-A310-12AF9B378D92}" dt="2023-10-09T03:22:29.597" v="413" actId="6549"/>
        <pc:sldMkLst>
          <pc:docMk/>
          <pc:sldMk cId="4200130042" sldId="1023"/>
        </pc:sldMkLst>
      </pc:sldChg>
      <pc:sldChg chg="modSp new mod">
        <pc:chgData name="Alfred Asterjadhi" userId="39de57b9-85c0-4fd1-aaac-8ca2b6560ad0" providerId="ADAL" clId="{FFF0D9FC-31E2-4B2E-A310-12AF9B378D92}" dt="2023-10-09T03:23:16.107" v="448" actId="20577"/>
        <pc:sldMkLst>
          <pc:docMk/>
          <pc:sldMk cId="991138630" sldId="1024"/>
        </pc:sldMkLst>
      </pc:sldChg>
      <pc:sldChg chg="modSp new mod">
        <pc:chgData name="Alfred Asterjadhi" userId="39de57b9-85c0-4fd1-aaac-8ca2b6560ad0" providerId="ADAL" clId="{FFF0D9FC-31E2-4B2E-A310-12AF9B378D92}" dt="2023-10-09T03:23:38.062" v="455" actId="20577"/>
        <pc:sldMkLst>
          <pc:docMk/>
          <pc:sldMk cId="1404386273" sldId="1025"/>
        </pc:sldMkLst>
      </pc:sldChg>
      <pc:sldChg chg="modSp new mod">
        <pc:chgData name="Alfred Asterjadhi" userId="39de57b9-85c0-4fd1-aaac-8ca2b6560ad0" providerId="ADAL" clId="{FFF0D9FC-31E2-4B2E-A310-12AF9B378D92}" dt="2023-10-09T03:25:40.230" v="509" actId="20577"/>
        <pc:sldMkLst>
          <pc:docMk/>
          <pc:sldMk cId="222788427" sldId="1026"/>
        </pc:sldMkLst>
      </pc:sldChg>
      <pc:sldChg chg="modSp new mod">
        <pc:chgData name="Alfred Asterjadhi" userId="39de57b9-85c0-4fd1-aaac-8ca2b6560ad0" providerId="ADAL" clId="{FFF0D9FC-31E2-4B2E-A310-12AF9B378D92}" dt="2023-10-09T03:26:09.160" v="514" actId="207"/>
        <pc:sldMkLst>
          <pc:docMk/>
          <pc:sldMk cId="267649941" sldId="1027"/>
        </pc:sldMkLst>
      </pc:sldChg>
      <pc:sldChg chg="modSp new mod">
        <pc:chgData name="Alfred Asterjadhi" userId="39de57b9-85c0-4fd1-aaac-8ca2b6560ad0" providerId="ADAL" clId="{FFF0D9FC-31E2-4B2E-A310-12AF9B378D92}" dt="2023-10-09T03:26:35.437" v="551" actId="20577"/>
        <pc:sldMkLst>
          <pc:docMk/>
          <pc:sldMk cId="3287547131" sldId="1028"/>
        </pc:sldMkLst>
      </pc:sldChg>
      <pc:sldChg chg="modSp add mod ord">
        <pc:chgData name="Alfred Asterjadhi" userId="39de57b9-85c0-4fd1-aaac-8ca2b6560ad0" providerId="ADAL" clId="{FFF0D9FC-31E2-4B2E-A310-12AF9B378D92}" dt="2023-10-09T03:36:43.036" v="935" actId="20577"/>
        <pc:sldMkLst>
          <pc:docMk/>
          <pc:sldMk cId="3095361314" sldId="1029"/>
        </pc:sldMkLst>
      </pc:sldChg>
      <pc:sldChg chg="modSp add mod">
        <pc:chgData name="Alfred Asterjadhi" userId="39de57b9-85c0-4fd1-aaac-8ca2b6560ad0" providerId="ADAL" clId="{FFF0D9FC-31E2-4B2E-A310-12AF9B378D92}" dt="2023-10-09T03:29:48.456" v="627" actId="20577"/>
        <pc:sldMkLst>
          <pc:docMk/>
          <pc:sldMk cId="3959530559" sldId="1030"/>
        </pc:sldMkLst>
      </pc:sldChg>
      <pc:sldChg chg="add del">
        <pc:chgData name="Alfred Asterjadhi" userId="39de57b9-85c0-4fd1-aaac-8ca2b6560ad0" providerId="ADAL" clId="{FFF0D9FC-31E2-4B2E-A310-12AF9B378D92}" dt="2023-10-09T03:28:49.131" v="579"/>
        <pc:sldMkLst>
          <pc:docMk/>
          <pc:sldMk cId="2760908137" sldId="1031"/>
        </pc:sldMkLst>
      </pc:sldChg>
      <pc:sldChg chg="modSp add mod ord">
        <pc:chgData name="Alfred Asterjadhi" userId="39de57b9-85c0-4fd1-aaac-8ca2b6560ad0" providerId="ADAL" clId="{FFF0D9FC-31E2-4B2E-A310-12AF9B378D92}" dt="2023-10-09T03:29:14.390" v="617"/>
        <pc:sldMkLst>
          <pc:docMk/>
          <pc:sldMk cId="3254695095" sldId="1031"/>
        </pc:sldMkLst>
      </pc:sldChg>
      <pc:sldChg chg="modSp new mod">
        <pc:chgData name="Alfred Asterjadhi" userId="39de57b9-85c0-4fd1-aaac-8ca2b6560ad0" providerId="ADAL" clId="{FFF0D9FC-31E2-4B2E-A310-12AF9B378D92}" dt="2023-10-09T03:31:01.873" v="770" actId="20577"/>
        <pc:sldMkLst>
          <pc:docMk/>
          <pc:sldMk cId="2879375159" sldId="1032"/>
        </pc:sldMkLst>
      </pc:sldChg>
      <pc:sldChg chg="modSp new mod">
        <pc:chgData name="Alfred Asterjadhi" userId="39de57b9-85c0-4fd1-aaac-8ca2b6560ad0" providerId="ADAL" clId="{FFF0D9FC-31E2-4B2E-A310-12AF9B378D92}" dt="2023-10-09T03:32:12.872" v="832" actId="20577"/>
        <pc:sldMkLst>
          <pc:docMk/>
          <pc:sldMk cId="3264548205" sldId="1033"/>
        </pc:sldMkLst>
      </pc:sldChg>
      <pc:sldChg chg="modSp new mod">
        <pc:chgData name="Alfred Asterjadhi" userId="39de57b9-85c0-4fd1-aaac-8ca2b6560ad0" providerId="ADAL" clId="{FFF0D9FC-31E2-4B2E-A310-12AF9B378D92}" dt="2023-10-09T03:33:16.705" v="861" actId="20577"/>
        <pc:sldMkLst>
          <pc:docMk/>
          <pc:sldMk cId="1865298196" sldId="1034"/>
        </pc:sldMkLst>
      </pc:sldChg>
      <pc:sldChg chg="modSp new mod">
        <pc:chgData name="Alfred Asterjadhi" userId="39de57b9-85c0-4fd1-aaac-8ca2b6560ad0" providerId="ADAL" clId="{FFF0D9FC-31E2-4B2E-A310-12AF9B378D92}" dt="2023-10-09T03:35:36.609" v="904" actId="207"/>
        <pc:sldMkLst>
          <pc:docMk/>
          <pc:sldMk cId="3456116423" sldId="1035"/>
        </pc:sldMkLst>
      </pc:sldChg>
      <pc:sldChg chg="add">
        <pc:chgData name="Alfred Asterjadhi" userId="39de57b9-85c0-4fd1-aaac-8ca2b6560ad0" providerId="ADAL" clId="{FFF0D9FC-31E2-4B2E-A310-12AF9B378D92}" dt="2023-10-09T03:36:10.272" v="905"/>
        <pc:sldMkLst>
          <pc:docMk/>
          <pc:sldMk cId="603264867" sldId="1036"/>
        </pc:sldMkLst>
      </pc:sldChg>
      <pc:sldChg chg="add">
        <pc:chgData name="Alfred Asterjadhi" userId="39de57b9-85c0-4fd1-aaac-8ca2b6560ad0" providerId="ADAL" clId="{FFF0D9FC-31E2-4B2E-A310-12AF9B378D92}" dt="2023-10-09T03:36:23.470" v="907"/>
        <pc:sldMkLst>
          <pc:docMk/>
          <pc:sldMk cId="4147590439" sldId="1037"/>
        </pc:sldMkLst>
      </pc:sldChg>
      <pc:sldChg chg="add">
        <pc:chgData name="Alfred Asterjadhi" userId="39de57b9-85c0-4fd1-aaac-8ca2b6560ad0" providerId="ADAL" clId="{FFF0D9FC-31E2-4B2E-A310-12AF9B378D92}" dt="2023-10-09T03:36:34.715" v="909"/>
        <pc:sldMkLst>
          <pc:docMk/>
          <pc:sldMk cId="1819786892" sldId="1038"/>
        </pc:sldMkLst>
      </pc:sldChg>
      <pc:sldChg chg="add">
        <pc:chgData name="Alfred Asterjadhi" userId="39de57b9-85c0-4fd1-aaac-8ca2b6560ad0" providerId="ADAL" clId="{FFF0D9FC-31E2-4B2E-A310-12AF9B378D92}" dt="2023-10-09T03:36:58.392" v="937"/>
        <pc:sldMkLst>
          <pc:docMk/>
          <pc:sldMk cId="3814028870" sldId="1039"/>
        </pc:sldMkLst>
      </pc:sldChg>
      <pc:sldMasterChg chg="modSp mod">
        <pc:chgData name="Alfred Asterjadhi" userId="39de57b9-85c0-4fd1-aaac-8ca2b6560ad0" providerId="ADAL" clId="{FFF0D9FC-31E2-4B2E-A310-12AF9B378D92}" dt="2023-10-13T17:17:34.108" v="1001" actId="20577"/>
        <pc:sldMasterMkLst>
          <pc:docMk/>
          <pc:sldMasterMk cId="0" sldId="2147483656"/>
        </pc:sldMasterMkLst>
      </pc:sldMasterChg>
    </pc:docChg>
  </pc:docChgLst>
  <pc:docChgLst>
    <pc:chgData name="Alfred Asterjadhi" userId="39de57b9-85c0-4fd1-aaac-8ca2b6560ad0" providerId="ADAL" clId="{EEF4098C-F890-46C9-82D0-9CE358BF6D31}"/>
    <pc:docChg chg="custSel modSld modMainMaster">
      <pc:chgData name="Alfred Asterjadhi" userId="39de57b9-85c0-4fd1-aaac-8ca2b6560ad0" providerId="ADAL" clId="{EEF4098C-F890-46C9-82D0-9CE358BF6D31}" dt="2025-01-31T02:04:06.080" v="190" actId="207"/>
      <pc:docMkLst>
        <pc:docMk/>
      </pc:docMkLst>
      <pc:sldChg chg="modSp mod">
        <pc:chgData name="Alfred Asterjadhi" userId="39de57b9-85c0-4fd1-aaac-8ca2b6560ad0" providerId="ADAL" clId="{EEF4098C-F890-46C9-82D0-9CE358BF6D31}" dt="2025-01-31T01:44:13.365" v="169" actId="113"/>
        <pc:sldMkLst>
          <pc:docMk/>
          <pc:sldMk cId="3486068256" sldId="1167"/>
        </pc:sldMkLst>
      </pc:sldChg>
      <pc:sldChg chg="modSp mod">
        <pc:chgData name="Alfred Asterjadhi" userId="39de57b9-85c0-4fd1-aaac-8ca2b6560ad0" providerId="ADAL" clId="{EEF4098C-F890-46C9-82D0-9CE358BF6D31}" dt="2025-01-31T02:00:17.454" v="176" actId="207"/>
        <pc:sldMkLst>
          <pc:docMk/>
          <pc:sldMk cId="2398377453" sldId="1388"/>
        </pc:sldMkLst>
      </pc:sldChg>
      <pc:sldChg chg="modSp mod">
        <pc:chgData name="Alfred Asterjadhi" userId="39de57b9-85c0-4fd1-aaac-8ca2b6560ad0" providerId="ADAL" clId="{EEF4098C-F890-46C9-82D0-9CE358BF6D31}" dt="2025-01-31T02:03:49.316" v="188" actId="207"/>
        <pc:sldMkLst>
          <pc:docMk/>
          <pc:sldMk cId="1880260866" sldId="1429"/>
        </pc:sldMkLst>
      </pc:sldChg>
      <pc:sldChg chg="modSp mod">
        <pc:chgData name="Alfred Asterjadhi" userId="39de57b9-85c0-4fd1-aaac-8ca2b6560ad0" providerId="ADAL" clId="{EEF4098C-F890-46C9-82D0-9CE358BF6D31}" dt="2025-01-31T01:44:36.863" v="172" actId="114"/>
        <pc:sldMkLst>
          <pc:docMk/>
          <pc:sldMk cId="1230937255" sldId="1430"/>
        </pc:sldMkLst>
      </pc:sldChg>
      <pc:sldChg chg="modSp mod">
        <pc:chgData name="Alfred Asterjadhi" userId="39de57b9-85c0-4fd1-aaac-8ca2b6560ad0" providerId="ADAL" clId="{EEF4098C-F890-46C9-82D0-9CE358BF6D31}" dt="2025-01-31T01:44:25.799" v="170" actId="114"/>
        <pc:sldMkLst>
          <pc:docMk/>
          <pc:sldMk cId="978187058" sldId="1431"/>
        </pc:sldMkLst>
      </pc:sldChg>
      <pc:sldChg chg="modSp mod">
        <pc:chgData name="Alfred Asterjadhi" userId="39de57b9-85c0-4fd1-aaac-8ca2b6560ad0" providerId="ADAL" clId="{EEF4098C-F890-46C9-82D0-9CE358BF6D31}" dt="2025-01-31T01:44:57.153" v="175" actId="2711"/>
        <pc:sldMkLst>
          <pc:docMk/>
          <pc:sldMk cId="1856065701" sldId="1432"/>
        </pc:sldMkLst>
      </pc:sldChg>
      <pc:sldChg chg="modSp mod">
        <pc:chgData name="Alfred Asterjadhi" userId="39de57b9-85c0-4fd1-aaac-8ca2b6560ad0" providerId="ADAL" clId="{EEF4098C-F890-46C9-82D0-9CE358BF6D31}" dt="2025-01-31T02:04:06.080" v="190" actId="207"/>
        <pc:sldMkLst>
          <pc:docMk/>
          <pc:sldMk cId="2364887005" sldId="1438"/>
        </pc:sldMkLst>
      </pc:sldChg>
      <pc:sldChg chg="modSp mod">
        <pc:chgData name="Alfred Asterjadhi" userId="39de57b9-85c0-4fd1-aaac-8ca2b6560ad0" providerId="ADAL" clId="{EEF4098C-F890-46C9-82D0-9CE358BF6D31}" dt="2025-01-31T02:03:22.965" v="184" actId="207"/>
        <pc:sldMkLst>
          <pc:docMk/>
          <pc:sldMk cId="734537731" sldId="1439"/>
        </pc:sldMkLst>
      </pc:sldChg>
      <pc:sldChg chg="modSp mod">
        <pc:chgData name="Alfred Asterjadhi" userId="39de57b9-85c0-4fd1-aaac-8ca2b6560ad0" providerId="ADAL" clId="{EEF4098C-F890-46C9-82D0-9CE358BF6D31}" dt="2025-01-31T02:02:49.524" v="180" actId="207"/>
        <pc:sldMkLst>
          <pc:docMk/>
          <pc:sldMk cId="1289712956" sldId="1441"/>
        </pc:sldMkLst>
      </pc:sldChg>
      <pc:sldChg chg="modSp mod">
        <pc:chgData name="Alfred Asterjadhi" userId="39de57b9-85c0-4fd1-aaac-8ca2b6560ad0" providerId="ADAL" clId="{EEF4098C-F890-46C9-82D0-9CE358BF6D31}" dt="2025-01-31T02:02:38.075" v="178" actId="207"/>
        <pc:sldMkLst>
          <pc:docMk/>
          <pc:sldMk cId="2248341446" sldId="1443"/>
        </pc:sldMkLst>
      </pc:sldChg>
      <pc:sldMasterChg chg="modSp mod">
        <pc:chgData name="Alfred Asterjadhi" userId="39de57b9-85c0-4fd1-aaac-8ca2b6560ad0" providerId="ADAL" clId="{EEF4098C-F890-46C9-82D0-9CE358BF6D31}" dt="2025-01-31T01:28:28.025" v="1" actId="20577"/>
        <pc:sldMasterMkLst>
          <pc:docMk/>
          <pc:sldMasterMk cId="0" sldId="2147483648"/>
        </pc:sldMasterMkLst>
      </pc:sldMasterChg>
    </pc:docChg>
  </pc:docChgLst>
  <pc:docChgLst>
    <pc:chgData name="Alfred Asterjadhi" userId="39de57b9-85c0-4fd1-aaac-8ca2b6560ad0" providerId="ADAL" clId="{6F91C6B6-C7CD-4B50-9CF6-479980899DB7}"/>
    <pc:docChg chg="undo redo custSel addSld delSld modSld sldOrd modMainMaster">
      <pc:chgData name="Alfred Asterjadhi" userId="39de57b9-85c0-4fd1-aaac-8ca2b6560ad0" providerId="ADAL" clId="{6F91C6B6-C7CD-4B50-9CF6-479980899DB7}" dt="2025-03-20T17:45:32.262" v="9423" actId="207"/>
      <pc:docMkLst>
        <pc:docMk/>
      </pc:docMkLst>
      <pc:sldChg chg="modSp mod">
        <pc:chgData name="Alfred Asterjadhi" userId="39de57b9-85c0-4fd1-aaac-8ca2b6560ad0" providerId="ADAL" clId="{6F91C6B6-C7CD-4B50-9CF6-479980899DB7}" dt="2025-03-13T20:01:42.509" v="8645" actId="6549"/>
        <pc:sldMkLst>
          <pc:docMk/>
          <pc:sldMk cId="0" sldId="256"/>
        </pc:sldMkLst>
        <pc:spChg chg="mod">
          <ac:chgData name="Alfred Asterjadhi" userId="39de57b9-85c0-4fd1-aaac-8ca2b6560ad0" providerId="ADAL" clId="{6F91C6B6-C7CD-4B50-9CF6-479980899DB7}" dt="2025-03-13T20:01:42.509" v="8645" actId="6549"/>
          <ac:spMkLst>
            <pc:docMk/>
            <pc:sldMk cId="0" sldId="256"/>
            <ac:spMk id="3074" creationId="{00000000-0000-0000-0000-000000000000}"/>
          </ac:spMkLst>
        </pc:spChg>
      </pc:sldChg>
      <pc:sldChg chg="modSp mod">
        <pc:chgData name="Alfred Asterjadhi" userId="39de57b9-85c0-4fd1-aaac-8ca2b6560ad0" providerId="ADAL" clId="{6F91C6B6-C7CD-4B50-9CF6-479980899DB7}" dt="2025-03-10T17:37:05.669" v="2191" actId="20577"/>
        <pc:sldMkLst>
          <pc:docMk/>
          <pc:sldMk cId="0" sldId="257"/>
        </pc:sldMkLst>
        <pc:spChg chg="mod">
          <ac:chgData name="Alfred Asterjadhi" userId="39de57b9-85c0-4fd1-aaac-8ca2b6560ad0" providerId="ADAL" clId="{6F91C6B6-C7CD-4B50-9CF6-479980899DB7}" dt="2025-03-10T17:37:05.669" v="2191" actId="20577"/>
          <ac:spMkLst>
            <pc:docMk/>
            <pc:sldMk cId="0" sldId="257"/>
            <ac:spMk id="4098" creationId="{00000000-0000-0000-0000-000000000000}"/>
          </ac:spMkLst>
        </pc:spChg>
      </pc:sldChg>
      <pc:sldChg chg="modSp mod">
        <pc:chgData name="Alfred Asterjadhi" userId="39de57b9-85c0-4fd1-aaac-8ca2b6560ad0" providerId="ADAL" clId="{6F91C6B6-C7CD-4B50-9CF6-479980899DB7}" dt="2025-03-12T16:30:34.598" v="6019" actId="207"/>
        <pc:sldMkLst>
          <pc:docMk/>
          <pc:sldMk cId="3976818858" sldId="269"/>
        </pc:sldMkLst>
        <pc:graphicFrameChg chg="modGraphic">
          <ac:chgData name="Alfred Asterjadhi" userId="39de57b9-85c0-4fd1-aaac-8ca2b6560ad0" providerId="ADAL" clId="{6F91C6B6-C7CD-4B50-9CF6-479980899DB7}" dt="2025-03-12T16:30:34.598" v="6019" actId="20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6F91C6B6-C7CD-4B50-9CF6-479980899DB7}" dt="2025-03-20T17:44:27.001" v="9407" actId="13926"/>
        <pc:sldMkLst>
          <pc:docMk/>
          <pc:sldMk cId="3930036297" sldId="356"/>
        </pc:sldMkLst>
        <pc:spChg chg="mod">
          <ac:chgData name="Alfred Asterjadhi" userId="39de57b9-85c0-4fd1-aaac-8ca2b6560ad0" providerId="ADAL" clId="{6F91C6B6-C7CD-4B50-9CF6-479980899DB7}" dt="2025-03-20T17:44:27.001" v="9407" actId="13926"/>
          <ac:spMkLst>
            <pc:docMk/>
            <pc:sldMk cId="3930036297" sldId="356"/>
            <ac:spMk id="2" creationId="{4B5F0D0E-8BB7-48AB-9160-728B8B3399A2}"/>
          </ac:spMkLst>
        </pc:spChg>
        <pc:spChg chg="mod">
          <ac:chgData name="Alfred Asterjadhi" userId="39de57b9-85c0-4fd1-aaac-8ca2b6560ad0" providerId="ADAL" clId="{6F91C6B6-C7CD-4B50-9CF6-479980899DB7}" dt="2025-03-13T20:06:52.126" v="8658" actId="20577"/>
          <ac:spMkLst>
            <pc:docMk/>
            <pc:sldMk cId="3930036297" sldId="356"/>
            <ac:spMk id="3" creationId="{DFB0BA47-D7B6-4F95-932E-A7AA615BC440}"/>
          </ac:spMkLst>
        </pc:spChg>
      </pc:sldChg>
      <pc:sldChg chg="modSp mod">
        <pc:chgData name="Alfred Asterjadhi" userId="39de57b9-85c0-4fd1-aaac-8ca2b6560ad0" providerId="ADAL" clId="{6F91C6B6-C7CD-4B50-9CF6-479980899DB7}" dt="2025-03-13T23:47:25.742" v="9406" actId="20577"/>
        <pc:sldMkLst>
          <pc:docMk/>
          <pc:sldMk cId="3140364693" sldId="997"/>
        </pc:sldMkLst>
      </pc:sldChg>
      <pc:sldChg chg="modSp mod">
        <pc:chgData name="Alfred Asterjadhi" userId="39de57b9-85c0-4fd1-aaac-8ca2b6560ad0" providerId="ADAL" clId="{6F91C6B6-C7CD-4B50-9CF6-479980899DB7}" dt="2025-03-10T22:18:01.122" v="2427" actId="13926"/>
        <pc:sldMkLst>
          <pc:docMk/>
          <pc:sldMk cId="3233208257" sldId="1006"/>
        </pc:sldMkLst>
        <pc:spChg chg="mod">
          <ac:chgData name="Alfred Asterjadhi" userId="39de57b9-85c0-4fd1-aaac-8ca2b6560ad0" providerId="ADAL" clId="{6F91C6B6-C7CD-4B50-9CF6-479980899DB7}" dt="2025-03-10T22:18:01.122" v="2427" actId="13926"/>
          <ac:spMkLst>
            <pc:docMk/>
            <pc:sldMk cId="3233208257" sldId="1006"/>
            <ac:spMk id="2" creationId="{4B5F0D0E-8BB7-48AB-9160-728B8B3399A2}"/>
          </ac:spMkLst>
        </pc:spChg>
        <pc:spChg chg="mod">
          <ac:chgData name="Alfred Asterjadhi" userId="39de57b9-85c0-4fd1-aaac-8ca2b6560ad0" providerId="ADAL" clId="{6F91C6B6-C7CD-4B50-9CF6-479980899DB7}" dt="2025-03-09T22:00:26.615" v="1770" actId="20577"/>
          <ac:spMkLst>
            <pc:docMk/>
            <pc:sldMk cId="3233208257" sldId="1006"/>
            <ac:spMk id="3" creationId="{DFB0BA47-D7B6-4F95-932E-A7AA615BC440}"/>
          </ac:spMkLst>
        </pc:spChg>
      </pc:sldChg>
      <pc:sldChg chg="modSp mod">
        <pc:chgData name="Alfred Asterjadhi" userId="39de57b9-85c0-4fd1-aaac-8ca2b6560ad0" providerId="ADAL" clId="{6F91C6B6-C7CD-4B50-9CF6-479980899DB7}" dt="2025-03-09T20:57:17.631" v="1560" actId="20577"/>
        <pc:sldMkLst>
          <pc:docMk/>
          <pc:sldMk cId="4200130042" sldId="1023"/>
        </pc:sldMkLst>
        <pc:spChg chg="mod">
          <ac:chgData name="Alfred Asterjadhi" userId="39de57b9-85c0-4fd1-aaac-8ca2b6560ad0" providerId="ADAL" clId="{6F91C6B6-C7CD-4B50-9CF6-479980899DB7}" dt="2025-03-09T20:57:17.631" v="1560" actId="20577"/>
          <ac:spMkLst>
            <pc:docMk/>
            <pc:sldMk cId="4200130042" sldId="1023"/>
            <ac:spMk id="3" creationId="{2682080F-BC47-47A6-E6F4-7C70F67F48F8}"/>
          </ac:spMkLst>
        </pc:spChg>
      </pc:sldChg>
      <pc:sldChg chg="modSp mod">
        <pc:chgData name="Alfred Asterjadhi" userId="39de57b9-85c0-4fd1-aaac-8ca2b6560ad0" providerId="ADAL" clId="{6F91C6B6-C7CD-4B50-9CF6-479980899DB7}" dt="2025-03-10T20:47:59.086" v="2341" actId="13926"/>
        <pc:sldMkLst>
          <pc:docMk/>
          <pc:sldMk cId="793576429" sldId="1024"/>
        </pc:sldMkLst>
        <pc:spChg chg="mod">
          <ac:chgData name="Alfred Asterjadhi" userId="39de57b9-85c0-4fd1-aaac-8ca2b6560ad0" providerId="ADAL" clId="{6F91C6B6-C7CD-4B50-9CF6-479980899DB7}" dt="2025-03-10T20:47:59.086" v="2341" actId="13926"/>
          <ac:spMkLst>
            <pc:docMk/>
            <pc:sldMk cId="793576429" sldId="1024"/>
            <ac:spMk id="3" creationId="{E24D4002-4764-1FA7-1147-DE995417131A}"/>
          </ac:spMkLst>
        </pc:spChg>
      </pc:sldChg>
      <pc:sldChg chg="modSp mod ord">
        <pc:chgData name="Alfred Asterjadhi" userId="39de57b9-85c0-4fd1-aaac-8ca2b6560ad0" providerId="ADAL" clId="{6F91C6B6-C7CD-4B50-9CF6-479980899DB7}" dt="2025-03-10T20:46:50.278" v="2277" actId="207"/>
        <pc:sldMkLst>
          <pc:docMk/>
          <pc:sldMk cId="3287547131" sldId="1028"/>
        </pc:sldMkLst>
      </pc:sldChg>
      <pc:sldChg chg="modSp mod">
        <pc:chgData name="Alfred Asterjadhi" userId="39de57b9-85c0-4fd1-aaac-8ca2b6560ad0" providerId="ADAL" clId="{6F91C6B6-C7CD-4B50-9CF6-479980899DB7}" dt="2025-03-13T21:59:49.058" v="9392" actId="20577"/>
        <pc:sldMkLst>
          <pc:docMk/>
          <pc:sldMk cId="1865298196" sldId="1034"/>
        </pc:sldMkLst>
      </pc:sldChg>
      <pc:sldChg chg="modSp mod">
        <pc:chgData name="Alfred Asterjadhi" userId="39de57b9-85c0-4fd1-aaac-8ca2b6560ad0" providerId="ADAL" clId="{6F91C6B6-C7CD-4B50-9CF6-479980899DB7}" dt="2025-03-20T17:45:32.262" v="9423" actId="207"/>
        <pc:sldMkLst>
          <pc:docMk/>
          <pc:sldMk cId="3486068256" sldId="1167"/>
        </pc:sldMkLst>
        <pc:graphicFrameChg chg="mod modGraphic">
          <ac:chgData name="Alfred Asterjadhi" userId="39de57b9-85c0-4fd1-aaac-8ca2b6560ad0" providerId="ADAL" clId="{6F91C6B6-C7CD-4B50-9CF6-479980899DB7}" dt="2025-03-20T17:45:32.262" v="9423" actId="207"/>
          <ac:graphicFrameMkLst>
            <pc:docMk/>
            <pc:sldMk cId="3486068256" sldId="1167"/>
            <ac:graphicFrameMk id="6" creationId="{5094FBC8-BB74-47F3-965D-16BC678F4D1D}"/>
          </ac:graphicFrameMkLst>
        </pc:graphicFrameChg>
      </pc:sldChg>
      <pc:sldChg chg="addSp delSp modSp mod">
        <pc:chgData name="Alfred Asterjadhi" userId="39de57b9-85c0-4fd1-aaac-8ca2b6560ad0" providerId="ADAL" clId="{6F91C6B6-C7CD-4B50-9CF6-479980899DB7}" dt="2025-03-09T21:06:02.532" v="1694" actId="1076"/>
        <pc:sldMkLst>
          <pc:docMk/>
          <pc:sldMk cId="3441807947" sldId="1178"/>
        </pc:sldMkLst>
      </pc:sldChg>
      <pc:sldChg chg="modSp mod">
        <pc:chgData name="Alfred Asterjadhi" userId="39de57b9-85c0-4fd1-aaac-8ca2b6560ad0" providerId="ADAL" clId="{6F91C6B6-C7CD-4B50-9CF6-479980899DB7}" dt="2025-03-10T14:17:44.854" v="1935" actId="207"/>
        <pc:sldMkLst>
          <pc:docMk/>
          <pc:sldMk cId="2670608994" sldId="1283"/>
        </pc:sldMkLst>
      </pc:sldChg>
      <pc:sldChg chg="modSp mod ord">
        <pc:chgData name="Alfred Asterjadhi" userId="39de57b9-85c0-4fd1-aaac-8ca2b6560ad0" providerId="ADAL" clId="{6F91C6B6-C7CD-4B50-9CF6-479980899DB7}" dt="2025-03-13T20:07:10.111" v="8660"/>
        <pc:sldMkLst>
          <pc:docMk/>
          <pc:sldMk cId="3912146512" sldId="1390"/>
        </pc:sldMkLst>
      </pc:sldChg>
      <pc:sldChg chg="modSp mod">
        <pc:chgData name="Alfred Asterjadhi" userId="39de57b9-85c0-4fd1-aaac-8ca2b6560ad0" providerId="ADAL" clId="{6F91C6B6-C7CD-4B50-9CF6-479980899DB7}" dt="2025-03-13T22:56:04.466" v="9399" actId="207"/>
        <pc:sldMkLst>
          <pc:docMk/>
          <pc:sldMk cId="3878274435" sldId="1424"/>
        </pc:sldMkLst>
      </pc:sldChg>
      <pc:sldChg chg="modSp mod">
        <pc:chgData name="Alfred Asterjadhi" userId="39de57b9-85c0-4fd1-aaac-8ca2b6560ad0" providerId="ADAL" clId="{6F91C6B6-C7CD-4B50-9CF6-479980899DB7}" dt="2025-03-13T04:38:10.050" v="7370" actId="207"/>
        <pc:sldMkLst>
          <pc:docMk/>
          <pc:sldMk cId="1880260866" sldId="1429"/>
        </pc:sldMkLst>
        <pc:graphicFrameChg chg="mod modGraphic">
          <ac:chgData name="Alfred Asterjadhi" userId="39de57b9-85c0-4fd1-aaac-8ca2b6560ad0" providerId="ADAL" clId="{6F91C6B6-C7CD-4B50-9CF6-479980899DB7}" dt="2025-03-13T04:38:10.050" v="7370" actId="207"/>
          <ac:graphicFrameMkLst>
            <pc:docMk/>
            <pc:sldMk cId="1880260866" sldId="1429"/>
            <ac:graphicFrameMk id="6" creationId="{358B3CDA-33A0-1210-5FF9-2AEDFA70CE6A}"/>
          </ac:graphicFrameMkLst>
        </pc:graphicFrameChg>
      </pc:sldChg>
      <pc:sldChg chg="modSp mod">
        <pc:chgData name="Alfred Asterjadhi" userId="39de57b9-85c0-4fd1-aaac-8ca2b6560ad0" providerId="ADAL" clId="{6F91C6B6-C7CD-4B50-9CF6-479980899DB7}" dt="2025-03-11T17:26:18.884" v="5172" actId="207"/>
        <pc:sldMkLst>
          <pc:docMk/>
          <pc:sldMk cId="885285770" sldId="1448"/>
        </pc:sldMkLst>
        <pc:graphicFrameChg chg="mod modGraphic">
          <ac:chgData name="Alfred Asterjadhi" userId="39de57b9-85c0-4fd1-aaac-8ca2b6560ad0" providerId="ADAL" clId="{6F91C6B6-C7CD-4B50-9CF6-479980899DB7}" dt="2025-03-11T17:26:18.884" v="5172" actId="207"/>
          <ac:graphicFrameMkLst>
            <pc:docMk/>
            <pc:sldMk cId="885285770" sldId="1448"/>
            <ac:graphicFrameMk id="6" creationId="{F0E43BB4-1DF7-15C7-3292-39F25CD42E03}"/>
          </ac:graphicFrameMkLst>
        </pc:graphicFrameChg>
      </pc:sldChg>
      <pc:sldChg chg="modSp mod">
        <pc:chgData name="Alfred Asterjadhi" userId="39de57b9-85c0-4fd1-aaac-8ca2b6560ad0" providerId="ADAL" clId="{6F91C6B6-C7CD-4B50-9CF6-479980899DB7}" dt="2025-03-13T19:46:35.836" v="8629" actId="20577"/>
        <pc:sldMkLst>
          <pc:docMk/>
          <pc:sldMk cId="2130627217" sldId="1494"/>
        </pc:sldMkLst>
      </pc:sldChg>
      <pc:sldChg chg="modSp mod">
        <pc:chgData name="Alfred Asterjadhi" userId="39de57b9-85c0-4fd1-aaac-8ca2b6560ad0" providerId="ADAL" clId="{6F91C6B6-C7CD-4B50-9CF6-479980899DB7}" dt="2025-03-10T14:15:13.617" v="1900" actId="13926"/>
        <pc:sldMkLst>
          <pc:docMk/>
          <pc:sldMk cId="3898445090" sldId="1495"/>
        </pc:sldMkLst>
      </pc:sldChg>
      <pc:sldChg chg="modSp mod">
        <pc:chgData name="Alfred Asterjadhi" userId="39de57b9-85c0-4fd1-aaac-8ca2b6560ad0" providerId="ADAL" clId="{6F91C6B6-C7CD-4B50-9CF6-479980899DB7}" dt="2025-03-11T17:12:29.717" v="4972" actId="20577"/>
        <pc:sldMkLst>
          <pc:docMk/>
          <pc:sldMk cId="3990395463" sldId="1496"/>
        </pc:sldMkLst>
        <pc:spChg chg="mod">
          <ac:chgData name="Alfred Asterjadhi" userId="39de57b9-85c0-4fd1-aaac-8ca2b6560ad0" providerId="ADAL" clId="{6F91C6B6-C7CD-4B50-9CF6-479980899DB7}" dt="2025-03-11T17:10:12.084" v="4953" actId="13926"/>
          <ac:spMkLst>
            <pc:docMk/>
            <pc:sldMk cId="3990395463" sldId="1496"/>
            <ac:spMk id="2" creationId="{129D05A5-1DD6-6689-4147-B119DA88B581}"/>
          </ac:spMkLst>
        </pc:spChg>
        <pc:spChg chg="mod">
          <ac:chgData name="Alfred Asterjadhi" userId="39de57b9-85c0-4fd1-aaac-8ca2b6560ad0" providerId="ADAL" clId="{6F91C6B6-C7CD-4B50-9CF6-479980899DB7}" dt="2025-03-11T17:12:29.717" v="4972" actId="20577"/>
          <ac:spMkLst>
            <pc:docMk/>
            <pc:sldMk cId="3990395463" sldId="1496"/>
            <ac:spMk id="3" creationId="{B3040EDE-E60E-18EA-8CD1-DB9B7CC7F59E}"/>
          </ac:spMkLst>
        </pc:spChg>
      </pc:sldChg>
      <pc:sldChg chg="modSp mod">
        <pc:chgData name="Alfred Asterjadhi" userId="39de57b9-85c0-4fd1-aaac-8ca2b6560ad0" providerId="ADAL" clId="{6F91C6B6-C7CD-4B50-9CF6-479980899DB7}" dt="2025-03-11T17:20:12.447" v="5066" actId="400"/>
        <pc:sldMkLst>
          <pc:docMk/>
          <pc:sldMk cId="2947732830" sldId="1497"/>
        </pc:sldMkLst>
      </pc:sldChg>
      <pc:sldChg chg="modSp mod">
        <pc:chgData name="Alfred Asterjadhi" userId="39de57b9-85c0-4fd1-aaac-8ca2b6560ad0" providerId="ADAL" clId="{6F91C6B6-C7CD-4B50-9CF6-479980899DB7}" dt="2025-03-12T14:05:36.032" v="5829" actId="13926"/>
        <pc:sldMkLst>
          <pc:docMk/>
          <pc:sldMk cId="2479798648" sldId="1498"/>
        </pc:sldMkLst>
      </pc:sldChg>
      <pc:sldChg chg="modSp mod">
        <pc:chgData name="Alfred Asterjadhi" userId="39de57b9-85c0-4fd1-aaac-8ca2b6560ad0" providerId="ADAL" clId="{6F91C6B6-C7CD-4B50-9CF6-479980899DB7}" dt="2025-03-11T19:16:26.976" v="5506" actId="207"/>
        <pc:sldMkLst>
          <pc:docMk/>
          <pc:sldMk cId="2390884872" sldId="1499"/>
        </pc:sldMkLst>
      </pc:sldChg>
      <pc:sldChg chg="modSp mod">
        <pc:chgData name="Alfred Asterjadhi" userId="39de57b9-85c0-4fd1-aaac-8ca2b6560ad0" providerId="ADAL" clId="{6F91C6B6-C7CD-4B50-9CF6-479980899DB7}" dt="2025-03-12T15:52:03.387" v="5940" actId="207"/>
        <pc:sldMkLst>
          <pc:docMk/>
          <pc:sldMk cId="2889362710" sldId="1500"/>
        </pc:sldMkLst>
      </pc:sldChg>
      <pc:sldChg chg="modSp mod">
        <pc:chgData name="Alfred Asterjadhi" userId="39de57b9-85c0-4fd1-aaac-8ca2b6560ad0" providerId="ADAL" clId="{6F91C6B6-C7CD-4B50-9CF6-479980899DB7}" dt="2025-03-11T20:59:03.709" v="5610" actId="207"/>
        <pc:sldMkLst>
          <pc:docMk/>
          <pc:sldMk cId="3015324058" sldId="1501"/>
        </pc:sldMkLst>
      </pc:sldChg>
      <pc:sldChg chg="modSp mod">
        <pc:chgData name="Alfred Asterjadhi" userId="39de57b9-85c0-4fd1-aaac-8ca2b6560ad0" providerId="ADAL" clId="{6F91C6B6-C7CD-4B50-9CF6-479980899DB7}" dt="2025-03-12T18:14:24.192" v="6551" actId="13926"/>
        <pc:sldMkLst>
          <pc:docMk/>
          <pc:sldMk cId="290911139" sldId="1502"/>
        </pc:sldMkLst>
      </pc:sldChg>
      <pc:sldChg chg="modSp mod">
        <pc:chgData name="Alfred Asterjadhi" userId="39de57b9-85c0-4fd1-aaac-8ca2b6560ad0" providerId="ADAL" clId="{6F91C6B6-C7CD-4B50-9CF6-479980899DB7}" dt="2025-03-13T04:25:31.894" v="7100" actId="207"/>
        <pc:sldMkLst>
          <pc:docMk/>
          <pc:sldMk cId="3461087741" sldId="1503"/>
        </pc:sldMkLst>
      </pc:sldChg>
      <pc:sldChg chg="modSp mod">
        <pc:chgData name="Alfred Asterjadhi" userId="39de57b9-85c0-4fd1-aaac-8ca2b6560ad0" providerId="ADAL" clId="{6F91C6B6-C7CD-4B50-9CF6-479980899DB7}" dt="2025-03-12T17:38:46.081" v="6046" actId="13926"/>
        <pc:sldMkLst>
          <pc:docMk/>
          <pc:sldMk cId="2347738588" sldId="1504"/>
        </pc:sldMkLst>
      </pc:sldChg>
      <pc:sldChg chg="modSp mod">
        <pc:chgData name="Alfred Asterjadhi" userId="39de57b9-85c0-4fd1-aaac-8ca2b6560ad0" providerId="ADAL" clId="{6F91C6B6-C7CD-4B50-9CF6-479980899DB7}" dt="2025-03-13T04:34:03.985" v="7323" actId="207"/>
        <pc:sldMkLst>
          <pc:docMk/>
          <pc:sldMk cId="1014469854" sldId="1505"/>
        </pc:sldMkLst>
      </pc:sldChg>
      <pc:sldChg chg="modSp mod">
        <pc:chgData name="Alfred Asterjadhi" userId="39de57b9-85c0-4fd1-aaac-8ca2b6560ad0" providerId="ADAL" clId="{6F91C6B6-C7CD-4B50-9CF6-479980899DB7}" dt="2025-03-12T17:38:58.758" v="6057" actId="13926"/>
        <pc:sldMkLst>
          <pc:docMk/>
          <pc:sldMk cId="4157717891" sldId="1506"/>
        </pc:sldMkLst>
      </pc:sldChg>
      <pc:sldChg chg="modSp mod">
        <pc:chgData name="Alfred Asterjadhi" userId="39de57b9-85c0-4fd1-aaac-8ca2b6560ad0" providerId="ADAL" clId="{6F91C6B6-C7CD-4B50-9CF6-479980899DB7}" dt="2025-03-13T16:58:56.290" v="7573" actId="207"/>
        <pc:sldMkLst>
          <pc:docMk/>
          <pc:sldMk cId="2357406032" sldId="1507"/>
        </pc:sldMkLst>
      </pc:sldChg>
      <pc:sldChg chg="modSp mod">
        <pc:chgData name="Alfred Asterjadhi" userId="39de57b9-85c0-4fd1-aaac-8ca2b6560ad0" providerId="ADAL" clId="{6F91C6B6-C7CD-4B50-9CF6-479980899DB7}" dt="2025-03-13T19:38:19.648" v="8115" actId="207"/>
        <pc:sldMkLst>
          <pc:docMk/>
          <pc:sldMk cId="517676318" sldId="1508"/>
        </pc:sldMkLst>
        <pc:spChg chg="mod">
          <ac:chgData name="Alfred Asterjadhi" userId="39de57b9-85c0-4fd1-aaac-8ca2b6560ad0" providerId="ADAL" clId="{6F91C6B6-C7CD-4B50-9CF6-479980899DB7}" dt="2025-03-13T19:20:55.189" v="8071" actId="13926"/>
          <ac:spMkLst>
            <pc:docMk/>
            <pc:sldMk cId="517676318" sldId="1508"/>
            <ac:spMk id="2" creationId="{4ACAE496-1DCD-96C9-3EE6-5AB1314BF403}"/>
          </ac:spMkLst>
        </pc:spChg>
        <pc:spChg chg="mod">
          <ac:chgData name="Alfred Asterjadhi" userId="39de57b9-85c0-4fd1-aaac-8ca2b6560ad0" providerId="ADAL" clId="{6F91C6B6-C7CD-4B50-9CF6-479980899DB7}" dt="2025-03-13T19:38:19.648" v="8115" actId="207"/>
          <ac:spMkLst>
            <pc:docMk/>
            <pc:sldMk cId="517676318" sldId="1508"/>
            <ac:spMk id="3" creationId="{3A3C4DE0-D078-DEB7-960F-A4D0AF35A6C6}"/>
          </ac:spMkLst>
        </pc:spChg>
      </pc:sldChg>
      <pc:sldChg chg="modSp add mod">
        <pc:chgData name="Alfred Asterjadhi" userId="39de57b9-85c0-4fd1-aaac-8ca2b6560ad0" providerId="ADAL" clId="{6F91C6B6-C7CD-4B50-9CF6-479980899DB7}" dt="2025-03-11T02:49:25.327" v="2736"/>
        <pc:sldMkLst>
          <pc:docMk/>
          <pc:sldMk cId="1629729605" sldId="1509"/>
        </pc:sldMkLst>
      </pc:sldChg>
      <pc:sldChg chg="modSp add mod">
        <pc:chgData name="Alfred Asterjadhi" userId="39de57b9-85c0-4fd1-aaac-8ca2b6560ad0" providerId="ADAL" clId="{6F91C6B6-C7CD-4B50-9CF6-479980899DB7}" dt="2025-03-12T14:07:11.606" v="5859" actId="207"/>
        <pc:sldMkLst>
          <pc:docMk/>
          <pc:sldMk cId="973785610" sldId="1510"/>
        </pc:sldMkLst>
      </pc:sldChg>
      <pc:sldChg chg="modSp add mod">
        <pc:chgData name="Alfred Asterjadhi" userId="39de57b9-85c0-4fd1-aaac-8ca2b6560ad0" providerId="ADAL" clId="{6F91C6B6-C7CD-4B50-9CF6-479980899DB7}" dt="2025-03-12T14:06:58.164" v="5849" actId="400"/>
        <pc:sldMkLst>
          <pc:docMk/>
          <pc:sldMk cId="1847251713" sldId="1511"/>
        </pc:sldMkLst>
      </pc:sldChg>
      <pc:sldChg chg="modSp add mod">
        <pc:chgData name="Alfred Asterjadhi" userId="39de57b9-85c0-4fd1-aaac-8ca2b6560ad0" providerId="ADAL" clId="{6F91C6B6-C7CD-4B50-9CF6-479980899DB7}" dt="2025-03-11T02:48:20.340" v="2713"/>
        <pc:sldMkLst>
          <pc:docMk/>
          <pc:sldMk cId="3863767711" sldId="1512"/>
        </pc:sldMkLst>
      </pc:sldChg>
      <pc:sldChg chg="modSp add mod">
        <pc:chgData name="Alfred Asterjadhi" userId="39de57b9-85c0-4fd1-aaac-8ca2b6560ad0" providerId="ADAL" clId="{6F91C6B6-C7CD-4B50-9CF6-479980899DB7}" dt="2025-03-11T17:22:09.154" v="5108" actId="207"/>
        <pc:sldMkLst>
          <pc:docMk/>
          <pc:sldMk cId="723828986" sldId="1513"/>
        </pc:sldMkLst>
      </pc:sldChg>
      <pc:sldChg chg="modSp add mod">
        <pc:chgData name="Alfred Asterjadhi" userId="39de57b9-85c0-4fd1-aaac-8ca2b6560ad0" providerId="ADAL" clId="{6F91C6B6-C7CD-4B50-9CF6-479980899DB7}" dt="2025-03-12T16:05:17.109" v="5989" actId="400"/>
        <pc:sldMkLst>
          <pc:docMk/>
          <pc:sldMk cId="3311846555" sldId="1514"/>
        </pc:sldMkLst>
      </pc:sldChg>
      <pc:sldChg chg="modSp add mod">
        <pc:chgData name="Alfred Asterjadhi" userId="39de57b9-85c0-4fd1-aaac-8ca2b6560ad0" providerId="ADAL" clId="{6F91C6B6-C7CD-4B50-9CF6-479980899DB7}" dt="2025-03-11T17:25:54.317" v="5171" actId="400"/>
        <pc:sldMkLst>
          <pc:docMk/>
          <pc:sldMk cId="1442150286" sldId="1515"/>
        </pc:sldMkLst>
      </pc:sldChg>
      <pc:sldChg chg="modSp add mod">
        <pc:chgData name="Alfred Asterjadhi" userId="39de57b9-85c0-4fd1-aaac-8ca2b6560ad0" providerId="ADAL" clId="{6F91C6B6-C7CD-4B50-9CF6-479980899DB7}" dt="2025-03-12T15:53:06.204" v="5956" actId="207"/>
        <pc:sldMkLst>
          <pc:docMk/>
          <pc:sldMk cId="1073264269" sldId="1516"/>
        </pc:sldMkLst>
      </pc:sldChg>
      <pc:sldChg chg="modSp add mod">
        <pc:chgData name="Alfred Asterjadhi" userId="39de57b9-85c0-4fd1-aaac-8ca2b6560ad0" providerId="ADAL" clId="{6F91C6B6-C7CD-4B50-9CF6-479980899DB7}" dt="2025-03-12T18:14:48.724" v="6555" actId="207"/>
        <pc:sldMkLst>
          <pc:docMk/>
          <pc:sldMk cId="2125837306" sldId="1517"/>
        </pc:sldMkLst>
      </pc:sldChg>
      <pc:sldChg chg="modSp add mod">
        <pc:chgData name="Alfred Asterjadhi" userId="39de57b9-85c0-4fd1-aaac-8ca2b6560ad0" providerId="ADAL" clId="{6F91C6B6-C7CD-4B50-9CF6-479980899DB7}" dt="2025-03-12T18:15:05.389" v="6559" actId="207"/>
        <pc:sldMkLst>
          <pc:docMk/>
          <pc:sldMk cId="132553556" sldId="1518"/>
        </pc:sldMkLst>
      </pc:sldChg>
      <pc:sldChg chg="modSp add mod">
        <pc:chgData name="Alfred Asterjadhi" userId="39de57b9-85c0-4fd1-aaac-8ca2b6560ad0" providerId="ADAL" clId="{6F91C6B6-C7CD-4B50-9CF6-479980899DB7}" dt="2025-03-12T21:44:14.758" v="6708" actId="20577"/>
        <pc:sldMkLst>
          <pc:docMk/>
          <pc:sldMk cId="651666206" sldId="1519"/>
        </pc:sldMkLst>
      </pc:sldChg>
      <pc:sldChg chg="modSp add mod">
        <pc:chgData name="Alfred Asterjadhi" userId="39de57b9-85c0-4fd1-aaac-8ca2b6560ad0" providerId="ADAL" clId="{6F91C6B6-C7CD-4B50-9CF6-479980899DB7}" dt="2025-03-10T22:16:07.347" v="2414" actId="207"/>
        <pc:sldMkLst>
          <pc:docMk/>
          <pc:sldMk cId="2272934283" sldId="1520"/>
        </pc:sldMkLst>
        <pc:spChg chg="mod">
          <ac:chgData name="Alfred Asterjadhi" userId="39de57b9-85c0-4fd1-aaac-8ca2b6560ad0" providerId="ADAL" clId="{6F91C6B6-C7CD-4B50-9CF6-479980899DB7}" dt="2025-03-09T17:34:08.762" v="517" actId="20577"/>
          <ac:spMkLst>
            <pc:docMk/>
            <pc:sldMk cId="2272934283" sldId="1520"/>
            <ac:spMk id="2" creationId="{8DCBC890-B574-A6D2-FD00-76C260A0FB56}"/>
          </ac:spMkLst>
        </pc:spChg>
      </pc:sldChg>
      <pc:sldChg chg="addSp modSp new del mod">
        <pc:chgData name="Alfred Asterjadhi" userId="39de57b9-85c0-4fd1-aaac-8ca2b6560ad0" providerId="ADAL" clId="{6F91C6B6-C7CD-4B50-9CF6-479980899DB7}" dt="2025-03-11T04:41:43.468" v="4455" actId="47"/>
        <pc:sldMkLst>
          <pc:docMk/>
          <pc:sldMk cId="3524654600" sldId="1521"/>
        </pc:sldMkLst>
      </pc:sldChg>
      <pc:sldChg chg="modSp new mod">
        <pc:chgData name="Alfred Asterjadhi" userId="39de57b9-85c0-4fd1-aaac-8ca2b6560ad0" providerId="ADAL" clId="{6F91C6B6-C7CD-4B50-9CF6-479980899DB7}" dt="2025-03-11T15:06:20.089" v="4946" actId="207"/>
        <pc:sldMkLst>
          <pc:docMk/>
          <pc:sldMk cId="637912395" sldId="1522"/>
        </pc:sldMkLst>
      </pc:sldChg>
      <pc:sldChg chg="modSp new mod">
        <pc:chgData name="Alfred Asterjadhi" userId="39de57b9-85c0-4fd1-aaac-8ca2b6560ad0" providerId="ADAL" clId="{6F91C6B6-C7CD-4B50-9CF6-479980899DB7}" dt="2025-03-11T15:17:03.990" v="4951" actId="207"/>
        <pc:sldMkLst>
          <pc:docMk/>
          <pc:sldMk cId="4277435659" sldId="1523"/>
        </pc:sldMkLst>
      </pc:sldChg>
      <pc:sldChg chg="modSp new mod">
        <pc:chgData name="Alfred Asterjadhi" userId="39de57b9-85c0-4fd1-aaac-8ca2b6560ad0" providerId="ADAL" clId="{6F91C6B6-C7CD-4B50-9CF6-479980899DB7}" dt="2025-03-11T03:20:19.523" v="3335" actId="403"/>
        <pc:sldMkLst>
          <pc:docMk/>
          <pc:sldMk cId="226987897" sldId="1524"/>
        </pc:sldMkLst>
      </pc:sldChg>
      <pc:sldChg chg="modSp add mod">
        <pc:chgData name="Alfred Asterjadhi" userId="39de57b9-85c0-4fd1-aaac-8ca2b6560ad0" providerId="ADAL" clId="{6F91C6B6-C7CD-4B50-9CF6-479980899DB7}" dt="2025-03-11T03:22:24.799" v="3365" actId="255"/>
        <pc:sldMkLst>
          <pc:docMk/>
          <pc:sldMk cId="777115076" sldId="1525"/>
        </pc:sldMkLst>
      </pc:sldChg>
      <pc:sldChg chg="modSp add mod">
        <pc:chgData name="Alfred Asterjadhi" userId="39de57b9-85c0-4fd1-aaac-8ca2b6560ad0" providerId="ADAL" clId="{6F91C6B6-C7CD-4B50-9CF6-479980899DB7}" dt="2025-03-11T17:38:51.259" v="5217" actId="207"/>
        <pc:sldMkLst>
          <pc:docMk/>
          <pc:sldMk cId="794491725" sldId="1526"/>
        </pc:sldMkLst>
      </pc:sldChg>
      <pc:sldChg chg="modSp add mod">
        <pc:chgData name="Alfred Asterjadhi" userId="39de57b9-85c0-4fd1-aaac-8ca2b6560ad0" providerId="ADAL" clId="{6F91C6B6-C7CD-4B50-9CF6-479980899DB7}" dt="2025-03-13T19:26:04.897" v="8111" actId="207"/>
        <pc:sldMkLst>
          <pc:docMk/>
          <pc:sldMk cId="3106587136" sldId="1527"/>
        </pc:sldMkLst>
      </pc:sldChg>
      <pc:sldChg chg="modSp add del mod">
        <pc:chgData name="Alfred Asterjadhi" userId="39de57b9-85c0-4fd1-aaac-8ca2b6560ad0" providerId="ADAL" clId="{6F91C6B6-C7CD-4B50-9CF6-479980899DB7}" dt="2025-03-13T19:37:47.885" v="8113" actId="2696"/>
        <pc:sldMkLst>
          <pc:docMk/>
          <pc:sldMk cId="3564074973" sldId="1528"/>
        </pc:sldMkLst>
      </pc:sldChg>
      <pc:sldChg chg="modSp add mod">
        <pc:chgData name="Alfred Asterjadhi" userId="39de57b9-85c0-4fd1-aaac-8ca2b6560ad0" providerId="ADAL" clId="{6F91C6B6-C7CD-4B50-9CF6-479980899DB7}" dt="2025-03-13T20:22:32.158" v="8696" actId="207"/>
        <pc:sldMkLst>
          <pc:docMk/>
          <pc:sldMk cId="3571877193" sldId="1528"/>
        </pc:sldMkLst>
      </pc:sldChg>
      <pc:sldChg chg="modSp add del mod">
        <pc:chgData name="Alfred Asterjadhi" userId="39de57b9-85c0-4fd1-aaac-8ca2b6560ad0" providerId="ADAL" clId="{6F91C6B6-C7CD-4B50-9CF6-479980899DB7}" dt="2025-03-11T12:40:03.621" v="4680" actId="47"/>
        <pc:sldMkLst>
          <pc:docMk/>
          <pc:sldMk cId="865941517" sldId="1529"/>
        </pc:sldMkLst>
      </pc:sldChg>
      <pc:sldChg chg="modSp add mod">
        <pc:chgData name="Alfred Asterjadhi" userId="39de57b9-85c0-4fd1-aaac-8ca2b6560ad0" providerId="ADAL" clId="{6F91C6B6-C7CD-4B50-9CF6-479980899DB7}" dt="2025-03-11T18:05:33.887" v="5356" actId="207"/>
        <pc:sldMkLst>
          <pc:docMk/>
          <pc:sldMk cId="919237048" sldId="1530"/>
        </pc:sldMkLst>
      </pc:sldChg>
      <pc:sldChg chg="modSp add mod">
        <pc:chgData name="Alfred Asterjadhi" userId="39de57b9-85c0-4fd1-aaac-8ca2b6560ad0" providerId="ADAL" clId="{6F91C6B6-C7CD-4B50-9CF6-479980899DB7}" dt="2025-03-11T18:05:42.208" v="5359" actId="207"/>
        <pc:sldMkLst>
          <pc:docMk/>
          <pc:sldMk cId="816871340" sldId="1531"/>
        </pc:sldMkLst>
      </pc:sldChg>
      <pc:sldChg chg="modSp add mod">
        <pc:chgData name="Alfred Asterjadhi" userId="39de57b9-85c0-4fd1-aaac-8ca2b6560ad0" providerId="ADAL" clId="{6F91C6B6-C7CD-4B50-9CF6-479980899DB7}" dt="2025-03-11T18:05:48.119" v="5361" actId="207"/>
        <pc:sldMkLst>
          <pc:docMk/>
          <pc:sldMk cId="164617599" sldId="1532"/>
        </pc:sldMkLst>
      </pc:sldChg>
      <pc:sldChg chg="modSp add del mod">
        <pc:chgData name="Alfred Asterjadhi" userId="39de57b9-85c0-4fd1-aaac-8ca2b6560ad0" providerId="ADAL" clId="{6F91C6B6-C7CD-4B50-9CF6-479980899DB7}" dt="2025-03-11T12:42:21.919" v="4688" actId="2696"/>
        <pc:sldMkLst>
          <pc:docMk/>
          <pc:sldMk cId="727889307" sldId="1532"/>
        </pc:sldMkLst>
      </pc:sldChg>
      <pc:sldChg chg="modSp add del mod">
        <pc:chgData name="Alfred Asterjadhi" userId="39de57b9-85c0-4fd1-aaac-8ca2b6560ad0" providerId="ADAL" clId="{6F91C6B6-C7CD-4B50-9CF6-479980899DB7}" dt="2025-03-11T18:43:55.041" v="5458" actId="47"/>
        <pc:sldMkLst>
          <pc:docMk/>
          <pc:sldMk cId="1017567709" sldId="1533"/>
        </pc:sldMkLst>
      </pc:sldChg>
      <pc:sldChg chg="modSp add mod">
        <pc:chgData name="Alfred Asterjadhi" userId="39de57b9-85c0-4fd1-aaac-8ca2b6560ad0" providerId="ADAL" clId="{6F91C6B6-C7CD-4B50-9CF6-479980899DB7}" dt="2025-03-13T20:40:51.962" v="8729" actId="207"/>
        <pc:sldMkLst>
          <pc:docMk/>
          <pc:sldMk cId="12391490" sldId="1534"/>
        </pc:sldMkLst>
      </pc:sldChg>
      <pc:sldChg chg="addSp delSp modSp add del mod">
        <pc:chgData name="Alfred Asterjadhi" userId="39de57b9-85c0-4fd1-aaac-8ca2b6560ad0" providerId="ADAL" clId="{6F91C6B6-C7CD-4B50-9CF6-479980899DB7}" dt="2025-03-13T19:37:47.885" v="8113" actId="2696"/>
        <pc:sldMkLst>
          <pc:docMk/>
          <pc:sldMk cId="3772188097" sldId="1534"/>
        </pc:sldMkLst>
      </pc:sldChg>
      <pc:sldChg chg="modSp add mod">
        <pc:chgData name="Alfred Asterjadhi" userId="39de57b9-85c0-4fd1-aaac-8ca2b6560ad0" providerId="ADAL" clId="{6F91C6B6-C7CD-4B50-9CF6-479980899DB7}" dt="2025-03-11T20:28:53.560" v="5565" actId="207"/>
        <pc:sldMkLst>
          <pc:docMk/>
          <pc:sldMk cId="3786875039" sldId="1535"/>
        </pc:sldMkLst>
      </pc:sldChg>
      <pc:sldChg chg="delSp modSp add mod">
        <pc:chgData name="Alfred Asterjadhi" userId="39de57b9-85c0-4fd1-aaac-8ca2b6560ad0" providerId="ADAL" clId="{6F91C6B6-C7CD-4B50-9CF6-479980899DB7}" dt="2025-03-13T20:51:23.531" v="8845" actId="207"/>
        <pc:sldMkLst>
          <pc:docMk/>
          <pc:sldMk cId="1131286111" sldId="1536"/>
        </pc:sldMkLst>
      </pc:sldChg>
      <pc:sldChg chg="addSp delSp modSp add del mod">
        <pc:chgData name="Alfred Asterjadhi" userId="39de57b9-85c0-4fd1-aaac-8ca2b6560ad0" providerId="ADAL" clId="{6F91C6B6-C7CD-4B50-9CF6-479980899DB7}" dt="2025-03-13T19:37:47.885" v="8113" actId="2696"/>
        <pc:sldMkLst>
          <pc:docMk/>
          <pc:sldMk cId="3151654603" sldId="1536"/>
        </pc:sldMkLst>
      </pc:sldChg>
      <pc:sldChg chg="delSp modSp add del mod">
        <pc:chgData name="Alfred Asterjadhi" userId="39de57b9-85c0-4fd1-aaac-8ca2b6560ad0" providerId="ADAL" clId="{6F91C6B6-C7CD-4B50-9CF6-479980899DB7}" dt="2025-03-13T19:37:47.885" v="8113" actId="2696"/>
        <pc:sldMkLst>
          <pc:docMk/>
          <pc:sldMk cId="768621796" sldId="1537"/>
        </pc:sldMkLst>
      </pc:sldChg>
      <pc:sldChg chg="modSp add mod">
        <pc:chgData name="Alfred Asterjadhi" userId="39de57b9-85c0-4fd1-aaac-8ca2b6560ad0" providerId="ADAL" clId="{6F91C6B6-C7CD-4B50-9CF6-479980899DB7}" dt="2025-03-13T20:55:55.175" v="8857" actId="207"/>
        <pc:sldMkLst>
          <pc:docMk/>
          <pc:sldMk cId="1485852835" sldId="1537"/>
        </pc:sldMkLst>
      </pc:sldChg>
      <pc:sldChg chg="modSp add mod">
        <pc:chgData name="Alfred Asterjadhi" userId="39de57b9-85c0-4fd1-aaac-8ca2b6560ad0" providerId="ADAL" clId="{6F91C6B6-C7CD-4B50-9CF6-479980899DB7}" dt="2025-03-13T21:03:59.879" v="8875" actId="207"/>
        <pc:sldMkLst>
          <pc:docMk/>
          <pc:sldMk cId="234449718" sldId="1538"/>
        </pc:sldMkLst>
      </pc:sldChg>
      <pc:sldChg chg="modSp add del mod">
        <pc:chgData name="Alfred Asterjadhi" userId="39de57b9-85c0-4fd1-aaac-8ca2b6560ad0" providerId="ADAL" clId="{6F91C6B6-C7CD-4B50-9CF6-479980899DB7}" dt="2025-03-13T19:37:47.885" v="8113" actId="2696"/>
        <pc:sldMkLst>
          <pc:docMk/>
          <pc:sldMk cId="2837358350" sldId="1538"/>
        </pc:sldMkLst>
      </pc:sldChg>
      <pc:sldChg chg="modSp add mod">
        <pc:chgData name="Alfred Asterjadhi" userId="39de57b9-85c0-4fd1-aaac-8ca2b6560ad0" providerId="ADAL" clId="{6F91C6B6-C7CD-4B50-9CF6-479980899DB7}" dt="2025-03-13T04:29:38.946" v="7199" actId="207"/>
        <pc:sldMkLst>
          <pc:docMk/>
          <pc:sldMk cId="4081425834" sldId="1539"/>
        </pc:sldMkLst>
      </pc:sldChg>
      <pc:sldChg chg="modSp add mod">
        <pc:chgData name="Alfred Asterjadhi" userId="39de57b9-85c0-4fd1-aaac-8ca2b6560ad0" providerId="ADAL" clId="{6F91C6B6-C7CD-4B50-9CF6-479980899DB7}" dt="2025-03-13T04:29:45.893" v="7214" actId="207"/>
        <pc:sldMkLst>
          <pc:docMk/>
          <pc:sldMk cId="2838276393" sldId="1540"/>
        </pc:sldMkLst>
      </pc:sldChg>
      <pc:sldChg chg="modSp add mod">
        <pc:chgData name="Alfred Asterjadhi" userId="39de57b9-85c0-4fd1-aaac-8ca2b6560ad0" providerId="ADAL" clId="{6F91C6B6-C7CD-4B50-9CF6-479980899DB7}" dt="2025-03-11T13:07:41.187" v="4764" actId="20577"/>
        <pc:sldMkLst>
          <pc:docMk/>
          <pc:sldMk cId="3466570071" sldId="1541"/>
        </pc:sldMkLst>
      </pc:sldChg>
      <pc:sldChg chg="modSp add mod">
        <pc:chgData name="Alfred Asterjadhi" userId="39de57b9-85c0-4fd1-aaac-8ca2b6560ad0" providerId="ADAL" clId="{6F91C6B6-C7CD-4B50-9CF6-479980899DB7}" dt="2025-03-11T13:09:08.281" v="4789" actId="20577"/>
        <pc:sldMkLst>
          <pc:docMk/>
          <pc:sldMk cId="1736103212" sldId="1542"/>
        </pc:sldMkLst>
      </pc:sldChg>
      <pc:sldChg chg="modSp add mod">
        <pc:chgData name="Alfred Asterjadhi" userId="39de57b9-85c0-4fd1-aaac-8ca2b6560ad0" providerId="ADAL" clId="{6F91C6B6-C7CD-4B50-9CF6-479980899DB7}" dt="2025-03-13T16:53:43.814" v="7448" actId="207"/>
        <pc:sldMkLst>
          <pc:docMk/>
          <pc:sldMk cId="2510383622" sldId="1543"/>
        </pc:sldMkLst>
      </pc:sldChg>
      <pc:sldChg chg="modSp add mod">
        <pc:chgData name="Alfred Asterjadhi" userId="39de57b9-85c0-4fd1-aaac-8ca2b6560ad0" providerId="ADAL" clId="{6F91C6B6-C7CD-4B50-9CF6-479980899DB7}" dt="2025-03-11T20:39:42.578" v="5600" actId="207"/>
        <pc:sldMkLst>
          <pc:docMk/>
          <pc:sldMk cId="154502502" sldId="1544"/>
        </pc:sldMkLst>
      </pc:sldChg>
      <pc:sldChg chg="modSp add mod">
        <pc:chgData name="Alfred Asterjadhi" userId="39de57b9-85c0-4fd1-aaac-8ca2b6560ad0" providerId="ADAL" clId="{6F91C6B6-C7CD-4B50-9CF6-479980899DB7}" dt="2025-03-11T20:40:50.495" v="5603" actId="207"/>
        <pc:sldMkLst>
          <pc:docMk/>
          <pc:sldMk cId="1421185809" sldId="1545"/>
        </pc:sldMkLst>
      </pc:sldChg>
      <pc:sldChg chg="modSp add mod">
        <pc:chgData name="Alfred Asterjadhi" userId="39de57b9-85c0-4fd1-aaac-8ca2b6560ad0" providerId="ADAL" clId="{6F91C6B6-C7CD-4B50-9CF6-479980899DB7}" dt="2025-03-11T20:40:55.602" v="5605" actId="207"/>
        <pc:sldMkLst>
          <pc:docMk/>
          <pc:sldMk cId="3064844911" sldId="1546"/>
        </pc:sldMkLst>
      </pc:sldChg>
      <pc:sldChg chg="modSp add del mod">
        <pc:chgData name="Alfred Asterjadhi" userId="39de57b9-85c0-4fd1-aaac-8ca2b6560ad0" providerId="ADAL" clId="{6F91C6B6-C7CD-4B50-9CF6-479980899DB7}" dt="2025-03-11T17:19:26.744" v="5057" actId="2696"/>
        <pc:sldMkLst>
          <pc:docMk/>
          <pc:sldMk cId="3425132525" sldId="1546"/>
        </pc:sldMkLst>
      </pc:sldChg>
      <pc:sldChg chg="modSp add del mod">
        <pc:chgData name="Alfred Asterjadhi" userId="39de57b9-85c0-4fd1-aaac-8ca2b6560ad0" providerId="ADAL" clId="{6F91C6B6-C7CD-4B50-9CF6-479980899DB7}" dt="2025-03-11T18:44:32.541" v="5468" actId="2696"/>
        <pc:sldMkLst>
          <pc:docMk/>
          <pc:sldMk cId="4056844491" sldId="1546"/>
        </pc:sldMkLst>
      </pc:sldChg>
      <pc:sldChg chg="modSp new mod">
        <pc:chgData name="Alfred Asterjadhi" userId="39de57b9-85c0-4fd1-aaac-8ca2b6560ad0" providerId="ADAL" clId="{6F91C6B6-C7CD-4B50-9CF6-479980899DB7}" dt="2025-03-11T17:55:12.824" v="5348" actId="13926"/>
        <pc:sldMkLst>
          <pc:docMk/>
          <pc:sldMk cId="1730414187" sldId="1547"/>
        </pc:sldMkLst>
      </pc:sldChg>
      <pc:sldChg chg="modSp add mod">
        <pc:chgData name="Alfred Asterjadhi" userId="39de57b9-85c0-4fd1-aaac-8ca2b6560ad0" providerId="ADAL" clId="{6F91C6B6-C7CD-4B50-9CF6-479980899DB7}" dt="2025-03-11T18:10:57.130" v="5383" actId="207"/>
        <pc:sldMkLst>
          <pc:docMk/>
          <pc:sldMk cId="414412318" sldId="1548"/>
        </pc:sldMkLst>
      </pc:sldChg>
      <pc:sldChg chg="modSp add mod">
        <pc:chgData name="Alfred Asterjadhi" userId="39de57b9-85c0-4fd1-aaac-8ca2b6560ad0" providerId="ADAL" clId="{6F91C6B6-C7CD-4B50-9CF6-479980899DB7}" dt="2025-03-11T18:43:44.071" v="5457" actId="207"/>
        <pc:sldMkLst>
          <pc:docMk/>
          <pc:sldMk cId="1784266613" sldId="1549"/>
        </pc:sldMkLst>
      </pc:sldChg>
      <pc:sldChg chg="modSp add mod">
        <pc:chgData name="Alfred Asterjadhi" userId="39de57b9-85c0-4fd1-aaac-8ca2b6560ad0" providerId="ADAL" clId="{6F91C6B6-C7CD-4B50-9CF6-479980899DB7}" dt="2025-03-13T04:30:30.193" v="7216" actId="207"/>
        <pc:sldMkLst>
          <pc:docMk/>
          <pc:sldMk cId="846996581" sldId="1550"/>
        </pc:sldMkLst>
      </pc:sldChg>
      <pc:sldChg chg="modSp add mod">
        <pc:chgData name="Alfred Asterjadhi" userId="39de57b9-85c0-4fd1-aaac-8ca2b6560ad0" providerId="ADAL" clId="{6F91C6B6-C7CD-4B50-9CF6-479980899DB7}" dt="2025-03-13T04:30:48.101" v="7232" actId="207"/>
        <pc:sldMkLst>
          <pc:docMk/>
          <pc:sldMk cId="3461268677" sldId="1551"/>
        </pc:sldMkLst>
      </pc:sldChg>
      <pc:sldChg chg="modSp add mod">
        <pc:chgData name="Alfred Asterjadhi" userId="39de57b9-85c0-4fd1-aaac-8ca2b6560ad0" providerId="ADAL" clId="{6F91C6B6-C7CD-4B50-9CF6-479980899DB7}" dt="2025-03-13T04:31:08.724" v="7249" actId="207"/>
        <pc:sldMkLst>
          <pc:docMk/>
          <pc:sldMk cId="1268047468" sldId="1552"/>
        </pc:sldMkLst>
      </pc:sldChg>
      <pc:sldChg chg="modSp add mod">
        <pc:chgData name="Alfred Asterjadhi" userId="39de57b9-85c0-4fd1-aaac-8ca2b6560ad0" providerId="ADAL" clId="{6F91C6B6-C7CD-4B50-9CF6-479980899DB7}" dt="2025-03-13T04:33:18.257" v="7308" actId="404"/>
        <pc:sldMkLst>
          <pc:docMk/>
          <pc:sldMk cId="304308397" sldId="1553"/>
        </pc:sldMkLst>
      </pc:sldChg>
      <pc:sldChg chg="modSp add mod">
        <pc:chgData name="Alfred Asterjadhi" userId="39de57b9-85c0-4fd1-aaac-8ca2b6560ad0" providerId="ADAL" clId="{6F91C6B6-C7CD-4B50-9CF6-479980899DB7}" dt="2025-03-13T16:54:54.451" v="7476" actId="207"/>
        <pc:sldMkLst>
          <pc:docMk/>
          <pc:sldMk cId="3085445555" sldId="1554"/>
        </pc:sldMkLst>
      </pc:sldChg>
      <pc:sldChg chg="modSp add mod">
        <pc:chgData name="Alfred Asterjadhi" userId="39de57b9-85c0-4fd1-aaac-8ca2b6560ad0" providerId="ADAL" clId="{6F91C6B6-C7CD-4B50-9CF6-479980899DB7}" dt="2025-03-13T16:55:02.286" v="7478" actId="207"/>
        <pc:sldMkLst>
          <pc:docMk/>
          <pc:sldMk cId="853864361" sldId="1555"/>
        </pc:sldMkLst>
      </pc:sldChg>
      <pc:sldChg chg="modSp add mod">
        <pc:chgData name="Alfred Asterjadhi" userId="39de57b9-85c0-4fd1-aaac-8ca2b6560ad0" providerId="ADAL" clId="{6F91C6B6-C7CD-4B50-9CF6-479980899DB7}" dt="2025-03-13T16:55:07.168" v="7480" actId="207"/>
        <pc:sldMkLst>
          <pc:docMk/>
          <pc:sldMk cId="699953151" sldId="1556"/>
        </pc:sldMkLst>
      </pc:sldChg>
      <pc:sldChg chg="modSp add mod">
        <pc:chgData name="Alfred Asterjadhi" userId="39de57b9-85c0-4fd1-aaac-8ca2b6560ad0" providerId="ADAL" clId="{6F91C6B6-C7CD-4B50-9CF6-479980899DB7}" dt="2025-03-13T16:55:25.552" v="7496" actId="207"/>
        <pc:sldMkLst>
          <pc:docMk/>
          <pc:sldMk cId="2838563779" sldId="1557"/>
        </pc:sldMkLst>
      </pc:sldChg>
      <pc:sldChg chg="modSp add mod">
        <pc:chgData name="Alfred Asterjadhi" userId="39de57b9-85c0-4fd1-aaac-8ca2b6560ad0" providerId="ADAL" clId="{6F91C6B6-C7CD-4B50-9CF6-479980899DB7}" dt="2025-03-13T16:55:45.598" v="7498" actId="207"/>
        <pc:sldMkLst>
          <pc:docMk/>
          <pc:sldMk cId="144756712" sldId="1558"/>
        </pc:sldMkLst>
      </pc:sldChg>
      <pc:sldChg chg="modSp add mod">
        <pc:chgData name="Alfred Asterjadhi" userId="39de57b9-85c0-4fd1-aaac-8ca2b6560ad0" providerId="ADAL" clId="{6F91C6B6-C7CD-4B50-9CF6-479980899DB7}" dt="2025-03-13T16:54:16.230" v="7464" actId="207"/>
        <pc:sldMkLst>
          <pc:docMk/>
          <pc:sldMk cId="474106842" sldId="1559"/>
        </pc:sldMkLst>
      </pc:sldChg>
      <pc:sldChg chg="modSp add mod">
        <pc:chgData name="Alfred Asterjadhi" userId="39de57b9-85c0-4fd1-aaac-8ca2b6560ad0" providerId="ADAL" clId="{6F91C6B6-C7CD-4B50-9CF6-479980899DB7}" dt="2025-03-13T16:54:37.006" v="7471" actId="207"/>
        <pc:sldMkLst>
          <pc:docMk/>
          <pc:sldMk cId="473126591" sldId="1560"/>
        </pc:sldMkLst>
      </pc:sldChg>
      <pc:sldChg chg="modSp new mod">
        <pc:chgData name="Alfred Asterjadhi" userId="39de57b9-85c0-4fd1-aaac-8ca2b6560ad0" providerId="ADAL" clId="{6F91C6B6-C7CD-4B50-9CF6-479980899DB7}" dt="2025-03-13T16:58:36.879" v="7572" actId="403"/>
        <pc:sldMkLst>
          <pc:docMk/>
          <pc:sldMk cId="2049066175" sldId="1561"/>
        </pc:sldMkLst>
      </pc:sldChg>
      <pc:sldChg chg="modSp add mod">
        <pc:chgData name="Alfred Asterjadhi" userId="39de57b9-85c0-4fd1-aaac-8ca2b6560ad0" providerId="ADAL" clId="{6F91C6B6-C7CD-4B50-9CF6-479980899DB7}" dt="2025-03-13T21:14:39.028" v="8935" actId="207"/>
        <pc:sldMkLst>
          <pc:docMk/>
          <pc:sldMk cId="1291169724" sldId="1562"/>
        </pc:sldMkLst>
      </pc:sldChg>
      <pc:sldChg chg="modSp add del mod">
        <pc:chgData name="Alfred Asterjadhi" userId="39de57b9-85c0-4fd1-aaac-8ca2b6560ad0" providerId="ADAL" clId="{6F91C6B6-C7CD-4B50-9CF6-479980899DB7}" dt="2025-03-13T19:37:47.885" v="8113" actId="2696"/>
        <pc:sldMkLst>
          <pc:docMk/>
          <pc:sldMk cId="1843795941" sldId="1562"/>
        </pc:sldMkLst>
      </pc:sldChg>
      <pc:sldChg chg="modSp add del mod">
        <pc:chgData name="Alfred Asterjadhi" userId="39de57b9-85c0-4fd1-aaac-8ca2b6560ad0" providerId="ADAL" clId="{6F91C6B6-C7CD-4B50-9CF6-479980899DB7}" dt="2025-03-13T20:10:51.640" v="8672" actId="2696"/>
        <pc:sldMkLst>
          <pc:docMk/>
          <pc:sldMk cId="449435567" sldId="1563"/>
        </pc:sldMkLst>
      </pc:sldChg>
      <pc:sldChg chg="modSp add del mod">
        <pc:chgData name="Alfred Asterjadhi" userId="39de57b9-85c0-4fd1-aaac-8ca2b6560ad0" providerId="ADAL" clId="{6F91C6B6-C7CD-4B50-9CF6-479980899DB7}" dt="2025-03-13T19:49:06.978" v="8630" actId="2696"/>
        <pc:sldMkLst>
          <pc:docMk/>
          <pc:sldMk cId="1475599824" sldId="1563"/>
        </pc:sldMkLst>
      </pc:sldChg>
      <pc:sldChg chg="modSp add mod">
        <pc:chgData name="Alfred Asterjadhi" userId="39de57b9-85c0-4fd1-aaac-8ca2b6560ad0" providerId="ADAL" clId="{6F91C6B6-C7CD-4B50-9CF6-479980899DB7}" dt="2025-03-13T21:40:20.966" v="9185" actId="400"/>
        <pc:sldMkLst>
          <pc:docMk/>
          <pc:sldMk cId="2266085335" sldId="1563"/>
        </pc:sldMkLst>
      </pc:sldChg>
      <pc:sldChg chg="addSp delSp modSp add mod chgLayout">
        <pc:chgData name="Alfred Asterjadhi" userId="39de57b9-85c0-4fd1-aaac-8ca2b6560ad0" providerId="ADAL" clId="{6F91C6B6-C7CD-4B50-9CF6-479980899DB7}" dt="2025-03-13T19:44:41.978" v="8306" actId="20577"/>
        <pc:sldMkLst>
          <pc:docMk/>
          <pc:sldMk cId="1704959303" sldId="1564"/>
        </pc:sldMkLst>
        <pc:spChg chg="mod ord">
          <ac:chgData name="Alfred Asterjadhi" userId="39de57b9-85c0-4fd1-aaac-8ca2b6560ad0" providerId="ADAL" clId="{6F91C6B6-C7CD-4B50-9CF6-479980899DB7}" dt="2025-03-13T17:10:28.921" v="7954" actId="6264"/>
          <ac:spMkLst>
            <pc:docMk/>
            <pc:sldMk cId="1704959303" sldId="1564"/>
            <ac:spMk id="2" creationId="{0C6DC6F7-565A-D215-97FF-631A4031B5AB}"/>
          </ac:spMkLst>
        </pc:spChg>
        <pc:spChg chg="mod ord">
          <ac:chgData name="Alfred Asterjadhi" userId="39de57b9-85c0-4fd1-aaac-8ca2b6560ad0" providerId="ADAL" clId="{6F91C6B6-C7CD-4B50-9CF6-479980899DB7}" dt="2025-03-13T17:10:28.921" v="7954" actId="6264"/>
          <ac:spMkLst>
            <pc:docMk/>
            <pc:sldMk cId="1704959303" sldId="1564"/>
            <ac:spMk id="4" creationId="{C58A165B-F24F-1017-FA37-9FA5EF22CB6B}"/>
          </ac:spMkLst>
        </pc:spChg>
        <pc:spChg chg="mod ord">
          <ac:chgData name="Alfred Asterjadhi" userId="39de57b9-85c0-4fd1-aaac-8ca2b6560ad0" providerId="ADAL" clId="{6F91C6B6-C7CD-4B50-9CF6-479980899DB7}" dt="2025-03-13T17:10:28.921" v="7954" actId="6264"/>
          <ac:spMkLst>
            <pc:docMk/>
            <pc:sldMk cId="1704959303" sldId="1564"/>
            <ac:spMk id="5" creationId="{F90232FF-7B32-8153-E2BA-82FAC939F2D8}"/>
          </ac:spMkLst>
        </pc:spChg>
        <pc:spChg chg="mod ord">
          <ac:chgData name="Alfred Asterjadhi" userId="39de57b9-85c0-4fd1-aaac-8ca2b6560ad0" providerId="ADAL" clId="{6F91C6B6-C7CD-4B50-9CF6-479980899DB7}" dt="2025-03-13T17:10:28.921" v="7954" actId="6264"/>
          <ac:spMkLst>
            <pc:docMk/>
            <pc:sldMk cId="1704959303" sldId="1564"/>
            <ac:spMk id="6" creationId="{A990721C-0BFB-DD35-623F-D10095D7010F}"/>
          </ac:spMkLst>
        </pc:spChg>
      </pc:sldChg>
      <pc:sldChg chg="modSp new mod">
        <pc:chgData name="Alfred Asterjadhi" userId="39de57b9-85c0-4fd1-aaac-8ca2b6560ad0" providerId="ADAL" clId="{6F91C6B6-C7CD-4B50-9CF6-479980899DB7}" dt="2025-03-20T17:44:36.357" v="9422" actId="20577"/>
        <pc:sldMkLst>
          <pc:docMk/>
          <pc:sldMk cId="641102035" sldId="1565"/>
        </pc:sldMkLst>
      </pc:sldChg>
      <pc:sldChg chg="modSp new mod">
        <pc:chgData name="Alfred Asterjadhi" userId="39de57b9-85c0-4fd1-aaac-8ca2b6560ad0" providerId="ADAL" clId="{6F91C6B6-C7CD-4B50-9CF6-479980899DB7}" dt="2025-03-13T22:55:39.332" v="9397" actId="207"/>
        <pc:sldMkLst>
          <pc:docMk/>
          <pc:sldMk cId="3603393058" sldId="1566"/>
        </pc:sldMkLst>
      </pc:sldChg>
      <pc:sldChg chg="modSp new mod">
        <pc:chgData name="Alfred Asterjadhi" userId="39de57b9-85c0-4fd1-aaac-8ca2b6560ad0" providerId="ADAL" clId="{6F91C6B6-C7CD-4B50-9CF6-479980899DB7}" dt="2025-03-13T22:55:48.325" v="9398" actId="207"/>
        <pc:sldMkLst>
          <pc:docMk/>
          <pc:sldMk cId="1025648589" sldId="1567"/>
        </pc:sldMkLst>
      </pc:sldChg>
      <pc:sldChg chg="modSp new mod">
        <pc:chgData name="Alfred Asterjadhi" userId="39de57b9-85c0-4fd1-aaac-8ca2b6560ad0" providerId="ADAL" clId="{6F91C6B6-C7CD-4B50-9CF6-479980899DB7}" dt="2025-03-13T21:51:11.366" v="9387" actId="207"/>
        <pc:sldMkLst>
          <pc:docMk/>
          <pc:sldMk cId="2890095768" sldId="1568"/>
        </pc:sldMkLst>
      </pc:sldChg>
      <pc:sldMasterChg chg="modSp mod">
        <pc:chgData name="Alfred Asterjadhi" userId="39de57b9-85c0-4fd1-aaac-8ca2b6560ad0" providerId="ADAL" clId="{6F91C6B6-C7CD-4B50-9CF6-479980899DB7}" dt="2025-03-13T23:47:12.136" v="9404" actId="6549"/>
        <pc:sldMasterMkLst>
          <pc:docMk/>
          <pc:sldMasterMk cId="0" sldId="2147483648"/>
        </pc:sldMasterMkLst>
        <pc:spChg chg="mod">
          <ac:chgData name="Alfred Asterjadhi" userId="39de57b9-85c0-4fd1-aaac-8ca2b6560ad0" providerId="ADAL" clId="{6F91C6B6-C7CD-4B50-9CF6-479980899DB7}" dt="2025-03-13T23:47:12.136" v="9404" actId="6549"/>
          <ac:spMkLst>
            <pc:docMk/>
            <pc:sldMasterMk cId="0" sldId="2147483648"/>
            <ac:spMk id="10" creationId="{00000000-0000-0000-0000-000000000000}"/>
          </ac:spMkLst>
        </pc:spChg>
      </pc:sldMasterChg>
    </pc:docChg>
  </pc:docChgLst>
  <pc:docChgLst>
    <pc:chgData name="Alfred Asterjadhi" userId="39de57b9-85c0-4fd1-aaac-8ca2b6560ad0" providerId="ADAL" clId="{7B6DA559-9A89-4628-A992-B4C563703B00}"/>
    <pc:docChg chg="undo custSel addSld delSld modSld modMainMaster">
      <pc:chgData name="Alfred Asterjadhi" userId="39de57b9-85c0-4fd1-aaac-8ca2b6560ad0" providerId="ADAL" clId="{7B6DA559-9A89-4628-A992-B4C563703B00}" dt="2024-10-03T23:14:23.482" v="782"/>
      <pc:docMkLst>
        <pc:docMk/>
      </pc:docMkLst>
      <pc:sldChg chg="modSp mod">
        <pc:chgData name="Alfred Asterjadhi" userId="39de57b9-85c0-4fd1-aaac-8ca2b6560ad0" providerId="ADAL" clId="{7B6DA559-9A89-4628-A992-B4C563703B00}" dt="2024-09-30T14:46:16.493" v="103" actId="20577"/>
        <pc:sldMkLst>
          <pc:docMk/>
          <pc:sldMk cId="0" sldId="256"/>
        </pc:sldMkLst>
      </pc:sldChg>
      <pc:sldChg chg="modSp mod">
        <pc:chgData name="Alfred Asterjadhi" userId="39de57b9-85c0-4fd1-aaac-8ca2b6560ad0" providerId="ADAL" clId="{7B6DA559-9A89-4628-A992-B4C563703B00}" dt="2024-09-30T14:46:19.899" v="104"/>
        <pc:sldMkLst>
          <pc:docMk/>
          <pc:sldMk cId="0" sldId="257"/>
        </pc:sldMkLst>
      </pc:sldChg>
      <pc:sldChg chg="modSp mod">
        <pc:chgData name="Alfred Asterjadhi" userId="39de57b9-85c0-4fd1-aaac-8ca2b6560ad0" providerId="ADAL" clId="{7B6DA559-9A89-4628-A992-B4C563703B00}" dt="2024-09-30T14:46:22.275" v="106"/>
        <pc:sldMkLst>
          <pc:docMk/>
          <pc:sldMk cId="3254182675" sldId="258"/>
        </pc:sldMkLst>
      </pc:sldChg>
      <pc:sldChg chg="modSp mod">
        <pc:chgData name="Alfred Asterjadhi" userId="39de57b9-85c0-4fd1-aaac-8ca2b6560ad0" providerId="ADAL" clId="{7B6DA559-9A89-4628-A992-B4C563703B00}" dt="2024-09-30T14:46:36.408" v="108" actId="313"/>
        <pc:sldMkLst>
          <pc:docMk/>
          <pc:sldMk cId="3136880362" sldId="260"/>
        </pc:sldMkLst>
      </pc:sldChg>
      <pc:sldChg chg="modSp mod">
        <pc:chgData name="Alfred Asterjadhi" userId="39de57b9-85c0-4fd1-aaac-8ca2b6560ad0" providerId="ADAL" clId="{7B6DA559-9A89-4628-A992-B4C563703B00}" dt="2024-09-30T14:46:37.371" v="110" actId="313"/>
        <pc:sldMkLst>
          <pc:docMk/>
          <pc:sldMk cId="1676196551" sldId="261"/>
        </pc:sldMkLst>
      </pc:sldChg>
      <pc:sldChg chg="modSp mod">
        <pc:chgData name="Alfred Asterjadhi" userId="39de57b9-85c0-4fd1-aaac-8ca2b6560ad0" providerId="ADAL" clId="{7B6DA559-9A89-4628-A992-B4C563703B00}" dt="2024-09-30T14:46:37.797" v="111" actId="313"/>
        <pc:sldMkLst>
          <pc:docMk/>
          <pc:sldMk cId="2927177891" sldId="263"/>
        </pc:sldMkLst>
      </pc:sldChg>
      <pc:sldChg chg="modSp mod">
        <pc:chgData name="Alfred Asterjadhi" userId="39de57b9-85c0-4fd1-aaac-8ca2b6560ad0" providerId="ADAL" clId="{7B6DA559-9A89-4628-A992-B4C563703B00}" dt="2024-09-30T14:46:38.193" v="112" actId="313"/>
        <pc:sldMkLst>
          <pc:docMk/>
          <pc:sldMk cId="4277600907" sldId="264"/>
        </pc:sldMkLst>
      </pc:sldChg>
      <pc:sldChg chg="modSp mod">
        <pc:chgData name="Alfred Asterjadhi" userId="39de57b9-85c0-4fd1-aaac-8ca2b6560ad0" providerId="ADAL" clId="{7B6DA559-9A89-4628-A992-B4C563703B00}" dt="2024-09-30T14:46:38.606" v="113" actId="313"/>
        <pc:sldMkLst>
          <pc:docMk/>
          <pc:sldMk cId="2436815634" sldId="265"/>
        </pc:sldMkLst>
      </pc:sldChg>
      <pc:sldChg chg="modSp mod">
        <pc:chgData name="Alfred Asterjadhi" userId="39de57b9-85c0-4fd1-aaac-8ca2b6560ad0" providerId="ADAL" clId="{7B6DA559-9A89-4628-A992-B4C563703B00}" dt="2024-09-30T14:46:38.962" v="114" actId="313"/>
        <pc:sldMkLst>
          <pc:docMk/>
          <pc:sldMk cId="2400177835" sldId="266"/>
        </pc:sldMkLst>
      </pc:sldChg>
      <pc:sldChg chg="modSp mod">
        <pc:chgData name="Alfred Asterjadhi" userId="39de57b9-85c0-4fd1-aaac-8ca2b6560ad0" providerId="ADAL" clId="{7B6DA559-9A89-4628-A992-B4C563703B00}" dt="2024-10-03T23:08:05.453" v="737" actId="20577"/>
        <pc:sldMkLst>
          <pc:docMk/>
          <pc:sldMk cId="132832093" sldId="267"/>
        </pc:sldMkLst>
      </pc:sldChg>
      <pc:sldChg chg="modSp mod">
        <pc:chgData name="Alfred Asterjadhi" userId="39de57b9-85c0-4fd1-aaac-8ca2b6560ad0" providerId="ADAL" clId="{7B6DA559-9A89-4628-A992-B4C563703B00}" dt="2024-10-03T22:38:00.019" v="201" actId="20577"/>
        <pc:sldMkLst>
          <pc:docMk/>
          <pc:sldMk cId="3976818858" sldId="269"/>
        </pc:sldMkLst>
      </pc:sldChg>
      <pc:sldChg chg="modSp mod">
        <pc:chgData name="Alfred Asterjadhi" userId="39de57b9-85c0-4fd1-aaac-8ca2b6560ad0" providerId="ADAL" clId="{7B6DA559-9A89-4628-A992-B4C563703B00}" dt="2024-09-30T14:46:39.318" v="115" actId="313"/>
        <pc:sldMkLst>
          <pc:docMk/>
          <pc:sldMk cId="3387863760" sldId="270"/>
        </pc:sldMkLst>
      </pc:sldChg>
      <pc:sldChg chg="modSp mod">
        <pc:chgData name="Alfred Asterjadhi" userId="39de57b9-85c0-4fd1-aaac-8ca2b6560ad0" providerId="ADAL" clId="{7B6DA559-9A89-4628-A992-B4C563703B00}" dt="2024-10-03T23:10:27.711" v="751" actId="20577"/>
        <pc:sldMkLst>
          <pc:docMk/>
          <pc:sldMk cId="2243228416" sldId="299"/>
        </pc:sldMkLst>
      </pc:sldChg>
      <pc:sldChg chg="modSp mod">
        <pc:chgData name="Alfred Asterjadhi" userId="39de57b9-85c0-4fd1-aaac-8ca2b6560ad0" providerId="ADAL" clId="{7B6DA559-9A89-4628-A992-B4C563703B00}" dt="2024-09-30T14:47:02.115" v="181" actId="313"/>
        <pc:sldMkLst>
          <pc:docMk/>
          <pc:sldMk cId="1677969607" sldId="323"/>
        </pc:sldMkLst>
      </pc:sldChg>
      <pc:sldChg chg="modSp mod">
        <pc:chgData name="Alfred Asterjadhi" userId="39de57b9-85c0-4fd1-aaac-8ca2b6560ad0" providerId="ADAL" clId="{7B6DA559-9A89-4628-A992-B4C563703B00}" dt="2024-10-03T23:07:21.396" v="708" actId="207"/>
        <pc:sldMkLst>
          <pc:docMk/>
          <pc:sldMk cId="1908471061" sldId="328"/>
        </pc:sldMkLst>
      </pc:sldChg>
      <pc:sldChg chg="modSp mod">
        <pc:chgData name="Alfred Asterjadhi" userId="39de57b9-85c0-4fd1-aaac-8ca2b6560ad0" providerId="ADAL" clId="{7B6DA559-9A89-4628-A992-B4C563703B00}" dt="2024-09-30T14:46:39.651" v="116" actId="313"/>
        <pc:sldMkLst>
          <pc:docMk/>
          <pc:sldMk cId="15571502" sldId="330"/>
        </pc:sldMkLst>
      </pc:sldChg>
      <pc:sldChg chg="modSp mod">
        <pc:chgData name="Alfred Asterjadhi" userId="39de57b9-85c0-4fd1-aaac-8ca2b6560ad0" providerId="ADAL" clId="{7B6DA559-9A89-4628-A992-B4C563703B00}" dt="2024-09-30T14:46:40.034" v="117" actId="313"/>
        <pc:sldMkLst>
          <pc:docMk/>
          <pc:sldMk cId="3200711991" sldId="331"/>
        </pc:sldMkLst>
      </pc:sldChg>
      <pc:sldChg chg="modSp mod">
        <pc:chgData name="Alfred Asterjadhi" userId="39de57b9-85c0-4fd1-aaac-8ca2b6560ad0" providerId="ADAL" clId="{7B6DA559-9A89-4628-A992-B4C563703B00}" dt="2024-09-30T14:46:40.334" v="118" actId="313"/>
        <pc:sldMkLst>
          <pc:docMk/>
          <pc:sldMk cId="2409609221" sldId="332"/>
        </pc:sldMkLst>
      </pc:sldChg>
      <pc:sldChg chg="modSp mod">
        <pc:chgData name="Alfred Asterjadhi" userId="39de57b9-85c0-4fd1-aaac-8ca2b6560ad0" providerId="ADAL" clId="{7B6DA559-9A89-4628-A992-B4C563703B00}" dt="2024-09-30T14:46:21.103" v="105"/>
        <pc:sldMkLst>
          <pc:docMk/>
          <pc:sldMk cId="3843208451" sldId="333"/>
        </pc:sldMkLst>
      </pc:sldChg>
      <pc:sldChg chg="modSp mod">
        <pc:chgData name="Alfred Asterjadhi" userId="39de57b9-85c0-4fd1-aaac-8ca2b6560ad0" providerId="ADAL" clId="{7B6DA559-9A89-4628-A992-B4C563703B00}" dt="2024-09-30T14:46:24.200" v="107"/>
        <pc:sldMkLst>
          <pc:docMk/>
          <pc:sldMk cId="3977221359" sldId="340"/>
        </pc:sldMkLst>
      </pc:sldChg>
      <pc:sldChg chg="modSp mod">
        <pc:chgData name="Alfred Asterjadhi" userId="39de57b9-85c0-4fd1-aaac-8ca2b6560ad0" providerId="ADAL" clId="{7B6DA559-9A89-4628-A992-B4C563703B00}" dt="2024-10-03T23:04:15.798" v="660" actId="20577"/>
        <pc:sldMkLst>
          <pc:docMk/>
          <pc:sldMk cId="3930036297" sldId="356"/>
        </pc:sldMkLst>
      </pc:sldChg>
      <pc:sldChg chg="addSp delSp modSp mod chgLayout">
        <pc:chgData name="Alfred Asterjadhi" userId="39de57b9-85c0-4fd1-aaac-8ca2b6560ad0" providerId="ADAL" clId="{7B6DA559-9A89-4628-A992-B4C563703B00}" dt="2024-10-03T23:05:06.874" v="689" actId="6264"/>
        <pc:sldMkLst>
          <pc:docMk/>
          <pc:sldMk cId="3576977642" sldId="362"/>
        </pc:sldMkLst>
      </pc:sldChg>
      <pc:sldChg chg="addSp delSp modSp mod chgLayout">
        <pc:chgData name="Alfred Asterjadhi" userId="39de57b9-85c0-4fd1-aaac-8ca2b6560ad0" providerId="ADAL" clId="{7B6DA559-9A89-4628-A992-B4C563703B00}" dt="2024-10-03T23:04:54.110" v="677" actId="6264"/>
        <pc:sldMkLst>
          <pc:docMk/>
          <pc:sldMk cId="3140364693" sldId="997"/>
        </pc:sldMkLst>
      </pc:sldChg>
      <pc:sldChg chg="modSp mod">
        <pc:chgData name="Alfred Asterjadhi" userId="39de57b9-85c0-4fd1-aaac-8ca2b6560ad0" providerId="ADAL" clId="{7B6DA559-9A89-4628-A992-B4C563703B00}" dt="2024-10-03T23:12:29.132" v="761" actId="20577"/>
        <pc:sldMkLst>
          <pc:docMk/>
          <pc:sldMk cId="3233208257" sldId="1006"/>
        </pc:sldMkLst>
      </pc:sldChg>
      <pc:sldChg chg="modSp mod">
        <pc:chgData name="Alfred Asterjadhi" userId="39de57b9-85c0-4fd1-aaac-8ca2b6560ad0" providerId="ADAL" clId="{7B6DA559-9A89-4628-A992-B4C563703B00}" dt="2024-10-03T22:56:49.752" v="446" actId="20577"/>
        <pc:sldMkLst>
          <pc:docMk/>
          <pc:sldMk cId="4200130042" sldId="1023"/>
        </pc:sldMkLst>
      </pc:sldChg>
      <pc:sldChg chg="modSp add mod">
        <pc:chgData name="Alfred Asterjadhi" userId="39de57b9-85c0-4fd1-aaac-8ca2b6560ad0" providerId="ADAL" clId="{7B6DA559-9A89-4628-A992-B4C563703B00}" dt="2024-10-03T23:02:52.087" v="632" actId="6549"/>
        <pc:sldMkLst>
          <pc:docMk/>
          <pc:sldMk cId="793576429" sldId="1024"/>
        </pc:sldMkLst>
      </pc:sldChg>
      <pc:sldChg chg="modSp del mod">
        <pc:chgData name="Alfred Asterjadhi" userId="39de57b9-85c0-4fd1-aaac-8ca2b6560ad0" providerId="ADAL" clId="{7B6DA559-9A89-4628-A992-B4C563703B00}" dt="2024-10-03T23:01:27.465" v="573" actId="2696"/>
        <pc:sldMkLst>
          <pc:docMk/>
          <pc:sldMk cId="4168221453" sldId="1024"/>
        </pc:sldMkLst>
      </pc:sldChg>
      <pc:sldChg chg="addSp delSp modSp mod chgLayout">
        <pc:chgData name="Alfred Asterjadhi" userId="39de57b9-85c0-4fd1-aaac-8ca2b6560ad0" providerId="ADAL" clId="{7B6DA559-9A89-4628-A992-B4C563703B00}" dt="2024-10-03T22:57:07.132" v="470" actId="6264"/>
        <pc:sldMkLst>
          <pc:docMk/>
          <pc:sldMk cId="3287547131" sldId="1028"/>
        </pc:sldMkLst>
      </pc:sldChg>
      <pc:sldChg chg="addSp delSp modSp mod chgLayout">
        <pc:chgData name="Alfred Asterjadhi" userId="39de57b9-85c0-4fd1-aaac-8ca2b6560ad0" providerId="ADAL" clId="{7B6DA559-9A89-4628-A992-B4C563703B00}" dt="2024-10-03T23:05:13.669" v="692" actId="6264"/>
        <pc:sldMkLst>
          <pc:docMk/>
          <pc:sldMk cId="1865298196" sldId="1034"/>
        </pc:sldMkLst>
      </pc:sldChg>
      <pc:sldChg chg="modSp del mod">
        <pc:chgData name="Alfred Asterjadhi" userId="39de57b9-85c0-4fd1-aaac-8ca2b6560ad0" providerId="ADAL" clId="{7B6DA559-9A89-4628-A992-B4C563703B00}" dt="2024-10-03T23:01:30.987" v="574" actId="47"/>
        <pc:sldMkLst>
          <pc:docMk/>
          <pc:sldMk cId="2191704044" sldId="1039"/>
        </pc:sldMkLst>
      </pc:sldChg>
      <pc:sldChg chg="addSp delSp modSp mod chgLayout">
        <pc:chgData name="Alfred Asterjadhi" userId="39de57b9-85c0-4fd1-aaac-8ca2b6560ad0" providerId="ADAL" clId="{7B6DA559-9A89-4628-A992-B4C563703B00}" dt="2024-10-03T23:04:34.137" v="666" actId="6264"/>
        <pc:sldMkLst>
          <pc:docMk/>
          <pc:sldMk cId="1268796722" sldId="1069"/>
        </pc:sldMkLst>
      </pc:sldChg>
      <pc:sldChg chg="modSp mod">
        <pc:chgData name="Alfred Asterjadhi" userId="39de57b9-85c0-4fd1-aaac-8ca2b6560ad0" providerId="ADAL" clId="{7B6DA559-9A89-4628-A992-B4C563703B00}" dt="2024-10-03T22:52:00" v="305" actId="20577"/>
        <pc:sldMkLst>
          <pc:docMk/>
          <pc:sldMk cId="2943567508" sldId="1137"/>
        </pc:sldMkLst>
      </pc:sldChg>
      <pc:sldChg chg="modSp del mod">
        <pc:chgData name="Alfred Asterjadhi" userId="39de57b9-85c0-4fd1-aaac-8ca2b6560ad0" providerId="ADAL" clId="{7B6DA559-9A89-4628-A992-B4C563703B00}" dt="2024-10-03T23:00:27.595" v="554" actId="47"/>
        <pc:sldMkLst>
          <pc:docMk/>
          <pc:sldMk cId="1686497341" sldId="1157"/>
        </pc:sldMkLst>
      </pc:sldChg>
      <pc:sldChg chg="modSp del mod">
        <pc:chgData name="Alfred Asterjadhi" userId="39de57b9-85c0-4fd1-aaac-8ca2b6560ad0" providerId="ADAL" clId="{7B6DA559-9A89-4628-A992-B4C563703B00}" dt="2024-10-03T23:00:31.147" v="555" actId="47"/>
        <pc:sldMkLst>
          <pc:docMk/>
          <pc:sldMk cId="1087777977" sldId="1158"/>
        </pc:sldMkLst>
      </pc:sldChg>
      <pc:sldChg chg="modSp mod">
        <pc:chgData name="Alfred Asterjadhi" userId="39de57b9-85c0-4fd1-aaac-8ca2b6560ad0" providerId="ADAL" clId="{7B6DA559-9A89-4628-A992-B4C563703B00}" dt="2024-10-03T22:52:09.654" v="307" actId="2164"/>
        <pc:sldMkLst>
          <pc:docMk/>
          <pc:sldMk cId="3486068256" sldId="1167"/>
        </pc:sldMkLst>
      </pc:sldChg>
      <pc:sldChg chg="modSp mod">
        <pc:chgData name="Alfred Asterjadhi" userId="39de57b9-85c0-4fd1-aaac-8ca2b6560ad0" providerId="ADAL" clId="{7B6DA559-9A89-4628-A992-B4C563703B00}" dt="2024-10-03T22:56:11.437" v="390" actId="20577"/>
        <pc:sldMkLst>
          <pc:docMk/>
          <pc:sldMk cId="3441807947" sldId="1178"/>
        </pc:sldMkLst>
      </pc:sldChg>
      <pc:sldChg chg="modSp del mod">
        <pc:chgData name="Alfred Asterjadhi" userId="39de57b9-85c0-4fd1-aaac-8ca2b6560ad0" providerId="ADAL" clId="{7B6DA559-9A89-4628-A992-B4C563703B00}" dt="2024-10-03T23:01:23.357" v="572" actId="47"/>
        <pc:sldMkLst>
          <pc:docMk/>
          <pc:sldMk cId="1738592868" sldId="1181"/>
        </pc:sldMkLst>
      </pc:sldChg>
      <pc:sldChg chg="modSp del mod">
        <pc:chgData name="Alfred Asterjadhi" userId="39de57b9-85c0-4fd1-aaac-8ca2b6560ad0" providerId="ADAL" clId="{7B6DA559-9A89-4628-A992-B4C563703B00}" dt="2024-10-03T23:04:29.013" v="664" actId="47"/>
        <pc:sldMkLst>
          <pc:docMk/>
          <pc:sldMk cId="2152064426" sldId="1182"/>
        </pc:sldMkLst>
      </pc:sldChg>
      <pc:sldChg chg="modSp del mod">
        <pc:chgData name="Alfred Asterjadhi" userId="39de57b9-85c0-4fd1-aaac-8ca2b6560ad0" providerId="ADAL" clId="{7B6DA559-9A89-4628-A992-B4C563703B00}" dt="2024-10-03T23:00:34.873" v="558" actId="47"/>
        <pc:sldMkLst>
          <pc:docMk/>
          <pc:sldMk cId="4088868839" sldId="1219"/>
        </pc:sldMkLst>
      </pc:sldChg>
      <pc:sldChg chg="modSp del mod">
        <pc:chgData name="Alfred Asterjadhi" userId="39de57b9-85c0-4fd1-aaac-8ca2b6560ad0" providerId="ADAL" clId="{7B6DA559-9A89-4628-A992-B4C563703B00}" dt="2024-10-03T23:00:35.985" v="559" actId="47"/>
        <pc:sldMkLst>
          <pc:docMk/>
          <pc:sldMk cId="3678236525" sldId="1220"/>
        </pc:sldMkLst>
      </pc:sldChg>
      <pc:sldChg chg="modSp del mod">
        <pc:chgData name="Alfred Asterjadhi" userId="39de57b9-85c0-4fd1-aaac-8ca2b6560ad0" providerId="ADAL" clId="{7B6DA559-9A89-4628-A992-B4C563703B00}" dt="2024-10-03T23:00:38.467" v="560" actId="47"/>
        <pc:sldMkLst>
          <pc:docMk/>
          <pc:sldMk cId="3387728792" sldId="1223"/>
        </pc:sldMkLst>
      </pc:sldChg>
      <pc:sldChg chg="modSp del mod">
        <pc:chgData name="Alfred Asterjadhi" userId="39de57b9-85c0-4fd1-aaac-8ca2b6560ad0" providerId="ADAL" clId="{7B6DA559-9A89-4628-A992-B4C563703B00}" dt="2024-10-03T23:00:40.174" v="561" actId="47"/>
        <pc:sldMkLst>
          <pc:docMk/>
          <pc:sldMk cId="1373430212" sldId="1224"/>
        </pc:sldMkLst>
      </pc:sldChg>
      <pc:sldChg chg="modSp del mod">
        <pc:chgData name="Alfred Asterjadhi" userId="39de57b9-85c0-4fd1-aaac-8ca2b6560ad0" providerId="ADAL" clId="{7B6DA559-9A89-4628-A992-B4C563703B00}" dt="2024-10-03T23:00:41.879" v="562" actId="47"/>
        <pc:sldMkLst>
          <pc:docMk/>
          <pc:sldMk cId="3702184137" sldId="1225"/>
        </pc:sldMkLst>
      </pc:sldChg>
      <pc:sldChg chg="modSp del mod">
        <pc:chgData name="Alfred Asterjadhi" userId="39de57b9-85c0-4fd1-aaac-8ca2b6560ad0" providerId="ADAL" clId="{7B6DA559-9A89-4628-A992-B4C563703B00}" dt="2024-10-03T23:00:48.953" v="564" actId="47"/>
        <pc:sldMkLst>
          <pc:docMk/>
          <pc:sldMk cId="64688138" sldId="1226"/>
        </pc:sldMkLst>
      </pc:sldChg>
      <pc:sldChg chg="modSp del mod">
        <pc:chgData name="Alfred Asterjadhi" userId="39de57b9-85c0-4fd1-aaac-8ca2b6560ad0" providerId="ADAL" clId="{7B6DA559-9A89-4628-A992-B4C563703B00}" dt="2024-10-03T23:03:24.154" v="634" actId="47"/>
        <pc:sldMkLst>
          <pc:docMk/>
          <pc:sldMk cId="3384351993" sldId="1227"/>
        </pc:sldMkLst>
      </pc:sldChg>
      <pc:sldChg chg="modSp del mod">
        <pc:chgData name="Alfred Asterjadhi" userId="39de57b9-85c0-4fd1-aaac-8ca2b6560ad0" providerId="ADAL" clId="{7B6DA559-9A89-4628-A992-B4C563703B00}" dt="2024-10-03T23:03:26.853" v="636" actId="47"/>
        <pc:sldMkLst>
          <pc:docMk/>
          <pc:sldMk cId="940992785" sldId="1228"/>
        </pc:sldMkLst>
      </pc:sldChg>
      <pc:sldChg chg="modSp del mod">
        <pc:chgData name="Alfred Asterjadhi" userId="39de57b9-85c0-4fd1-aaac-8ca2b6560ad0" providerId="ADAL" clId="{7B6DA559-9A89-4628-A992-B4C563703B00}" dt="2024-10-03T23:03:30.862" v="639" actId="47"/>
        <pc:sldMkLst>
          <pc:docMk/>
          <pc:sldMk cId="1043595049" sldId="1229"/>
        </pc:sldMkLst>
      </pc:sldChg>
      <pc:sldChg chg="modSp del mod">
        <pc:chgData name="Alfred Asterjadhi" userId="39de57b9-85c0-4fd1-aaac-8ca2b6560ad0" providerId="ADAL" clId="{7B6DA559-9A89-4628-A992-B4C563703B00}" dt="2024-10-03T23:03:39.973" v="643" actId="47"/>
        <pc:sldMkLst>
          <pc:docMk/>
          <pc:sldMk cId="2178137531" sldId="1230"/>
        </pc:sldMkLst>
      </pc:sldChg>
      <pc:sldChg chg="modSp del mod">
        <pc:chgData name="Alfred Asterjadhi" userId="39de57b9-85c0-4fd1-aaac-8ca2b6560ad0" providerId="ADAL" clId="{7B6DA559-9A89-4628-A992-B4C563703B00}" dt="2024-10-03T23:00:58.296" v="567" actId="47"/>
        <pc:sldMkLst>
          <pc:docMk/>
          <pc:sldMk cId="174109028" sldId="1231"/>
        </pc:sldMkLst>
      </pc:sldChg>
      <pc:sldChg chg="modSp del mod">
        <pc:chgData name="Alfred Asterjadhi" userId="39de57b9-85c0-4fd1-aaac-8ca2b6560ad0" providerId="ADAL" clId="{7B6DA559-9A89-4628-A992-B4C563703B00}" dt="2024-10-03T23:01:02.998" v="569" actId="47"/>
        <pc:sldMkLst>
          <pc:docMk/>
          <pc:sldMk cId="3589399835" sldId="1232"/>
        </pc:sldMkLst>
      </pc:sldChg>
      <pc:sldChg chg="modSp del mod">
        <pc:chgData name="Alfred Asterjadhi" userId="39de57b9-85c0-4fd1-aaac-8ca2b6560ad0" providerId="ADAL" clId="{7B6DA559-9A89-4628-A992-B4C563703B00}" dt="2024-10-03T22:51:04.320" v="282" actId="47"/>
        <pc:sldMkLst>
          <pc:docMk/>
          <pc:sldMk cId="1589891063" sldId="1233"/>
        </pc:sldMkLst>
      </pc:sldChg>
      <pc:sldChg chg="modSp del mod">
        <pc:chgData name="Alfred Asterjadhi" userId="39de57b9-85c0-4fd1-aaac-8ca2b6560ad0" providerId="ADAL" clId="{7B6DA559-9A89-4628-A992-B4C563703B00}" dt="2024-10-03T22:51:05.685" v="283" actId="47"/>
        <pc:sldMkLst>
          <pc:docMk/>
          <pc:sldMk cId="1509154705" sldId="1234"/>
        </pc:sldMkLst>
      </pc:sldChg>
      <pc:sldChg chg="modSp del mod">
        <pc:chgData name="Alfred Asterjadhi" userId="39de57b9-85c0-4fd1-aaac-8ca2b6560ad0" providerId="ADAL" clId="{7B6DA559-9A89-4628-A992-B4C563703B00}" dt="2024-10-03T22:51:06.882" v="284" actId="47"/>
        <pc:sldMkLst>
          <pc:docMk/>
          <pc:sldMk cId="1215503050" sldId="1235"/>
        </pc:sldMkLst>
      </pc:sldChg>
      <pc:sldChg chg="modSp del mod">
        <pc:chgData name="Alfred Asterjadhi" userId="39de57b9-85c0-4fd1-aaac-8ca2b6560ad0" providerId="ADAL" clId="{7B6DA559-9A89-4628-A992-B4C563703B00}" dt="2024-10-03T22:51:08.598" v="285" actId="47"/>
        <pc:sldMkLst>
          <pc:docMk/>
          <pc:sldMk cId="2246993140" sldId="1236"/>
        </pc:sldMkLst>
      </pc:sldChg>
      <pc:sldChg chg="modSp del mod">
        <pc:chgData name="Alfred Asterjadhi" userId="39de57b9-85c0-4fd1-aaac-8ca2b6560ad0" providerId="ADAL" clId="{7B6DA559-9A89-4628-A992-B4C563703B00}" dt="2024-10-03T22:51:12.560" v="287" actId="47"/>
        <pc:sldMkLst>
          <pc:docMk/>
          <pc:sldMk cId="3473501647" sldId="1238"/>
        </pc:sldMkLst>
      </pc:sldChg>
      <pc:sldChg chg="modSp del mod">
        <pc:chgData name="Alfred Asterjadhi" userId="39de57b9-85c0-4fd1-aaac-8ca2b6560ad0" providerId="ADAL" clId="{7B6DA559-9A89-4628-A992-B4C563703B00}" dt="2024-10-03T22:51:16.026" v="288" actId="47"/>
        <pc:sldMkLst>
          <pc:docMk/>
          <pc:sldMk cId="914494314" sldId="1239"/>
        </pc:sldMkLst>
      </pc:sldChg>
      <pc:sldChg chg="modSp del mod">
        <pc:chgData name="Alfred Asterjadhi" userId="39de57b9-85c0-4fd1-aaac-8ca2b6560ad0" providerId="ADAL" clId="{7B6DA559-9A89-4628-A992-B4C563703B00}" dt="2024-10-03T22:51:17.887" v="289" actId="47"/>
        <pc:sldMkLst>
          <pc:docMk/>
          <pc:sldMk cId="753087821" sldId="1240"/>
        </pc:sldMkLst>
      </pc:sldChg>
      <pc:sldChg chg="modSp del mod">
        <pc:chgData name="Alfred Asterjadhi" userId="39de57b9-85c0-4fd1-aaac-8ca2b6560ad0" providerId="ADAL" clId="{7B6DA559-9A89-4628-A992-B4C563703B00}" dt="2024-10-03T22:51:19.976" v="290" actId="47"/>
        <pc:sldMkLst>
          <pc:docMk/>
          <pc:sldMk cId="3214682811" sldId="1241"/>
        </pc:sldMkLst>
      </pc:sldChg>
      <pc:sldChg chg="modSp del mod">
        <pc:chgData name="Alfred Asterjadhi" userId="39de57b9-85c0-4fd1-aaac-8ca2b6560ad0" providerId="ADAL" clId="{7B6DA559-9A89-4628-A992-B4C563703B00}" dt="2024-10-03T22:51:11.037" v="286" actId="47"/>
        <pc:sldMkLst>
          <pc:docMk/>
          <pc:sldMk cId="738761298" sldId="1242"/>
        </pc:sldMkLst>
      </pc:sldChg>
      <pc:sldChg chg="modSp del mod">
        <pc:chgData name="Alfred Asterjadhi" userId="39de57b9-85c0-4fd1-aaac-8ca2b6560ad0" providerId="ADAL" clId="{7B6DA559-9A89-4628-A992-B4C563703B00}" dt="2024-10-03T22:51:23.296" v="292" actId="47"/>
        <pc:sldMkLst>
          <pc:docMk/>
          <pc:sldMk cId="3104439581" sldId="1243"/>
        </pc:sldMkLst>
      </pc:sldChg>
      <pc:sldChg chg="modSp del mod">
        <pc:chgData name="Alfred Asterjadhi" userId="39de57b9-85c0-4fd1-aaac-8ca2b6560ad0" providerId="ADAL" clId="{7B6DA559-9A89-4628-A992-B4C563703B00}" dt="2024-10-03T22:51:21.292" v="291" actId="47"/>
        <pc:sldMkLst>
          <pc:docMk/>
          <pc:sldMk cId="2237694865" sldId="1244"/>
        </pc:sldMkLst>
      </pc:sldChg>
      <pc:sldChg chg="modSp del mod">
        <pc:chgData name="Alfred Asterjadhi" userId="39de57b9-85c0-4fd1-aaac-8ca2b6560ad0" providerId="ADAL" clId="{7B6DA559-9A89-4628-A992-B4C563703B00}" dt="2024-10-03T23:00:33.420" v="557" actId="47"/>
        <pc:sldMkLst>
          <pc:docMk/>
          <pc:sldMk cId="920259370" sldId="1245"/>
        </pc:sldMkLst>
      </pc:sldChg>
      <pc:sldChg chg="modSp del mod">
        <pc:chgData name="Alfred Asterjadhi" userId="39de57b9-85c0-4fd1-aaac-8ca2b6560ad0" providerId="ADAL" clId="{7B6DA559-9A89-4628-A992-B4C563703B00}" dt="2024-10-03T23:00:32.434" v="556" actId="47"/>
        <pc:sldMkLst>
          <pc:docMk/>
          <pc:sldMk cId="1885086192" sldId="1246"/>
        </pc:sldMkLst>
      </pc:sldChg>
      <pc:sldChg chg="modSp del mod">
        <pc:chgData name="Alfred Asterjadhi" userId="39de57b9-85c0-4fd1-aaac-8ca2b6560ad0" providerId="ADAL" clId="{7B6DA559-9A89-4628-A992-B4C563703B00}" dt="2024-10-03T23:01:34.025" v="576" actId="47"/>
        <pc:sldMkLst>
          <pc:docMk/>
          <pc:sldMk cId="3400462390" sldId="1247"/>
        </pc:sldMkLst>
      </pc:sldChg>
      <pc:sldChg chg="modSp del mod">
        <pc:chgData name="Alfred Asterjadhi" userId="39de57b9-85c0-4fd1-aaac-8ca2b6560ad0" providerId="ADAL" clId="{7B6DA559-9A89-4628-A992-B4C563703B00}" dt="2024-10-03T22:51:25.649" v="293" actId="47"/>
        <pc:sldMkLst>
          <pc:docMk/>
          <pc:sldMk cId="2805336240" sldId="1248"/>
        </pc:sldMkLst>
      </pc:sldChg>
      <pc:sldChg chg="modSp del mod">
        <pc:chgData name="Alfred Asterjadhi" userId="39de57b9-85c0-4fd1-aaac-8ca2b6560ad0" providerId="ADAL" clId="{7B6DA559-9A89-4628-A992-B4C563703B00}" dt="2024-10-03T22:51:28.135" v="294" actId="47"/>
        <pc:sldMkLst>
          <pc:docMk/>
          <pc:sldMk cId="943281107" sldId="1249"/>
        </pc:sldMkLst>
      </pc:sldChg>
      <pc:sldChg chg="modSp del mod">
        <pc:chgData name="Alfred Asterjadhi" userId="39de57b9-85c0-4fd1-aaac-8ca2b6560ad0" providerId="ADAL" clId="{7B6DA559-9A89-4628-A992-B4C563703B00}" dt="2024-10-03T23:00:54.603" v="565" actId="47"/>
        <pc:sldMkLst>
          <pc:docMk/>
          <pc:sldMk cId="2720276386" sldId="1250"/>
        </pc:sldMkLst>
      </pc:sldChg>
      <pc:sldChg chg="modSp del mod">
        <pc:chgData name="Alfred Asterjadhi" userId="39de57b9-85c0-4fd1-aaac-8ca2b6560ad0" providerId="ADAL" clId="{7B6DA559-9A89-4628-A992-B4C563703B00}" dt="2024-10-03T23:01:04.538" v="570" actId="47"/>
        <pc:sldMkLst>
          <pc:docMk/>
          <pc:sldMk cId="2325061337" sldId="1251"/>
        </pc:sldMkLst>
      </pc:sldChg>
      <pc:sldChg chg="modSp del mod">
        <pc:chgData name="Alfred Asterjadhi" userId="39de57b9-85c0-4fd1-aaac-8ca2b6560ad0" providerId="ADAL" clId="{7B6DA559-9A89-4628-A992-B4C563703B00}" dt="2024-10-03T23:01:06.543" v="571" actId="47"/>
        <pc:sldMkLst>
          <pc:docMk/>
          <pc:sldMk cId="1728185655" sldId="1252"/>
        </pc:sldMkLst>
      </pc:sldChg>
      <pc:sldChg chg="modSp del mod">
        <pc:chgData name="Alfred Asterjadhi" userId="39de57b9-85c0-4fd1-aaac-8ca2b6560ad0" providerId="ADAL" clId="{7B6DA559-9A89-4628-A992-B4C563703B00}" dt="2024-10-03T23:01:32.406" v="575" actId="47"/>
        <pc:sldMkLst>
          <pc:docMk/>
          <pc:sldMk cId="1346084554" sldId="1253"/>
        </pc:sldMkLst>
      </pc:sldChg>
      <pc:sldChg chg="modSp del mod">
        <pc:chgData name="Alfred Asterjadhi" userId="39de57b9-85c0-4fd1-aaac-8ca2b6560ad0" providerId="ADAL" clId="{7B6DA559-9A89-4628-A992-B4C563703B00}" dt="2024-10-03T23:03:28.076" v="637" actId="47"/>
        <pc:sldMkLst>
          <pc:docMk/>
          <pc:sldMk cId="2820190702" sldId="1254"/>
        </pc:sldMkLst>
      </pc:sldChg>
      <pc:sldChg chg="modSp del mod">
        <pc:chgData name="Alfred Asterjadhi" userId="39de57b9-85c0-4fd1-aaac-8ca2b6560ad0" providerId="ADAL" clId="{7B6DA559-9A89-4628-A992-B4C563703B00}" dt="2024-10-03T23:03:41.314" v="644" actId="47"/>
        <pc:sldMkLst>
          <pc:docMk/>
          <pc:sldMk cId="1547302789" sldId="1255"/>
        </pc:sldMkLst>
      </pc:sldChg>
      <pc:sldChg chg="addSp delSp modSp mod chgLayout">
        <pc:chgData name="Alfred Asterjadhi" userId="39de57b9-85c0-4fd1-aaac-8ca2b6560ad0" providerId="ADAL" clId="{7B6DA559-9A89-4628-A992-B4C563703B00}" dt="2024-10-03T23:04:25.079" v="663" actId="6264"/>
        <pc:sldMkLst>
          <pc:docMk/>
          <pc:sldMk cId="4212050258" sldId="1256"/>
        </pc:sldMkLst>
      </pc:sldChg>
      <pc:sldChg chg="modSp del mod">
        <pc:chgData name="Alfred Asterjadhi" userId="39de57b9-85c0-4fd1-aaac-8ca2b6560ad0" providerId="ADAL" clId="{7B6DA559-9A89-4628-A992-B4C563703B00}" dt="2024-10-03T23:00:45.537" v="563" actId="47"/>
        <pc:sldMkLst>
          <pc:docMk/>
          <pc:sldMk cId="2654279354" sldId="1257"/>
        </pc:sldMkLst>
      </pc:sldChg>
      <pc:sldChg chg="modSp del mod">
        <pc:chgData name="Alfred Asterjadhi" userId="39de57b9-85c0-4fd1-aaac-8ca2b6560ad0" providerId="ADAL" clId="{7B6DA559-9A89-4628-A992-B4C563703B00}" dt="2024-10-03T23:03:29.522" v="638" actId="47"/>
        <pc:sldMkLst>
          <pc:docMk/>
          <pc:sldMk cId="1964973028" sldId="1258"/>
        </pc:sldMkLst>
      </pc:sldChg>
      <pc:sldChg chg="modSp del mod">
        <pc:chgData name="Alfred Asterjadhi" userId="39de57b9-85c0-4fd1-aaac-8ca2b6560ad0" providerId="ADAL" clId="{7B6DA559-9A89-4628-A992-B4C563703B00}" dt="2024-10-03T23:00:56.833" v="566" actId="47"/>
        <pc:sldMkLst>
          <pc:docMk/>
          <pc:sldMk cId="2287328178" sldId="1260"/>
        </pc:sldMkLst>
      </pc:sldChg>
      <pc:sldChg chg="modSp del mod">
        <pc:chgData name="Alfred Asterjadhi" userId="39de57b9-85c0-4fd1-aaac-8ca2b6560ad0" providerId="ADAL" clId="{7B6DA559-9A89-4628-A992-B4C563703B00}" dt="2024-10-03T23:03:42.488" v="645" actId="47"/>
        <pc:sldMkLst>
          <pc:docMk/>
          <pc:sldMk cId="2448230270" sldId="1261"/>
        </pc:sldMkLst>
      </pc:sldChg>
      <pc:sldChg chg="del">
        <pc:chgData name="Alfred Asterjadhi" userId="39de57b9-85c0-4fd1-aaac-8ca2b6560ad0" providerId="ADAL" clId="{7B6DA559-9A89-4628-A992-B4C563703B00}" dt="2024-10-03T23:01:00.110" v="568" actId="47"/>
        <pc:sldMkLst>
          <pc:docMk/>
          <pc:sldMk cId="4237383730" sldId="1262"/>
        </pc:sldMkLst>
      </pc:sldChg>
      <pc:sldChg chg="del">
        <pc:chgData name="Alfred Asterjadhi" userId="39de57b9-85c0-4fd1-aaac-8ca2b6560ad0" providerId="ADAL" clId="{7B6DA559-9A89-4628-A992-B4C563703B00}" dt="2024-10-03T23:03:25.549" v="635" actId="47"/>
        <pc:sldMkLst>
          <pc:docMk/>
          <pc:sldMk cId="1579500198" sldId="1263"/>
        </pc:sldMkLst>
      </pc:sldChg>
      <pc:sldChg chg="del">
        <pc:chgData name="Alfred Asterjadhi" userId="39de57b9-85c0-4fd1-aaac-8ca2b6560ad0" providerId="ADAL" clId="{7B6DA559-9A89-4628-A992-B4C563703B00}" dt="2024-10-03T23:01:35.337" v="577" actId="47"/>
        <pc:sldMkLst>
          <pc:docMk/>
          <pc:sldMk cId="3886809845" sldId="1264"/>
        </pc:sldMkLst>
      </pc:sldChg>
      <pc:sldChg chg="modSp del mod">
        <pc:chgData name="Alfred Asterjadhi" userId="39de57b9-85c0-4fd1-aaac-8ca2b6560ad0" providerId="ADAL" clId="{7B6DA559-9A89-4628-A992-B4C563703B00}" dt="2024-10-03T23:03:43.710" v="646" actId="47"/>
        <pc:sldMkLst>
          <pc:docMk/>
          <pc:sldMk cId="3657173588" sldId="1265"/>
        </pc:sldMkLst>
      </pc:sldChg>
      <pc:sldChg chg="del">
        <pc:chgData name="Alfred Asterjadhi" userId="39de57b9-85c0-4fd1-aaac-8ca2b6560ad0" providerId="ADAL" clId="{7B6DA559-9A89-4628-A992-B4C563703B00}" dt="2024-10-03T23:03:44.756" v="647" actId="47"/>
        <pc:sldMkLst>
          <pc:docMk/>
          <pc:sldMk cId="1529837873" sldId="1267"/>
        </pc:sldMkLst>
      </pc:sldChg>
      <pc:sldChg chg="del">
        <pc:chgData name="Alfred Asterjadhi" userId="39de57b9-85c0-4fd1-aaac-8ca2b6560ad0" providerId="ADAL" clId="{7B6DA559-9A89-4628-A992-B4C563703B00}" dt="2024-10-03T23:03:31.803" v="640" actId="47"/>
        <pc:sldMkLst>
          <pc:docMk/>
          <pc:sldMk cId="3599632548" sldId="1268"/>
        </pc:sldMkLst>
      </pc:sldChg>
      <pc:sldChg chg="addSp delSp modSp mod chgLayout">
        <pc:chgData name="Alfred Asterjadhi" userId="39de57b9-85c0-4fd1-aaac-8ca2b6560ad0" providerId="ADAL" clId="{7B6DA559-9A89-4628-A992-B4C563703B00}" dt="2024-10-03T23:04:43.837" v="675" actId="20577"/>
        <pc:sldMkLst>
          <pc:docMk/>
          <pc:sldMk cId="1861109961" sldId="1269"/>
        </pc:sldMkLst>
      </pc:sldChg>
      <pc:sldChg chg="del">
        <pc:chgData name="Alfred Asterjadhi" userId="39de57b9-85c0-4fd1-aaac-8ca2b6560ad0" providerId="ADAL" clId="{7B6DA559-9A89-4628-A992-B4C563703B00}" dt="2024-10-03T23:03:33.028" v="641" actId="47"/>
        <pc:sldMkLst>
          <pc:docMk/>
          <pc:sldMk cId="4567856" sldId="1270"/>
        </pc:sldMkLst>
      </pc:sldChg>
      <pc:sldChg chg="del">
        <pc:chgData name="Alfred Asterjadhi" userId="39de57b9-85c0-4fd1-aaac-8ca2b6560ad0" providerId="ADAL" clId="{7B6DA559-9A89-4628-A992-B4C563703B00}" dt="2024-10-03T23:03:35.405" v="642" actId="47"/>
        <pc:sldMkLst>
          <pc:docMk/>
          <pc:sldMk cId="1916192969" sldId="1271"/>
        </pc:sldMkLst>
      </pc:sldChg>
      <pc:sldChg chg="modSp add mod">
        <pc:chgData name="Alfred Asterjadhi" userId="39de57b9-85c0-4fd1-aaac-8ca2b6560ad0" providerId="ADAL" clId="{7B6DA559-9A89-4628-A992-B4C563703B00}" dt="2024-10-03T22:53:01.341" v="315" actId="20577"/>
        <pc:sldMkLst>
          <pc:docMk/>
          <pc:sldMk cId="3809017515" sldId="1272"/>
        </pc:sldMkLst>
      </pc:sldChg>
      <pc:sldChg chg="modSp add mod">
        <pc:chgData name="Alfred Asterjadhi" userId="39de57b9-85c0-4fd1-aaac-8ca2b6560ad0" providerId="ADAL" clId="{7B6DA559-9A89-4628-A992-B4C563703B00}" dt="2024-10-03T22:53:04.284" v="316" actId="20577"/>
        <pc:sldMkLst>
          <pc:docMk/>
          <pc:sldMk cId="1256207422" sldId="1273"/>
        </pc:sldMkLst>
      </pc:sldChg>
      <pc:sldChg chg="modSp add mod">
        <pc:chgData name="Alfred Asterjadhi" userId="39de57b9-85c0-4fd1-aaac-8ca2b6560ad0" providerId="ADAL" clId="{7B6DA559-9A89-4628-A992-B4C563703B00}" dt="2024-10-03T22:53:16.816" v="321" actId="20577"/>
        <pc:sldMkLst>
          <pc:docMk/>
          <pc:sldMk cId="3576094034" sldId="1274"/>
        </pc:sldMkLst>
      </pc:sldChg>
      <pc:sldChg chg="modSp add mod">
        <pc:chgData name="Alfred Asterjadhi" userId="39de57b9-85c0-4fd1-aaac-8ca2b6560ad0" providerId="ADAL" clId="{7B6DA559-9A89-4628-A992-B4C563703B00}" dt="2024-10-03T22:53:13.740" v="320" actId="20577"/>
        <pc:sldMkLst>
          <pc:docMk/>
          <pc:sldMk cId="1930027812" sldId="1275"/>
        </pc:sldMkLst>
      </pc:sldChg>
      <pc:sldChg chg="modSp add mod">
        <pc:chgData name="Alfred Asterjadhi" userId="39de57b9-85c0-4fd1-aaac-8ca2b6560ad0" providerId="ADAL" clId="{7B6DA559-9A89-4628-A992-B4C563703B00}" dt="2024-10-03T22:53:11.186" v="319" actId="20577"/>
        <pc:sldMkLst>
          <pc:docMk/>
          <pc:sldMk cId="2672561226" sldId="1276"/>
        </pc:sldMkLst>
      </pc:sldChg>
      <pc:sldChg chg="modSp add mod">
        <pc:chgData name="Alfred Asterjadhi" userId="39de57b9-85c0-4fd1-aaac-8ca2b6560ad0" providerId="ADAL" clId="{7B6DA559-9A89-4628-A992-B4C563703B00}" dt="2024-10-03T22:53:08.988" v="318" actId="20577"/>
        <pc:sldMkLst>
          <pc:docMk/>
          <pc:sldMk cId="1246262870" sldId="1277"/>
        </pc:sldMkLst>
      </pc:sldChg>
      <pc:sldChg chg="modSp add mod">
        <pc:chgData name="Alfred Asterjadhi" userId="39de57b9-85c0-4fd1-aaac-8ca2b6560ad0" providerId="ADAL" clId="{7B6DA559-9A89-4628-A992-B4C563703B00}" dt="2024-10-03T22:53:06.118" v="317" actId="20577"/>
        <pc:sldMkLst>
          <pc:docMk/>
          <pc:sldMk cId="2455484467" sldId="1278"/>
        </pc:sldMkLst>
      </pc:sldChg>
      <pc:sldChg chg="modSp add mod">
        <pc:chgData name="Alfred Asterjadhi" userId="39de57b9-85c0-4fd1-aaac-8ca2b6560ad0" providerId="ADAL" clId="{7B6DA559-9A89-4628-A992-B4C563703B00}" dt="2024-10-03T22:53:30.170" v="325" actId="20577"/>
        <pc:sldMkLst>
          <pc:docMk/>
          <pc:sldMk cId="3685291219" sldId="1279"/>
        </pc:sldMkLst>
      </pc:sldChg>
      <pc:sldChg chg="modSp add mod">
        <pc:chgData name="Alfred Asterjadhi" userId="39de57b9-85c0-4fd1-aaac-8ca2b6560ad0" providerId="ADAL" clId="{7B6DA559-9A89-4628-A992-B4C563703B00}" dt="2024-10-03T22:53:34.018" v="327" actId="20577"/>
        <pc:sldMkLst>
          <pc:docMk/>
          <pc:sldMk cId="536130981" sldId="1280"/>
        </pc:sldMkLst>
      </pc:sldChg>
      <pc:sldChg chg="modSp add mod">
        <pc:chgData name="Alfred Asterjadhi" userId="39de57b9-85c0-4fd1-aaac-8ca2b6560ad0" providerId="ADAL" clId="{7B6DA559-9A89-4628-A992-B4C563703B00}" dt="2024-10-03T22:54:46.372" v="365" actId="20577"/>
        <pc:sldMkLst>
          <pc:docMk/>
          <pc:sldMk cId="2299619968" sldId="1281"/>
        </pc:sldMkLst>
      </pc:sldChg>
      <pc:sldChg chg="modSp add mod">
        <pc:chgData name="Alfred Asterjadhi" userId="39de57b9-85c0-4fd1-aaac-8ca2b6560ad0" providerId="ADAL" clId="{7B6DA559-9A89-4628-A992-B4C563703B00}" dt="2024-10-03T22:55:10.510" v="369" actId="404"/>
        <pc:sldMkLst>
          <pc:docMk/>
          <pc:sldMk cId="1237462592" sldId="1282"/>
        </pc:sldMkLst>
      </pc:sldChg>
      <pc:sldChg chg="modSp add mod">
        <pc:chgData name="Alfred Asterjadhi" userId="39de57b9-85c0-4fd1-aaac-8ca2b6560ad0" providerId="ADAL" clId="{7B6DA559-9A89-4628-A992-B4C563703B00}" dt="2024-10-03T22:57:30.635" v="486" actId="20577"/>
        <pc:sldMkLst>
          <pc:docMk/>
          <pc:sldMk cId="2189037386" sldId="1283"/>
        </pc:sldMkLst>
      </pc:sldChg>
      <pc:sldChg chg="modSp add mod">
        <pc:chgData name="Alfred Asterjadhi" userId="39de57b9-85c0-4fd1-aaac-8ca2b6560ad0" providerId="ADAL" clId="{7B6DA559-9A89-4628-A992-B4C563703B00}" dt="2024-10-03T22:57:46.095" v="496" actId="20577"/>
        <pc:sldMkLst>
          <pc:docMk/>
          <pc:sldMk cId="2540908627" sldId="1284"/>
        </pc:sldMkLst>
      </pc:sldChg>
      <pc:sldChg chg="modSp add mod">
        <pc:chgData name="Alfred Asterjadhi" userId="39de57b9-85c0-4fd1-aaac-8ca2b6560ad0" providerId="ADAL" clId="{7B6DA559-9A89-4628-A992-B4C563703B00}" dt="2024-10-03T22:58:04.695" v="505" actId="6549"/>
        <pc:sldMkLst>
          <pc:docMk/>
          <pc:sldMk cId="710190022" sldId="1285"/>
        </pc:sldMkLst>
      </pc:sldChg>
      <pc:sldChg chg="modSp add mod">
        <pc:chgData name="Alfred Asterjadhi" userId="39de57b9-85c0-4fd1-aaac-8ca2b6560ad0" providerId="ADAL" clId="{7B6DA559-9A89-4628-A992-B4C563703B00}" dt="2024-10-03T22:58:14.294" v="508" actId="20577"/>
        <pc:sldMkLst>
          <pc:docMk/>
          <pc:sldMk cId="115243900" sldId="1286"/>
        </pc:sldMkLst>
      </pc:sldChg>
      <pc:sldChg chg="modSp add mod">
        <pc:chgData name="Alfred Asterjadhi" userId="39de57b9-85c0-4fd1-aaac-8ca2b6560ad0" providerId="ADAL" clId="{7B6DA559-9A89-4628-A992-B4C563703B00}" dt="2024-10-03T23:13:10.848" v="762"/>
        <pc:sldMkLst>
          <pc:docMk/>
          <pc:sldMk cId="1748710395" sldId="1287"/>
        </pc:sldMkLst>
      </pc:sldChg>
      <pc:sldChg chg="modSp add mod">
        <pc:chgData name="Alfred Asterjadhi" userId="39de57b9-85c0-4fd1-aaac-8ca2b6560ad0" providerId="ADAL" clId="{7B6DA559-9A89-4628-A992-B4C563703B00}" dt="2024-10-03T23:13:15.053" v="763"/>
        <pc:sldMkLst>
          <pc:docMk/>
          <pc:sldMk cId="3538497980" sldId="1288"/>
        </pc:sldMkLst>
      </pc:sldChg>
      <pc:sldChg chg="modSp add mod">
        <pc:chgData name="Alfred Asterjadhi" userId="39de57b9-85c0-4fd1-aaac-8ca2b6560ad0" providerId="ADAL" clId="{7B6DA559-9A89-4628-A992-B4C563703B00}" dt="2024-10-03T23:13:16.711" v="764"/>
        <pc:sldMkLst>
          <pc:docMk/>
          <pc:sldMk cId="1518454104" sldId="1289"/>
        </pc:sldMkLst>
      </pc:sldChg>
      <pc:sldChg chg="modSp add mod">
        <pc:chgData name="Alfred Asterjadhi" userId="39de57b9-85c0-4fd1-aaac-8ca2b6560ad0" providerId="ADAL" clId="{7B6DA559-9A89-4628-A992-B4C563703B00}" dt="2024-10-03T23:13:17.920" v="765"/>
        <pc:sldMkLst>
          <pc:docMk/>
          <pc:sldMk cId="3108884223" sldId="1290"/>
        </pc:sldMkLst>
      </pc:sldChg>
      <pc:sldChg chg="modSp add mod">
        <pc:chgData name="Alfred Asterjadhi" userId="39de57b9-85c0-4fd1-aaac-8ca2b6560ad0" providerId="ADAL" clId="{7B6DA559-9A89-4628-A992-B4C563703B00}" dt="2024-10-03T23:13:19.392" v="766"/>
        <pc:sldMkLst>
          <pc:docMk/>
          <pc:sldMk cId="823265948" sldId="1291"/>
        </pc:sldMkLst>
      </pc:sldChg>
      <pc:sldChg chg="modSp add mod">
        <pc:chgData name="Alfred Asterjadhi" userId="39de57b9-85c0-4fd1-aaac-8ca2b6560ad0" providerId="ADAL" clId="{7B6DA559-9A89-4628-A992-B4C563703B00}" dt="2024-10-03T23:13:20.889" v="767"/>
        <pc:sldMkLst>
          <pc:docMk/>
          <pc:sldMk cId="2034965301" sldId="1292"/>
        </pc:sldMkLst>
      </pc:sldChg>
      <pc:sldChg chg="modSp add mod">
        <pc:chgData name="Alfred Asterjadhi" userId="39de57b9-85c0-4fd1-aaac-8ca2b6560ad0" providerId="ADAL" clId="{7B6DA559-9A89-4628-A992-B4C563703B00}" dt="2024-10-03T23:13:22.732" v="768"/>
        <pc:sldMkLst>
          <pc:docMk/>
          <pc:sldMk cId="3208411967" sldId="1293"/>
        </pc:sldMkLst>
      </pc:sldChg>
      <pc:sldChg chg="modSp add mod">
        <pc:chgData name="Alfred Asterjadhi" userId="39de57b9-85c0-4fd1-aaac-8ca2b6560ad0" providerId="ADAL" clId="{7B6DA559-9A89-4628-A992-B4C563703B00}" dt="2024-10-03T23:13:23.990" v="769"/>
        <pc:sldMkLst>
          <pc:docMk/>
          <pc:sldMk cId="2866206975" sldId="1294"/>
        </pc:sldMkLst>
      </pc:sldChg>
      <pc:sldChg chg="modSp add mod">
        <pc:chgData name="Alfred Asterjadhi" userId="39de57b9-85c0-4fd1-aaac-8ca2b6560ad0" providerId="ADAL" clId="{7B6DA559-9A89-4628-A992-B4C563703B00}" dt="2024-10-03T23:13:25.411" v="770"/>
        <pc:sldMkLst>
          <pc:docMk/>
          <pc:sldMk cId="2384632981" sldId="1295"/>
        </pc:sldMkLst>
      </pc:sldChg>
      <pc:sldChg chg="modSp add mod">
        <pc:chgData name="Alfred Asterjadhi" userId="39de57b9-85c0-4fd1-aaac-8ca2b6560ad0" providerId="ADAL" clId="{7B6DA559-9A89-4628-A992-B4C563703B00}" dt="2024-10-03T23:13:26.870" v="771"/>
        <pc:sldMkLst>
          <pc:docMk/>
          <pc:sldMk cId="3622002728" sldId="1296"/>
        </pc:sldMkLst>
      </pc:sldChg>
      <pc:sldChg chg="modSp new mod">
        <pc:chgData name="Alfred Asterjadhi" userId="39de57b9-85c0-4fd1-aaac-8ca2b6560ad0" providerId="ADAL" clId="{7B6DA559-9A89-4628-A992-B4C563703B00}" dt="2024-10-03T23:13:48.911" v="773"/>
        <pc:sldMkLst>
          <pc:docMk/>
          <pc:sldMk cId="897555814" sldId="1297"/>
        </pc:sldMkLst>
      </pc:sldChg>
      <pc:sldChg chg="add">
        <pc:chgData name="Alfred Asterjadhi" userId="39de57b9-85c0-4fd1-aaac-8ca2b6560ad0" providerId="ADAL" clId="{7B6DA559-9A89-4628-A992-B4C563703B00}" dt="2024-10-03T23:13:53.595" v="774"/>
        <pc:sldMkLst>
          <pc:docMk/>
          <pc:sldMk cId="3481136858" sldId="1298"/>
        </pc:sldMkLst>
      </pc:sldChg>
      <pc:sldChg chg="add">
        <pc:chgData name="Alfred Asterjadhi" userId="39de57b9-85c0-4fd1-aaac-8ca2b6560ad0" providerId="ADAL" clId="{7B6DA559-9A89-4628-A992-B4C563703B00}" dt="2024-10-03T23:14:08.043" v="775"/>
        <pc:sldMkLst>
          <pc:docMk/>
          <pc:sldMk cId="1927957563" sldId="1299"/>
        </pc:sldMkLst>
      </pc:sldChg>
      <pc:sldChg chg="add">
        <pc:chgData name="Alfred Asterjadhi" userId="39de57b9-85c0-4fd1-aaac-8ca2b6560ad0" providerId="ADAL" clId="{7B6DA559-9A89-4628-A992-B4C563703B00}" dt="2024-10-03T23:14:09.902" v="776"/>
        <pc:sldMkLst>
          <pc:docMk/>
          <pc:sldMk cId="1002082164" sldId="1300"/>
        </pc:sldMkLst>
      </pc:sldChg>
      <pc:sldChg chg="add">
        <pc:chgData name="Alfred Asterjadhi" userId="39de57b9-85c0-4fd1-aaac-8ca2b6560ad0" providerId="ADAL" clId="{7B6DA559-9A89-4628-A992-B4C563703B00}" dt="2024-10-03T23:14:11.609" v="777"/>
        <pc:sldMkLst>
          <pc:docMk/>
          <pc:sldMk cId="953190269" sldId="1301"/>
        </pc:sldMkLst>
      </pc:sldChg>
      <pc:sldChg chg="add">
        <pc:chgData name="Alfred Asterjadhi" userId="39de57b9-85c0-4fd1-aaac-8ca2b6560ad0" providerId="ADAL" clId="{7B6DA559-9A89-4628-A992-B4C563703B00}" dt="2024-10-03T23:14:14.930" v="778"/>
        <pc:sldMkLst>
          <pc:docMk/>
          <pc:sldMk cId="2175163893" sldId="1302"/>
        </pc:sldMkLst>
      </pc:sldChg>
      <pc:sldChg chg="add">
        <pc:chgData name="Alfred Asterjadhi" userId="39de57b9-85c0-4fd1-aaac-8ca2b6560ad0" providerId="ADAL" clId="{7B6DA559-9A89-4628-A992-B4C563703B00}" dt="2024-10-03T23:14:16.968" v="779"/>
        <pc:sldMkLst>
          <pc:docMk/>
          <pc:sldMk cId="4166417920" sldId="1303"/>
        </pc:sldMkLst>
      </pc:sldChg>
      <pc:sldChg chg="add">
        <pc:chgData name="Alfred Asterjadhi" userId="39de57b9-85c0-4fd1-aaac-8ca2b6560ad0" providerId="ADAL" clId="{7B6DA559-9A89-4628-A992-B4C563703B00}" dt="2024-10-03T23:14:19.100" v="780"/>
        <pc:sldMkLst>
          <pc:docMk/>
          <pc:sldMk cId="3544057812" sldId="1304"/>
        </pc:sldMkLst>
      </pc:sldChg>
      <pc:sldChg chg="add">
        <pc:chgData name="Alfred Asterjadhi" userId="39de57b9-85c0-4fd1-aaac-8ca2b6560ad0" providerId="ADAL" clId="{7B6DA559-9A89-4628-A992-B4C563703B00}" dt="2024-10-03T23:14:21.394" v="781"/>
        <pc:sldMkLst>
          <pc:docMk/>
          <pc:sldMk cId="2201529688" sldId="1305"/>
        </pc:sldMkLst>
      </pc:sldChg>
      <pc:sldChg chg="add">
        <pc:chgData name="Alfred Asterjadhi" userId="39de57b9-85c0-4fd1-aaac-8ca2b6560ad0" providerId="ADAL" clId="{7B6DA559-9A89-4628-A992-B4C563703B00}" dt="2024-10-03T23:14:23.482" v="782"/>
        <pc:sldMkLst>
          <pc:docMk/>
          <pc:sldMk cId="1323344737" sldId="1306"/>
        </pc:sldMkLst>
      </pc:sldChg>
      <pc:sldMasterChg chg="modSp mod modSldLayout">
        <pc:chgData name="Alfred Asterjadhi" userId="39de57b9-85c0-4fd1-aaac-8ca2b6560ad0" providerId="ADAL" clId="{7B6DA559-9A89-4628-A992-B4C563703B00}" dt="2024-09-27T17:33:41.637" v="34"/>
        <pc:sldMasterMkLst>
          <pc:docMk/>
          <pc:sldMasterMk cId="0" sldId="2147483648"/>
        </pc:sldMasterMkLst>
        <pc:sldLayoutChg chg="modSp mod">
          <pc:chgData name="Alfred Asterjadhi" userId="39de57b9-85c0-4fd1-aaac-8ca2b6560ad0" providerId="ADAL" clId="{7B6DA559-9A89-4628-A992-B4C563703B00}" dt="2024-09-27T17:33:33.943" v="29"/>
          <pc:sldLayoutMkLst>
            <pc:docMk/>
            <pc:sldMasterMk cId="0" sldId="2147483648"/>
            <pc:sldLayoutMk cId="0" sldId="2147483649"/>
          </pc:sldLayoutMkLst>
        </pc:sldLayoutChg>
        <pc:sldLayoutChg chg="modSp mod">
          <pc:chgData name="Alfred Asterjadhi" userId="39de57b9-85c0-4fd1-aaac-8ca2b6560ad0" providerId="ADAL" clId="{7B6DA559-9A89-4628-A992-B4C563703B00}" dt="2024-09-27T17:33:35.490" v="30"/>
          <pc:sldLayoutMkLst>
            <pc:docMk/>
            <pc:sldMasterMk cId="0" sldId="2147483648"/>
            <pc:sldLayoutMk cId="0" sldId="2147483650"/>
          </pc:sldLayoutMkLst>
        </pc:sldLayoutChg>
        <pc:sldLayoutChg chg="modSp mod">
          <pc:chgData name="Alfred Asterjadhi" userId="39de57b9-85c0-4fd1-aaac-8ca2b6560ad0" providerId="ADAL" clId="{7B6DA559-9A89-4628-A992-B4C563703B00}" dt="2024-09-27T17:33:36.632" v="31"/>
          <pc:sldLayoutMkLst>
            <pc:docMk/>
            <pc:sldMasterMk cId="0" sldId="2147483648"/>
            <pc:sldLayoutMk cId="0" sldId="2147483651"/>
          </pc:sldLayoutMkLst>
        </pc:sldLayoutChg>
        <pc:sldLayoutChg chg="modSp mod">
          <pc:chgData name="Alfred Asterjadhi" userId="39de57b9-85c0-4fd1-aaac-8ca2b6560ad0" providerId="ADAL" clId="{7B6DA559-9A89-4628-A992-B4C563703B00}" dt="2024-09-27T17:33:37.870" v="32"/>
          <pc:sldLayoutMkLst>
            <pc:docMk/>
            <pc:sldMasterMk cId="0" sldId="2147483648"/>
            <pc:sldLayoutMk cId="0" sldId="2147483652"/>
          </pc:sldLayoutMkLst>
        </pc:sldLayoutChg>
        <pc:sldLayoutChg chg="modSp mod">
          <pc:chgData name="Alfred Asterjadhi" userId="39de57b9-85c0-4fd1-aaac-8ca2b6560ad0" providerId="ADAL" clId="{7B6DA559-9A89-4628-A992-B4C563703B00}" dt="2024-09-27T17:33:40.171" v="33"/>
          <pc:sldLayoutMkLst>
            <pc:docMk/>
            <pc:sldMasterMk cId="0" sldId="2147483648"/>
            <pc:sldLayoutMk cId="0" sldId="2147483654"/>
          </pc:sldLayoutMkLst>
        </pc:sldLayoutChg>
        <pc:sldLayoutChg chg="modSp mod">
          <pc:chgData name="Alfred Asterjadhi" userId="39de57b9-85c0-4fd1-aaac-8ca2b6560ad0" providerId="ADAL" clId="{7B6DA559-9A89-4628-A992-B4C563703B00}" dt="2024-09-27T17:33:41.637" v="34"/>
          <pc:sldLayoutMkLst>
            <pc:docMk/>
            <pc:sldMasterMk cId="0" sldId="2147483648"/>
            <pc:sldLayoutMk cId="0" sldId="2147483655"/>
          </pc:sldLayoutMkLst>
        </pc:sldLayoutChg>
      </pc:sldMasterChg>
    </pc:docChg>
  </pc:docChgLst>
  <pc:docChgLst>
    <pc:chgData name="Alfred Asterjadhi" userId="39de57b9-85c0-4fd1-aaac-8ca2b6560ad0" providerId="ADAL" clId="{CA824CB9-4AE0-466A-AE2E-7FF6F0AF6FC8}"/>
    <pc:docChg chg="undo redo custSel addSld delSld modSld sldOrd modMainMaster">
      <pc:chgData name="Alfred Asterjadhi" userId="39de57b9-85c0-4fd1-aaac-8ca2b6560ad0" providerId="ADAL" clId="{CA824CB9-4AE0-466A-AE2E-7FF6F0AF6FC8}" dt="2023-09-15T00:42:58.750" v="5842" actId="20577"/>
      <pc:docMkLst>
        <pc:docMk/>
      </pc:docMkLst>
      <pc:sldChg chg="modSp mod">
        <pc:chgData name="Alfred Asterjadhi" userId="39de57b9-85c0-4fd1-aaac-8ca2b6560ad0" providerId="ADAL" clId="{CA824CB9-4AE0-466A-AE2E-7FF6F0AF6FC8}" dt="2023-08-14T16:49:40.106" v="50" actId="20577"/>
        <pc:sldMkLst>
          <pc:docMk/>
          <pc:sldMk cId="0" sldId="256"/>
        </pc:sldMkLst>
      </pc:sldChg>
      <pc:sldChg chg="modSp mod">
        <pc:chgData name="Alfred Asterjadhi" userId="39de57b9-85c0-4fd1-aaac-8ca2b6560ad0" providerId="ADAL" clId="{CA824CB9-4AE0-466A-AE2E-7FF6F0AF6FC8}" dt="2023-08-14T16:54:00.498" v="138" actId="20577"/>
        <pc:sldMkLst>
          <pc:docMk/>
          <pc:sldMk cId="0" sldId="257"/>
        </pc:sldMkLst>
      </pc:sldChg>
      <pc:sldChg chg="modSp mod">
        <pc:chgData name="Alfred Asterjadhi" userId="39de57b9-85c0-4fd1-aaac-8ca2b6560ad0" providerId="ADAL" clId="{CA824CB9-4AE0-466A-AE2E-7FF6F0AF6FC8}" dt="2023-08-14T16:50:04.220" v="53"/>
        <pc:sldMkLst>
          <pc:docMk/>
          <pc:sldMk cId="3254182675" sldId="258"/>
        </pc:sldMkLst>
      </pc:sldChg>
      <pc:sldChg chg="addSp delSp modSp mod">
        <pc:chgData name="Alfred Asterjadhi" userId="39de57b9-85c0-4fd1-aaac-8ca2b6560ad0" providerId="ADAL" clId="{CA824CB9-4AE0-466A-AE2E-7FF6F0AF6FC8}" dt="2023-09-04T17:52:38.762" v="1062" actId="113"/>
        <pc:sldMkLst>
          <pc:docMk/>
          <pc:sldMk cId="3136880362" sldId="260"/>
        </pc:sldMkLst>
      </pc:sldChg>
      <pc:sldChg chg="modSp mod">
        <pc:chgData name="Alfred Asterjadhi" userId="39de57b9-85c0-4fd1-aaac-8ca2b6560ad0" providerId="ADAL" clId="{CA824CB9-4AE0-466A-AE2E-7FF6F0AF6FC8}" dt="2023-08-14T16:50:10.124" v="57"/>
        <pc:sldMkLst>
          <pc:docMk/>
          <pc:sldMk cId="1676196551" sldId="261"/>
        </pc:sldMkLst>
      </pc:sldChg>
      <pc:sldChg chg="modSp mod">
        <pc:chgData name="Alfred Asterjadhi" userId="39de57b9-85c0-4fd1-aaac-8ca2b6560ad0" providerId="ADAL" clId="{CA824CB9-4AE0-466A-AE2E-7FF6F0AF6FC8}" dt="2023-08-14T16:50:11.375" v="58"/>
        <pc:sldMkLst>
          <pc:docMk/>
          <pc:sldMk cId="2927177891" sldId="263"/>
        </pc:sldMkLst>
      </pc:sldChg>
      <pc:sldChg chg="modSp mod">
        <pc:chgData name="Alfred Asterjadhi" userId="39de57b9-85c0-4fd1-aaac-8ca2b6560ad0" providerId="ADAL" clId="{CA824CB9-4AE0-466A-AE2E-7FF6F0AF6FC8}" dt="2023-08-14T16:50:13.152" v="59"/>
        <pc:sldMkLst>
          <pc:docMk/>
          <pc:sldMk cId="4277600907" sldId="264"/>
        </pc:sldMkLst>
      </pc:sldChg>
      <pc:sldChg chg="modSp mod">
        <pc:chgData name="Alfred Asterjadhi" userId="39de57b9-85c0-4fd1-aaac-8ca2b6560ad0" providerId="ADAL" clId="{CA824CB9-4AE0-466A-AE2E-7FF6F0AF6FC8}" dt="2023-08-14T16:50:14.317" v="60"/>
        <pc:sldMkLst>
          <pc:docMk/>
          <pc:sldMk cId="2436815634" sldId="265"/>
        </pc:sldMkLst>
      </pc:sldChg>
      <pc:sldChg chg="modSp mod">
        <pc:chgData name="Alfred Asterjadhi" userId="39de57b9-85c0-4fd1-aaac-8ca2b6560ad0" providerId="ADAL" clId="{CA824CB9-4AE0-466A-AE2E-7FF6F0AF6FC8}" dt="2023-08-14T16:50:15.565" v="61"/>
        <pc:sldMkLst>
          <pc:docMk/>
          <pc:sldMk cId="2400177835" sldId="266"/>
        </pc:sldMkLst>
      </pc:sldChg>
      <pc:sldChg chg="modSp mod">
        <pc:chgData name="Alfred Asterjadhi" userId="39de57b9-85c0-4fd1-aaac-8ca2b6560ad0" providerId="ADAL" clId="{CA824CB9-4AE0-466A-AE2E-7FF6F0AF6FC8}" dt="2023-08-14T16:54:48.751" v="160" actId="20577"/>
        <pc:sldMkLst>
          <pc:docMk/>
          <pc:sldMk cId="132832093" sldId="267"/>
        </pc:sldMkLst>
      </pc:sldChg>
      <pc:sldChg chg="modSp mod">
        <pc:chgData name="Alfred Asterjadhi" userId="39de57b9-85c0-4fd1-aaac-8ca2b6560ad0" providerId="ADAL" clId="{CA824CB9-4AE0-466A-AE2E-7FF6F0AF6FC8}" dt="2023-09-15T00:42:58.750" v="5842" actId="20577"/>
        <pc:sldMkLst>
          <pc:docMk/>
          <pc:sldMk cId="3976818858" sldId="269"/>
        </pc:sldMkLst>
      </pc:sldChg>
      <pc:sldChg chg="modSp mod">
        <pc:chgData name="Alfred Asterjadhi" userId="39de57b9-85c0-4fd1-aaac-8ca2b6560ad0" providerId="ADAL" clId="{CA824CB9-4AE0-466A-AE2E-7FF6F0AF6FC8}" dt="2023-08-14T16:50:16.767" v="62"/>
        <pc:sldMkLst>
          <pc:docMk/>
          <pc:sldMk cId="3387863760" sldId="270"/>
        </pc:sldMkLst>
      </pc:sldChg>
      <pc:sldChg chg="modSp mod">
        <pc:chgData name="Alfred Asterjadhi" userId="39de57b9-85c0-4fd1-aaac-8ca2b6560ad0" providerId="ADAL" clId="{CA824CB9-4AE0-466A-AE2E-7FF6F0AF6FC8}" dt="2023-09-04T17:46:12.348" v="569" actId="20577"/>
        <pc:sldMkLst>
          <pc:docMk/>
          <pc:sldMk cId="2243228416" sldId="299"/>
        </pc:sldMkLst>
      </pc:sldChg>
      <pc:sldChg chg="modSp mod">
        <pc:chgData name="Alfred Asterjadhi" userId="39de57b9-85c0-4fd1-aaac-8ca2b6560ad0" providerId="ADAL" clId="{CA824CB9-4AE0-466A-AE2E-7FF6F0AF6FC8}" dt="2023-08-14T16:51:15.427" v="99"/>
        <pc:sldMkLst>
          <pc:docMk/>
          <pc:sldMk cId="1677969607" sldId="323"/>
        </pc:sldMkLst>
      </pc:sldChg>
      <pc:sldChg chg="modSp mod">
        <pc:chgData name="Alfred Asterjadhi" userId="39de57b9-85c0-4fd1-aaac-8ca2b6560ad0" providerId="ADAL" clId="{CA824CB9-4AE0-466A-AE2E-7FF6F0AF6FC8}" dt="2023-08-14T16:54:20.770" v="140" actId="404"/>
        <pc:sldMkLst>
          <pc:docMk/>
          <pc:sldMk cId="1908471061" sldId="328"/>
        </pc:sldMkLst>
      </pc:sldChg>
      <pc:sldChg chg="modSp mod">
        <pc:chgData name="Alfred Asterjadhi" userId="39de57b9-85c0-4fd1-aaac-8ca2b6560ad0" providerId="ADAL" clId="{CA824CB9-4AE0-466A-AE2E-7FF6F0AF6FC8}" dt="2023-08-14T16:50:17.981" v="63"/>
        <pc:sldMkLst>
          <pc:docMk/>
          <pc:sldMk cId="15571502" sldId="330"/>
        </pc:sldMkLst>
      </pc:sldChg>
      <pc:sldChg chg="modSp mod">
        <pc:chgData name="Alfred Asterjadhi" userId="39de57b9-85c0-4fd1-aaac-8ca2b6560ad0" providerId="ADAL" clId="{CA824CB9-4AE0-466A-AE2E-7FF6F0AF6FC8}" dt="2023-08-14T16:50:19.232" v="64"/>
        <pc:sldMkLst>
          <pc:docMk/>
          <pc:sldMk cId="3200711991" sldId="331"/>
        </pc:sldMkLst>
      </pc:sldChg>
      <pc:sldChg chg="modSp mod">
        <pc:chgData name="Alfred Asterjadhi" userId="39de57b9-85c0-4fd1-aaac-8ca2b6560ad0" providerId="ADAL" clId="{CA824CB9-4AE0-466A-AE2E-7FF6F0AF6FC8}" dt="2023-08-14T16:50:20.518" v="65"/>
        <pc:sldMkLst>
          <pc:docMk/>
          <pc:sldMk cId="2409609221" sldId="332"/>
        </pc:sldMkLst>
      </pc:sldChg>
      <pc:sldChg chg="modSp mod">
        <pc:chgData name="Alfred Asterjadhi" userId="39de57b9-85c0-4fd1-aaac-8ca2b6560ad0" providerId="ADAL" clId="{CA824CB9-4AE0-466A-AE2E-7FF6F0AF6FC8}" dt="2023-08-14T16:52:00.960" v="104" actId="14100"/>
        <pc:sldMkLst>
          <pc:docMk/>
          <pc:sldMk cId="3843208451" sldId="333"/>
        </pc:sldMkLst>
      </pc:sldChg>
      <pc:sldChg chg="modSp mod">
        <pc:chgData name="Alfred Asterjadhi" userId="39de57b9-85c0-4fd1-aaac-8ca2b6560ad0" providerId="ADAL" clId="{CA824CB9-4AE0-466A-AE2E-7FF6F0AF6FC8}" dt="2023-08-14T16:50:06.043" v="54"/>
        <pc:sldMkLst>
          <pc:docMk/>
          <pc:sldMk cId="3977221359" sldId="340"/>
        </pc:sldMkLst>
      </pc:sldChg>
      <pc:sldChg chg="modSp mod">
        <pc:chgData name="Alfred Asterjadhi" userId="39de57b9-85c0-4fd1-aaac-8ca2b6560ad0" providerId="ADAL" clId="{CA824CB9-4AE0-466A-AE2E-7FF6F0AF6FC8}" dt="2023-09-14T18:35:45.796" v="5751" actId="20577"/>
        <pc:sldMkLst>
          <pc:docMk/>
          <pc:sldMk cId="3930036297" sldId="356"/>
        </pc:sldMkLst>
      </pc:sldChg>
      <pc:sldChg chg="modSp mod">
        <pc:chgData name="Alfred Asterjadhi" userId="39de57b9-85c0-4fd1-aaac-8ca2b6560ad0" providerId="ADAL" clId="{CA824CB9-4AE0-466A-AE2E-7FF6F0AF6FC8}" dt="2023-09-14T14:31:12.606" v="5520" actId="20577"/>
        <pc:sldMkLst>
          <pc:docMk/>
          <pc:sldMk cId="3576977642" sldId="362"/>
        </pc:sldMkLst>
      </pc:sldChg>
      <pc:sldChg chg="modSp mod ord">
        <pc:chgData name="Alfred Asterjadhi" userId="39de57b9-85c0-4fd1-aaac-8ca2b6560ad0" providerId="ADAL" clId="{CA824CB9-4AE0-466A-AE2E-7FF6F0AF6FC8}" dt="2023-09-14T11:35:46.597" v="5000" actId="207"/>
        <pc:sldMkLst>
          <pc:docMk/>
          <pc:sldMk cId="2875004496" sldId="364"/>
        </pc:sldMkLst>
      </pc:sldChg>
      <pc:sldChg chg="addSp delSp modSp mod chgLayout">
        <pc:chgData name="Alfred Asterjadhi" userId="39de57b9-85c0-4fd1-aaac-8ca2b6560ad0" providerId="ADAL" clId="{CA824CB9-4AE0-466A-AE2E-7FF6F0AF6FC8}" dt="2023-09-07T22:42:11.388" v="1247" actId="1036"/>
        <pc:sldMkLst>
          <pc:docMk/>
          <pc:sldMk cId="1843331871" sldId="365"/>
        </pc:sldMkLst>
      </pc:sldChg>
      <pc:sldChg chg="addSp delSp modSp mod">
        <pc:chgData name="Alfred Asterjadhi" userId="39de57b9-85c0-4fd1-aaac-8ca2b6560ad0" providerId="ADAL" clId="{CA824CB9-4AE0-466A-AE2E-7FF6F0AF6FC8}" dt="2023-09-14T18:29:17.206" v="5685" actId="20577"/>
        <pc:sldMkLst>
          <pc:docMk/>
          <pc:sldMk cId="3759718192" sldId="368"/>
        </pc:sldMkLst>
      </pc:sldChg>
      <pc:sldChg chg="modSp del mod">
        <pc:chgData name="Alfred Asterjadhi" userId="39de57b9-85c0-4fd1-aaac-8ca2b6560ad0" providerId="ADAL" clId="{CA824CB9-4AE0-466A-AE2E-7FF6F0AF6FC8}" dt="2023-08-14T17:01:34.795" v="270" actId="47"/>
        <pc:sldMkLst>
          <pc:docMk/>
          <pc:sldMk cId="3049755149" sldId="371"/>
        </pc:sldMkLst>
      </pc:sldChg>
      <pc:sldChg chg="modSp mod">
        <pc:chgData name="Alfred Asterjadhi" userId="39de57b9-85c0-4fd1-aaac-8ca2b6560ad0" providerId="ADAL" clId="{CA824CB9-4AE0-466A-AE2E-7FF6F0AF6FC8}" dt="2023-09-14T18:32:25.459" v="5705" actId="20577"/>
        <pc:sldMkLst>
          <pc:docMk/>
          <pc:sldMk cId="1847581084" sldId="375"/>
        </pc:sldMkLst>
      </pc:sldChg>
      <pc:sldChg chg="modSp mod">
        <pc:chgData name="Alfred Asterjadhi" userId="39de57b9-85c0-4fd1-aaac-8ca2b6560ad0" providerId="ADAL" clId="{CA824CB9-4AE0-466A-AE2E-7FF6F0AF6FC8}" dt="2023-09-13T17:07:55.561" v="4571" actId="207"/>
        <pc:sldMkLst>
          <pc:docMk/>
          <pc:sldMk cId="2696761607" sldId="393"/>
        </pc:sldMkLst>
      </pc:sldChg>
      <pc:sldChg chg="addSp delSp modSp mod chgLayout">
        <pc:chgData name="Alfred Asterjadhi" userId="39de57b9-85c0-4fd1-aaac-8ca2b6560ad0" providerId="ADAL" clId="{CA824CB9-4AE0-466A-AE2E-7FF6F0AF6FC8}" dt="2023-09-14T19:59:03.351" v="5752" actId="20577"/>
        <pc:sldMkLst>
          <pc:docMk/>
          <pc:sldMk cId="917226829" sldId="396"/>
        </pc:sldMkLst>
      </pc:sldChg>
      <pc:sldChg chg="modSp mod">
        <pc:chgData name="Alfred Asterjadhi" userId="39de57b9-85c0-4fd1-aaac-8ca2b6560ad0" providerId="ADAL" clId="{CA824CB9-4AE0-466A-AE2E-7FF6F0AF6FC8}" dt="2023-09-13T16:18:53.898" v="4377" actId="207"/>
        <pc:sldMkLst>
          <pc:docMk/>
          <pc:sldMk cId="3614762288" sldId="400"/>
        </pc:sldMkLst>
      </pc:sldChg>
      <pc:sldChg chg="modSp mod">
        <pc:chgData name="Alfred Asterjadhi" userId="39de57b9-85c0-4fd1-aaac-8ca2b6560ad0" providerId="ADAL" clId="{CA824CB9-4AE0-466A-AE2E-7FF6F0AF6FC8}" dt="2023-08-14T17:17:55.143" v="501" actId="20577"/>
        <pc:sldMkLst>
          <pc:docMk/>
          <pc:sldMk cId="3530745078" sldId="981"/>
        </pc:sldMkLst>
      </pc:sldChg>
      <pc:sldChg chg="modSp mod">
        <pc:chgData name="Alfred Asterjadhi" userId="39de57b9-85c0-4fd1-aaac-8ca2b6560ad0" providerId="ADAL" clId="{CA824CB9-4AE0-466A-AE2E-7FF6F0AF6FC8}" dt="2023-09-12T17:20:50.036" v="3428" actId="207"/>
        <pc:sldMkLst>
          <pc:docMk/>
          <pc:sldMk cId="3577588007" sldId="989"/>
        </pc:sldMkLst>
      </pc:sldChg>
      <pc:sldChg chg="modSp del mod">
        <pc:chgData name="Alfred Asterjadhi" userId="39de57b9-85c0-4fd1-aaac-8ca2b6560ad0" providerId="ADAL" clId="{CA824CB9-4AE0-466A-AE2E-7FF6F0AF6FC8}" dt="2023-08-14T17:05:42.169" v="379" actId="47"/>
        <pc:sldMkLst>
          <pc:docMk/>
          <pc:sldMk cId="1839324276" sldId="990"/>
        </pc:sldMkLst>
      </pc:sldChg>
      <pc:sldChg chg="modSp del mod">
        <pc:chgData name="Alfred Asterjadhi" userId="39de57b9-85c0-4fd1-aaac-8ca2b6560ad0" providerId="ADAL" clId="{CA824CB9-4AE0-466A-AE2E-7FF6F0AF6FC8}" dt="2023-08-14T17:05:43.547" v="380" actId="47"/>
        <pc:sldMkLst>
          <pc:docMk/>
          <pc:sldMk cId="1898342874" sldId="991"/>
        </pc:sldMkLst>
      </pc:sldChg>
      <pc:sldChg chg="modSp mod">
        <pc:chgData name="Alfred Asterjadhi" userId="39de57b9-85c0-4fd1-aaac-8ca2b6560ad0" providerId="ADAL" clId="{CA824CB9-4AE0-466A-AE2E-7FF6F0AF6FC8}" dt="2023-09-14T14:00:16.182" v="5284" actId="207"/>
        <pc:sldMkLst>
          <pc:docMk/>
          <pc:sldMk cId="2409887836" sldId="994"/>
        </pc:sldMkLst>
      </pc:sldChg>
      <pc:sldChg chg="modSp mod">
        <pc:chgData name="Alfred Asterjadhi" userId="39de57b9-85c0-4fd1-aaac-8ca2b6560ad0" providerId="ADAL" clId="{CA824CB9-4AE0-466A-AE2E-7FF6F0AF6FC8}" dt="2023-09-14T11:22:46.385" v="4952" actId="207"/>
        <pc:sldMkLst>
          <pc:docMk/>
          <pc:sldMk cId="3360543781" sldId="995"/>
        </pc:sldMkLst>
      </pc:sldChg>
      <pc:sldChg chg="modSp del mod">
        <pc:chgData name="Alfred Asterjadhi" userId="39de57b9-85c0-4fd1-aaac-8ca2b6560ad0" providerId="ADAL" clId="{CA824CB9-4AE0-466A-AE2E-7FF6F0AF6FC8}" dt="2023-08-14T16:59:35.275" v="246" actId="47"/>
        <pc:sldMkLst>
          <pc:docMk/>
          <pc:sldMk cId="359597898" sldId="996"/>
        </pc:sldMkLst>
      </pc:sldChg>
      <pc:sldChg chg="modSp mod">
        <pc:chgData name="Alfred Asterjadhi" userId="39de57b9-85c0-4fd1-aaac-8ca2b6560ad0" providerId="ADAL" clId="{CA824CB9-4AE0-466A-AE2E-7FF6F0AF6FC8}" dt="2023-09-14T20:04:21.742" v="5761" actId="13926"/>
        <pc:sldMkLst>
          <pc:docMk/>
          <pc:sldMk cId="3140364693" sldId="997"/>
        </pc:sldMkLst>
      </pc:sldChg>
      <pc:sldChg chg="modSp del mod">
        <pc:chgData name="Alfred Asterjadhi" userId="39de57b9-85c0-4fd1-aaac-8ca2b6560ad0" providerId="ADAL" clId="{CA824CB9-4AE0-466A-AE2E-7FF6F0AF6FC8}" dt="2023-08-14T17:00:08.157" v="254" actId="47"/>
        <pc:sldMkLst>
          <pc:docMk/>
          <pc:sldMk cId="839132781" sldId="999"/>
        </pc:sldMkLst>
      </pc:sldChg>
      <pc:sldChg chg="addSp delSp modSp mod">
        <pc:chgData name="Alfred Asterjadhi" userId="39de57b9-85c0-4fd1-aaac-8ca2b6560ad0" providerId="ADAL" clId="{CA824CB9-4AE0-466A-AE2E-7FF6F0AF6FC8}" dt="2023-09-14T14:22:32.698" v="5296" actId="207"/>
        <pc:sldMkLst>
          <pc:docMk/>
          <pc:sldMk cId="3395387797" sldId="1002"/>
        </pc:sldMkLst>
      </pc:sldChg>
      <pc:sldChg chg="modSp del mod">
        <pc:chgData name="Alfred Asterjadhi" userId="39de57b9-85c0-4fd1-aaac-8ca2b6560ad0" providerId="ADAL" clId="{CA824CB9-4AE0-466A-AE2E-7FF6F0AF6FC8}" dt="2023-08-14T17:00:29.188" v="261" actId="47"/>
        <pc:sldMkLst>
          <pc:docMk/>
          <pc:sldMk cId="3464470949" sldId="1003"/>
        </pc:sldMkLst>
      </pc:sldChg>
      <pc:sldChg chg="modSp del mod">
        <pc:chgData name="Alfred Asterjadhi" userId="39de57b9-85c0-4fd1-aaac-8ca2b6560ad0" providerId="ADAL" clId="{CA824CB9-4AE0-466A-AE2E-7FF6F0AF6FC8}" dt="2023-08-14T17:00:30.026" v="262" actId="47"/>
        <pc:sldMkLst>
          <pc:docMk/>
          <pc:sldMk cId="3389606792" sldId="1004"/>
        </pc:sldMkLst>
      </pc:sldChg>
      <pc:sldChg chg="modSp del mod">
        <pc:chgData name="Alfred Asterjadhi" userId="39de57b9-85c0-4fd1-aaac-8ca2b6560ad0" providerId="ADAL" clId="{CA824CB9-4AE0-466A-AE2E-7FF6F0AF6FC8}" dt="2023-08-14T17:00:30.989" v="263" actId="47"/>
        <pc:sldMkLst>
          <pc:docMk/>
          <pc:sldMk cId="3659630825" sldId="1005"/>
        </pc:sldMkLst>
      </pc:sldChg>
      <pc:sldChg chg="modSp mod">
        <pc:chgData name="Alfred Asterjadhi" userId="39de57b9-85c0-4fd1-aaac-8ca2b6560ad0" providerId="ADAL" clId="{CA824CB9-4AE0-466A-AE2E-7FF6F0AF6FC8}" dt="2023-09-12T17:21:54.867" v="3433" actId="113"/>
        <pc:sldMkLst>
          <pc:docMk/>
          <pc:sldMk cId="3233208257" sldId="1006"/>
        </pc:sldMkLst>
      </pc:sldChg>
      <pc:sldChg chg="modSp del mod">
        <pc:chgData name="Alfred Asterjadhi" userId="39de57b9-85c0-4fd1-aaac-8ca2b6560ad0" providerId="ADAL" clId="{CA824CB9-4AE0-466A-AE2E-7FF6F0AF6FC8}" dt="2023-08-14T17:04:18.772" v="338" actId="47"/>
        <pc:sldMkLst>
          <pc:docMk/>
          <pc:sldMk cId="1774299147" sldId="1007"/>
        </pc:sldMkLst>
      </pc:sldChg>
      <pc:sldChg chg="modSp del mod">
        <pc:chgData name="Alfred Asterjadhi" userId="39de57b9-85c0-4fd1-aaac-8ca2b6560ad0" providerId="ADAL" clId="{CA824CB9-4AE0-466A-AE2E-7FF6F0AF6FC8}" dt="2023-08-14T17:04:20.481" v="339" actId="47"/>
        <pc:sldMkLst>
          <pc:docMk/>
          <pc:sldMk cId="3645713950" sldId="1008"/>
        </pc:sldMkLst>
      </pc:sldChg>
      <pc:sldChg chg="modSp add mod">
        <pc:chgData name="Alfred Asterjadhi" userId="39de57b9-85c0-4fd1-aaac-8ca2b6560ad0" providerId="ADAL" clId="{CA824CB9-4AE0-466A-AE2E-7FF6F0AF6FC8}" dt="2023-09-13T12:23:57.909" v="3921" actId="20577"/>
        <pc:sldMkLst>
          <pc:docMk/>
          <pc:sldMk cId="1768640220" sldId="1009"/>
        </pc:sldMkLst>
      </pc:sldChg>
      <pc:sldChg chg="modSp del mod">
        <pc:chgData name="Alfred Asterjadhi" userId="39de57b9-85c0-4fd1-aaac-8ca2b6560ad0" providerId="ADAL" clId="{CA824CB9-4AE0-466A-AE2E-7FF6F0AF6FC8}" dt="2023-08-14T17:00:31.984" v="264" actId="47"/>
        <pc:sldMkLst>
          <pc:docMk/>
          <pc:sldMk cId="1880058738" sldId="1009"/>
        </pc:sldMkLst>
      </pc:sldChg>
      <pc:sldChg chg="modSp del mod">
        <pc:chgData name="Alfred Asterjadhi" userId="39de57b9-85c0-4fd1-aaac-8ca2b6560ad0" providerId="ADAL" clId="{CA824CB9-4AE0-466A-AE2E-7FF6F0AF6FC8}" dt="2023-08-14T17:00:32.947" v="265" actId="47"/>
        <pc:sldMkLst>
          <pc:docMk/>
          <pc:sldMk cId="1771622935" sldId="1010"/>
        </pc:sldMkLst>
      </pc:sldChg>
      <pc:sldChg chg="modSp add mod ord">
        <pc:chgData name="Alfred Asterjadhi" userId="39de57b9-85c0-4fd1-aaac-8ca2b6560ad0" providerId="ADAL" clId="{CA824CB9-4AE0-466A-AE2E-7FF6F0AF6FC8}" dt="2023-09-13T12:07:17.654" v="3734" actId="207"/>
        <pc:sldMkLst>
          <pc:docMk/>
          <pc:sldMk cId="2757311451" sldId="1010"/>
        </pc:sldMkLst>
      </pc:sldChg>
      <pc:sldChg chg="addSp delSp modSp add mod">
        <pc:chgData name="Alfred Asterjadhi" userId="39de57b9-85c0-4fd1-aaac-8ca2b6560ad0" providerId="ADAL" clId="{CA824CB9-4AE0-466A-AE2E-7FF6F0AF6FC8}" dt="2023-09-13T12:08:25.163" v="3759" actId="13926"/>
        <pc:sldMkLst>
          <pc:docMk/>
          <pc:sldMk cId="2064891760" sldId="1011"/>
        </pc:sldMkLst>
      </pc:sldChg>
      <pc:sldChg chg="modSp del mod">
        <pc:chgData name="Alfred Asterjadhi" userId="39de57b9-85c0-4fd1-aaac-8ca2b6560ad0" providerId="ADAL" clId="{CA824CB9-4AE0-466A-AE2E-7FF6F0AF6FC8}" dt="2023-08-14T17:00:33.661" v="266" actId="47"/>
        <pc:sldMkLst>
          <pc:docMk/>
          <pc:sldMk cId="3694157284" sldId="1011"/>
        </pc:sldMkLst>
      </pc:sldChg>
      <pc:sldChg chg="modSp del mod">
        <pc:chgData name="Alfred Asterjadhi" userId="39de57b9-85c0-4fd1-aaac-8ca2b6560ad0" providerId="ADAL" clId="{CA824CB9-4AE0-466A-AE2E-7FF6F0AF6FC8}" dt="2023-08-14T17:00:34.501" v="267" actId="47"/>
        <pc:sldMkLst>
          <pc:docMk/>
          <pc:sldMk cId="1235376296" sldId="1012"/>
        </pc:sldMkLst>
      </pc:sldChg>
      <pc:sldChg chg="modSp add mod">
        <pc:chgData name="Alfred Asterjadhi" userId="39de57b9-85c0-4fd1-aaac-8ca2b6560ad0" providerId="ADAL" clId="{CA824CB9-4AE0-466A-AE2E-7FF6F0AF6FC8}" dt="2023-09-13T12:47:04.630" v="4151" actId="207"/>
        <pc:sldMkLst>
          <pc:docMk/>
          <pc:sldMk cId="2270297831" sldId="1012"/>
        </pc:sldMkLst>
      </pc:sldChg>
      <pc:sldChg chg="addSp delSp modSp add mod">
        <pc:chgData name="Alfred Asterjadhi" userId="39de57b9-85c0-4fd1-aaac-8ca2b6560ad0" providerId="ADAL" clId="{CA824CB9-4AE0-466A-AE2E-7FF6F0AF6FC8}" dt="2023-09-14T11:39:12.429" v="5086" actId="20577"/>
        <pc:sldMkLst>
          <pc:docMk/>
          <pc:sldMk cId="564270507" sldId="1013"/>
        </pc:sldMkLst>
      </pc:sldChg>
      <pc:sldChg chg="addSp delSp modSp add del mod ord chgLayout">
        <pc:chgData name="Alfred Asterjadhi" userId="39de57b9-85c0-4fd1-aaac-8ca2b6560ad0" providerId="ADAL" clId="{CA824CB9-4AE0-466A-AE2E-7FF6F0AF6FC8}" dt="2023-09-08T20:55:56.341" v="1740" actId="6549"/>
        <pc:sldMkLst>
          <pc:docMk/>
          <pc:sldMk cId="3502069675" sldId="1014"/>
        </pc:sldMkLst>
      </pc:sldChg>
      <pc:sldChg chg="modSp add mod">
        <pc:chgData name="Alfred Asterjadhi" userId="39de57b9-85c0-4fd1-aaac-8ca2b6560ad0" providerId="ADAL" clId="{CA824CB9-4AE0-466A-AE2E-7FF6F0AF6FC8}" dt="2023-09-14T14:24:41.155" v="5328" actId="207"/>
        <pc:sldMkLst>
          <pc:docMk/>
          <pc:sldMk cId="613011798" sldId="1015"/>
        </pc:sldMkLst>
      </pc:sldChg>
      <pc:sldChg chg="addSp modSp add mod">
        <pc:chgData name="Alfred Asterjadhi" userId="39de57b9-85c0-4fd1-aaac-8ca2b6560ad0" providerId="ADAL" clId="{CA824CB9-4AE0-466A-AE2E-7FF6F0AF6FC8}" dt="2023-09-14T14:25:43.914" v="5362" actId="207"/>
        <pc:sldMkLst>
          <pc:docMk/>
          <pc:sldMk cId="1154211442" sldId="1016"/>
        </pc:sldMkLst>
      </pc:sldChg>
      <pc:sldChg chg="modSp add mod">
        <pc:chgData name="Alfred Asterjadhi" userId="39de57b9-85c0-4fd1-aaac-8ca2b6560ad0" providerId="ADAL" clId="{CA824CB9-4AE0-466A-AE2E-7FF6F0AF6FC8}" dt="2023-09-14T11:36:01.443" v="5002" actId="20577"/>
        <pc:sldMkLst>
          <pc:docMk/>
          <pc:sldMk cId="3558597144" sldId="1017"/>
        </pc:sldMkLst>
      </pc:sldChg>
      <pc:sldChg chg="modSp add mod">
        <pc:chgData name="Alfred Asterjadhi" userId="39de57b9-85c0-4fd1-aaac-8ca2b6560ad0" providerId="ADAL" clId="{CA824CB9-4AE0-466A-AE2E-7FF6F0AF6FC8}" dt="2023-09-14T14:25:16.552" v="5357" actId="207"/>
        <pc:sldMkLst>
          <pc:docMk/>
          <pc:sldMk cId="2882076470" sldId="1018"/>
        </pc:sldMkLst>
      </pc:sldChg>
      <pc:sldChg chg="new del">
        <pc:chgData name="Alfred Asterjadhi" userId="39de57b9-85c0-4fd1-aaac-8ca2b6560ad0" providerId="ADAL" clId="{CA824CB9-4AE0-466A-AE2E-7FF6F0AF6FC8}" dt="2023-09-07T22:46:28.734" v="1281" actId="47"/>
        <pc:sldMkLst>
          <pc:docMk/>
          <pc:sldMk cId="2402961375" sldId="1019"/>
        </pc:sldMkLst>
      </pc:sldChg>
      <pc:sldChg chg="delSp add del mod">
        <pc:chgData name="Alfred Asterjadhi" userId="39de57b9-85c0-4fd1-aaac-8ca2b6560ad0" providerId="ADAL" clId="{CA824CB9-4AE0-466A-AE2E-7FF6F0AF6FC8}" dt="2023-09-08T20:56:53.693" v="1743" actId="47"/>
        <pc:sldMkLst>
          <pc:docMk/>
          <pc:sldMk cId="3717027847" sldId="1019"/>
        </pc:sldMkLst>
      </pc:sldChg>
      <pc:sldMasterChg chg="modSp mod">
        <pc:chgData name="Alfred Asterjadhi" userId="39de57b9-85c0-4fd1-aaac-8ca2b6560ad0" providerId="ADAL" clId="{CA824CB9-4AE0-466A-AE2E-7FF6F0AF6FC8}" dt="2023-09-14T14:20:53.702" v="5288" actId="20577"/>
        <pc:sldMasterMkLst>
          <pc:docMk/>
          <pc:sldMasterMk cId="0" sldId="2147483656"/>
        </pc:sldMasterMkLst>
      </pc:sldMasterChg>
    </pc:docChg>
  </pc:docChgLst>
  <pc:docChgLst>
    <pc:chgData name="Alfred Asterjadhi" userId="39de57b9-85c0-4fd1-aaac-8ca2b6560ad0" providerId="ADAL" clId="{E98B568D-11B1-47B0-93A8-869740506C63}"/>
    <pc:docChg chg="custSel addSld delSld modSld modMainMaster">
      <pc:chgData name="Alfred Asterjadhi" userId="39de57b9-85c0-4fd1-aaac-8ca2b6560ad0" providerId="ADAL" clId="{E98B568D-11B1-47B0-93A8-869740506C63}" dt="2023-10-06T23:44:52.485" v="611" actId="207"/>
      <pc:docMkLst>
        <pc:docMk/>
      </pc:docMkLst>
      <pc:sldChg chg="modSp mod">
        <pc:chgData name="Alfred Asterjadhi" userId="39de57b9-85c0-4fd1-aaac-8ca2b6560ad0" providerId="ADAL" clId="{E98B568D-11B1-47B0-93A8-869740506C63}" dt="2023-10-06T23:14:08.832" v="82" actId="20577"/>
        <pc:sldMkLst>
          <pc:docMk/>
          <pc:sldMk cId="0" sldId="256"/>
        </pc:sldMkLst>
      </pc:sldChg>
      <pc:sldChg chg="modSp mod">
        <pc:chgData name="Alfred Asterjadhi" userId="39de57b9-85c0-4fd1-aaac-8ca2b6560ad0" providerId="ADAL" clId="{E98B568D-11B1-47B0-93A8-869740506C63}" dt="2023-10-06T23:15:20.208" v="106" actId="20577"/>
        <pc:sldMkLst>
          <pc:docMk/>
          <pc:sldMk cId="0" sldId="257"/>
        </pc:sldMkLst>
      </pc:sldChg>
      <pc:sldChg chg="modSp mod">
        <pc:chgData name="Alfred Asterjadhi" userId="39de57b9-85c0-4fd1-aaac-8ca2b6560ad0" providerId="ADAL" clId="{E98B568D-11B1-47B0-93A8-869740506C63}" dt="2023-10-06T23:11:37.812" v="26"/>
        <pc:sldMkLst>
          <pc:docMk/>
          <pc:sldMk cId="3254182675" sldId="258"/>
        </pc:sldMkLst>
      </pc:sldChg>
      <pc:sldChg chg="modSp mod">
        <pc:chgData name="Alfred Asterjadhi" userId="39de57b9-85c0-4fd1-aaac-8ca2b6560ad0" providerId="ADAL" clId="{E98B568D-11B1-47B0-93A8-869740506C63}" dt="2023-10-06T23:11:40.734" v="28"/>
        <pc:sldMkLst>
          <pc:docMk/>
          <pc:sldMk cId="3136880362" sldId="260"/>
        </pc:sldMkLst>
      </pc:sldChg>
      <pc:sldChg chg="modSp mod">
        <pc:chgData name="Alfred Asterjadhi" userId="39de57b9-85c0-4fd1-aaac-8ca2b6560ad0" providerId="ADAL" clId="{E98B568D-11B1-47B0-93A8-869740506C63}" dt="2023-10-06T23:11:43.271" v="30"/>
        <pc:sldMkLst>
          <pc:docMk/>
          <pc:sldMk cId="1676196551" sldId="261"/>
        </pc:sldMkLst>
      </pc:sldChg>
      <pc:sldChg chg="modSp mod">
        <pc:chgData name="Alfred Asterjadhi" userId="39de57b9-85c0-4fd1-aaac-8ca2b6560ad0" providerId="ADAL" clId="{E98B568D-11B1-47B0-93A8-869740506C63}" dt="2023-10-06T23:11:44.405" v="31"/>
        <pc:sldMkLst>
          <pc:docMk/>
          <pc:sldMk cId="2927177891" sldId="263"/>
        </pc:sldMkLst>
      </pc:sldChg>
      <pc:sldChg chg="modSp mod">
        <pc:chgData name="Alfred Asterjadhi" userId="39de57b9-85c0-4fd1-aaac-8ca2b6560ad0" providerId="ADAL" clId="{E98B568D-11B1-47B0-93A8-869740506C63}" dt="2023-10-06T23:11:45.508" v="32"/>
        <pc:sldMkLst>
          <pc:docMk/>
          <pc:sldMk cId="4277600907" sldId="264"/>
        </pc:sldMkLst>
      </pc:sldChg>
      <pc:sldChg chg="modSp mod">
        <pc:chgData name="Alfred Asterjadhi" userId="39de57b9-85c0-4fd1-aaac-8ca2b6560ad0" providerId="ADAL" clId="{E98B568D-11B1-47B0-93A8-869740506C63}" dt="2023-10-06T23:11:46.667" v="33"/>
        <pc:sldMkLst>
          <pc:docMk/>
          <pc:sldMk cId="2436815634" sldId="265"/>
        </pc:sldMkLst>
      </pc:sldChg>
      <pc:sldChg chg="modSp mod">
        <pc:chgData name="Alfred Asterjadhi" userId="39de57b9-85c0-4fd1-aaac-8ca2b6560ad0" providerId="ADAL" clId="{E98B568D-11B1-47B0-93A8-869740506C63}" dt="2023-10-06T23:11:47.803" v="34"/>
        <pc:sldMkLst>
          <pc:docMk/>
          <pc:sldMk cId="2400177835" sldId="266"/>
        </pc:sldMkLst>
      </pc:sldChg>
      <pc:sldChg chg="modSp mod">
        <pc:chgData name="Alfred Asterjadhi" userId="39de57b9-85c0-4fd1-aaac-8ca2b6560ad0" providerId="ADAL" clId="{E98B568D-11B1-47B0-93A8-869740506C63}" dt="2023-10-06T23:16:45.125" v="204" actId="20577"/>
        <pc:sldMkLst>
          <pc:docMk/>
          <pc:sldMk cId="132832093" sldId="267"/>
        </pc:sldMkLst>
      </pc:sldChg>
      <pc:sldChg chg="modSp mod">
        <pc:chgData name="Alfred Asterjadhi" userId="39de57b9-85c0-4fd1-aaac-8ca2b6560ad0" providerId="ADAL" clId="{E98B568D-11B1-47B0-93A8-869740506C63}" dt="2023-10-06T23:44:00.921" v="607" actId="20577"/>
        <pc:sldMkLst>
          <pc:docMk/>
          <pc:sldMk cId="3976818858" sldId="269"/>
        </pc:sldMkLst>
      </pc:sldChg>
      <pc:sldChg chg="modSp mod">
        <pc:chgData name="Alfred Asterjadhi" userId="39de57b9-85c0-4fd1-aaac-8ca2b6560ad0" providerId="ADAL" clId="{E98B568D-11B1-47B0-93A8-869740506C63}" dt="2023-10-06T23:11:49.045" v="35"/>
        <pc:sldMkLst>
          <pc:docMk/>
          <pc:sldMk cId="3387863760" sldId="270"/>
        </pc:sldMkLst>
      </pc:sldChg>
      <pc:sldChg chg="modSp mod">
        <pc:chgData name="Alfred Asterjadhi" userId="39de57b9-85c0-4fd1-aaac-8ca2b6560ad0" providerId="ADAL" clId="{E98B568D-11B1-47B0-93A8-869740506C63}" dt="2023-10-06T23:43:41.635" v="591" actId="14100"/>
        <pc:sldMkLst>
          <pc:docMk/>
          <pc:sldMk cId="2243228416" sldId="299"/>
        </pc:sldMkLst>
      </pc:sldChg>
      <pc:sldChg chg="modSp mod">
        <pc:chgData name="Alfred Asterjadhi" userId="39de57b9-85c0-4fd1-aaac-8ca2b6560ad0" providerId="ADAL" clId="{E98B568D-11B1-47B0-93A8-869740506C63}" dt="2023-10-06T23:12:27.468" v="68"/>
        <pc:sldMkLst>
          <pc:docMk/>
          <pc:sldMk cId="1677969607" sldId="323"/>
        </pc:sldMkLst>
      </pc:sldChg>
      <pc:sldChg chg="modSp mod">
        <pc:chgData name="Alfred Asterjadhi" userId="39de57b9-85c0-4fd1-aaac-8ca2b6560ad0" providerId="ADAL" clId="{E98B568D-11B1-47B0-93A8-869740506C63}" dt="2023-10-06T23:32:44.937" v="368" actId="20577"/>
        <pc:sldMkLst>
          <pc:docMk/>
          <pc:sldMk cId="1908471061" sldId="328"/>
        </pc:sldMkLst>
      </pc:sldChg>
      <pc:sldChg chg="modSp mod">
        <pc:chgData name="Alfred Asterjadhi" userId="39de57b9-85c0-4fd1-aaac-8ca2b6560ad0" providerId="ADAL" clId="{E98B568D-11B1-47B0-93A8-869740506C63}" dt="2023-10-06T23:11:50.210" v="36"/>
        <pc:sldMkLst>
          <pc:docMk/>
          <pc:sldMk cId="15571502" sldId="330"/>
        </pc:sldMkLst>
      </pc:sldChg>
      <pc:sldChg chg="modSp mod">
        <pc:chgData name="Alfred Asterjadhi" userId="39de57b9-85c0-4fd1-aaac-8ca2b6560ad0" providerId="ADAL" clId="{E98B568D-11B1-47B0-93A8-869740506C63}" dt="2023-10-06T23:11:51.409" v="37"/>
        <pc:sldMkLst>
          <pc:docMk/>
          <pc:sldMk cId="3200711991" sldId="331"/>
        </pc:sldMkLst>
      </pc:sldChg>
      <pc:sldChg chg="modSp mod">
        <pc:chgData name="Alfred Asterjadhi" userId="39de57b9-85c0-4fd1-aaac-8ca2b6560ad0" providerId="ADAL" clId="{E98B568D-11B1-47B0-93A8-869740506C63}" dt="2023-10-06T23:11:52.784" v="38"/>
        <pc:sldMkLst>
          <pc:docMk/>
          <pc:sldMk cId="2409609221" sldId="332"/>
        </pc:sldMkLst>
      </pc:sldChg>
      <pc:sldChg chg="modSp mod">
        <pc:chgData name="Alfred Asterjadhi" userId="39de57b9-85c0-4fd1-aaac-8ca2b6560ad0" providerId="ADAL" clId="{E98B568D-11B1-47B0-93A8-869740506C63}" dt="2023-10-06T23:15:31.341" v="115" actId="207"/>
        <pc:sldMkLst>
          <pc:docMk/>
          <pc:sldMk cId="3843208451" sldId="333"/>
        </pc:sldMkLst>
      </pc:sldChg>
      <pc:sldChg chg="modSp mod">
        <pc:chgData name="Alfred Asterjadhi" userId="39de57b9-85c0-4fd1-aaac-8ca2b6560ad0" providerId="ADAL" clId="{E98B568D-11B1-47B0-93A8-869740506C63}" dt="2023-10-06T23:11:39.449" v="27"/>
        <pc:sldMkLst>
          <pc:docMk/>
          <pc:sldMk cId="3977221359" sldId="340"/>
        </pc:sldMkLst>
      </pc:sldChg>
      <pc:sldChg chg="addSp delSp modSp mod chgLayout">
        <pc:chgData name="Alfred Asterjadhi" userId="39de57b9-85c0-4fd1-aaac-8ca2b6560ad0" providerId="ADAL" clId="{E98B568D-11B1-47B0-93A8-869740506C63}" dt="2023-10-06T23:40:01.421" v="524" actId="404"/>
        <pc:sldMkLst>
          <pc:docMk/>
          <pc:sldMk cId="3930036297" sldId="356"/>
        </pc:sldMkLst>
      </pc:sldChg>
      <pc:sldChg chg="modSp mod">
        <pc:chgData name="Alfred Asterjadhi" userId="39de57b9-85c0-4fd1-aaac-8ca2b6560ad0" providerId="ADAL" clId="{E98B568D-11B1-47B0-93A8-869740506C63}" dt="2023-10-06T23:41:09.184" v="557"/>
        <pc:sldMkLst>
          <pc:docMk/>
          <pc:sldMk cId="3576977642" sldId="362"/>
        </pc:sldMkLst>
      </pc:sldChg>
      <pc:sldChg chg="modSp mod">
        <pc:chgData name="Alfred Asterjadhi" userId="39de57b9-85c0-4fd1-aaac-8ca2b6560ad0" providerId="ADAL" clId="{E98B568D-11B1-47B0-93A8-869740506C63}" dt="2023-10-06T23:26:55.878" v="351"/>
        <pc:sldMkLst>
          <pc:docMk/>
          <pc:sldMk cId="2875004496" sldId="364"/>
        </pc:sldMkLst>
      </pc:sldChg>
      <pc:sldChg chg="addSp delSp modSp mod chgLayout">
        <pc:chgData name="Alfred Asterjadhi" userId="39de57b9-85c0-4fd1-aaac-8ca2b6560ad0" providerId="ADAL" clId="{E98B568D-11B1-47B0-93A8-869740506C63}" dt="2023-10-06T23:35:47.686" v="431" actId="478"/>
        <pc:sldMkLst>
          <pc:docMk/>
          <pc:sldMk cId="1843331871" sldId="365"/>
        </pc:sldMkLst>
      </pc:sldChg>
      <pc:sldChg chg="delSp modSp mod">
        <pc:chgData name="Alfred Asterjadhi" userId="39de57b9-85c0-4fd1-aaac-8ca2b6560ad0" providerId="ADAL" clId="{E98B568D-11B1-47B0-93A8-869740506C63}" dt="2023-10-06T23:40:20.646" v="530" actId="478"/>
        <pc:sldMkLst>
          <pc:docMk/>
          <pc:sldMk cId="3759718192" sldId="368"/>
        </pc:sldMkLst>
      </pc:sldChg>
      <pc:sldChg chg="modSp mod">
        <pc:chgData name="Alfred Asterjadhi" userId="39de57b9-85c0-4fd1-aaac-8ca2b6560ad0" providerId="ADAL" clId="{E98B568D-11B1-47B0-93A8-869740506C63}" dt="2023-10-06T23:41:19.533" v="565" actId="404"/>
        <pc:sldMkLst>
          <pc:docMk/>
          <pc:sldMk cId="1847581084" sldId="375"/>
        </pc:sldMkLst>
      </pc:sldChg>
      <pc:sldChg chg="modSp mod">
        <pc:chgData name="Alfred Asterjadhi" userId="39de57b9-85c0-4fd1-aaac-8ca2b6560ad0" providerId="ADAL" clId="{E98B568D-11B1-47B0-93A8-869740506C63}" dt="2023-10-06T23:27:00.372" v="352"/>
        <pc:sldMkLst>
          <pc:docMk/>
          <pc:sldMk cId="2696761607" sldId="393"/>
        </pc:sldMkLst>
      </pc:sldChg>
      <pc:sldChg chg="modSp del mod">
        <pc:chgData name="Alfred Asterjadhi" userId="39de57b9-85c0-4fd1-aaac-8ca2b6560ad0" providerId="ADAL" clId="{E98B568D-11B1-47B0-93A8-869740506C63}" dt="2023-10-06T23:38:41.638" v="491" actId="47"/>
        <pc:sldMkLst>
          <pc:docMk/>
          <pc:sldMk cId="917226829" sldId="396"/>
        </pc:sldMkLst>
      </pc:sldChg>
      <pc:sldChg chg="modSp del mod">
        <pc:chgData name="Alfred Asterjadhi" userId="39de57b9-85c0-4fd1-aaac-8ca2b6560ad0" providerId="ADAL" clId="{E98B568D-11B1-47B0-93A8-869740506C63}" dt="2023-10-06T23:38:46.168" v="494" actId="47"/>
        <pc:sldMkLst>
          <pc:docMk/>
          <pc:sldMk cId="3614762288" sldId="400"/>
        </pc:sldMkLst>
      </pc:sldChg>
      <pc:sldChg chg="addSp delSp modSp mod chgLayout">
        <pc:chgData name="Alfred Asterjadhi" userId="39de57b9-85c0-4fd1-aaac-8ca2b6560ad0" providerId="ADAL" clId="{E98B568D-11B1-47B0-93A8-869740506C63}" dt="2023-10-06T23:44:52.485" v="611" actId="207"/>
        <pc:sldMkLst>
          <pc:docMk/>
          <pc:sldMk cId="3530745078" sldId="981"/>
        </pc:sldMkLst>
      </pc:sldChg>
      <pc:sldChg chg="modSp mod">
        <pc:chgData name="Alfred Asterjadhi" userId="39de57b9-85c0-4fd1-aaac-8ca2b6560ad0" providerId="ADAL" clId="{E98B568D-11B1-47B0-93A8-869740506C63}" dt="2023-10-06T23:37:04.763" v="448" actId="20577"/>
        <pc:sldMkLst>
          <pc:docMk/>
          <pc:sldMk cId="3577588007" sldId="989"/>
        </pc:sldMkLst>
      </pc:sldChg>
      <pc:sldChg chg="modSp mod">
        <pc:chgData name="Alfred Asterjadhi" userId="39de57b9-85c0-4fd1-aaac-8ca2b6560ad0" providerId="ADAL" clId="{E98B568D-11B1-47B0-93A8-869740506C63}" dt="2023-10-06T23:39:08.295" v="504" actId="20577"/>
        <pc:sldMkLst>
          <pc:docMk/>
          <pc:sldMk cId="2409887836" sldId="994"/>
        </pc:sldMkLst>
      </pc:sldChg>
      <pc:sldChg chg="modSp del mod">
        <pc:chgData name="Alfred Asterjadhi" userId="39de57b9-85c0-4fd1-aaac-8ca2b6560ad0" providerId="ADAL" clId="{E98B568D-11B1-47B0-93A8-869740506C63}" dt="2023-10-06T23:38:48.640" v="496" actId="47"/>
        <pc:sldMkLst>
          <pc:docMk/>
          <pc:sldMk cId="3360543781" sldId="995"/>
        </pc:sldMkLst>
      </pc:sldChg>
      <pc:sldChg chg="modSp mod">
        <pc:chgData name="Alfred Asterjadhi" userId="39de57b9-85c0-4fd1-aaac-8ca2b6560ad0" providerId="ADAL" clId="{E98B568D-11B1-47B0-93A8-869740506C63}" dt="2023-10-06T23:40:52.529" v="551" actId="207"/>
        <pc:sldMkLst>
          <pc:docMk/>
          <pc:sldMk cId="3140364693" sldId="997"/>
        </pc:sldMkLst>
      </pc:sldChg>
      <pc:sldChg chg="modSp mod">
        <pc:chgData name="Alfred Asterjadhi" userId="39de57b9-85c0-4fd1-aaac-8ca2b6560ad0" providerId="ADAL" clId="{E98B568D-11B1-47B0-93A8-869740506C63}" dt="2023-10-06T23:27:34.260" v="357" actId="2711"/>
        <pc:sldMkLst>
          <pc:docMk/>
          <pc:sldMk cId="3395387797" sldId="1002"/>
        </pc:sldMkLst>
      </pc:sldChg>
      <pc:sldChg chg="modSp mod">
        <pc:chgData name="Alfred Asterjadhi" userId="39de57b9-85c0-4fd1-aaac-8ca2b6560ad0" providerId="ADAL" clId="{E98B568D-11B1-47B0-93A8-869740506C63}" dt="2023-10-06T23:34:46.757" v="419" actId="20577"/>
        <pc:sldMkLst>
          <pc:docMk/>
          <pc:sldMk cId="3233208257" sldId="1006"/>
        </pc:sldMkLst>
      </pc:sldChg>
      <pc:sldChg chg="modSp del mod">
        <pc:chgData name="Alfred Asterjadhi" userId="39de57b9-85c0-4fd1-aaac-8ca2b6560ad0" providerId="ADAL" clId="{E98B568D-11B1-47B0-93A8-869740506C63}" dt="2023-10-06T23:36:24.150" v="433" actId="47"/>
        <pc:sldMkLst>
          <pc:docMk/>
          <pc:sldMk cId="1768640220" sldId="1009"/>
        </pc:sldMkLst>
      </pc:sldChg>
      <pc:sldChg chg="modSp mod">
        <pc:chgData name="Alfred Asterjadhi" userId="39de57b9-85c0-4fd1-aaac-8ca2b6560ad0" providerId="ADAL" clId="{E98B568D-11B1-47B0-93A8-869740506C63}" dt="2023-10-06T23:36:58.066" v="446" actId="20577"/>
        <pc:sldMkLst>
          <pc:docMk/>
          <pc:sldMk cId="2757311451" sldId="1010"/>
        </pc:sldMkLst>
      </pc:sldChg>
      <pc:sldChg chg="modSp del mod">
        <pc:chgData name="Alfred Asterjadhi" userId="39de57b9-85c0-4fd1-aaac-8ca2b6560ad0" providerId="ADAL" clId="{E98B568D-11B1-47B0-93A8-869740506C63}" dt="2023-10-06T23:38:42.865" v="492" actId="47"/>
        <pc:sldMkLst>
          <pc:docMk/>
          <pc:sldMk cId="2064891760" sldId="1011"/>
        </pc:sldMkLst>
      </pc:sldChg>
      <pc:sldChg chg="modSp del mod">
        <pc:chgData name="Alfred Asterjadhi" userId="39de57b9-85c0-4fd1-aaac-8ca2b6560ad0" providerId="ADAL" clId="{E98B568D-11B1-47B0-93A8-869740506C63}" dt="2023-10-06T23:38:44.227" v="493" actId="47"/>
        <pc:sldMkLst>
          <pc:docMk/>
          <pc:sldMk cId="2270297831" sldId="1012"/>
        </pc:sldMkLst>
      </pc:sldChg>
      <pc:sldChg chg="modSp del mod">
        <pc:chgData name="Alfred Asterjadhi" userId="39de57b9-85c0-4fd1-aaac-8ca2b6560ad0" providerId="ADAL" clId="{E98B568D-11B1-47B0-93A8-869740506C63}" dt="2023-10-06T23:38:47.289" v="495" actId="47"/>
        <pc:sldMkLst>
          <pc:docMk/>
          <pc:sldMk cId="564270507" sldId="1013"/>
        </pc:sldMkLst>
      </pc:sldChg>
      <pc:sldChg chg="delSp modSp mod">
        <pc:chgData name="Alfred Asterjadhi" userId="39de57b9-85c0-4fd1-aaac-8ca2b6560ad0" providerId="ADAL" clId="{E98B568D-11B1-47B0-93A8-869740506C63}" dt="2023-10-06T23:35:59.066" v="432" actId="478"/>
        <pc:sldMkLst>
          <pc:docMk/>
          <pc:sldMk cId="3502069675" sldId="1014"/>
        </pc:sldMkLst>
      </pc:sldChg>
      <pc:sldChg chg="modSp del mod">
        <pc:chgData name="Alfred Asterjadhi" userId="39de57b9-85c0-4fd1-aaac-8ca2b6560ad0" providerId="ADAL" clId="{E98B568D-11B1-47B0-93A8-869740506C63}" dt="2023-10-06T23:27:47.126" v="358" actId="47"/>
        <pc:sldMkLst>
          <pc:docMk/>
          <pc:sldMk cId="613011798" sldId="1015"/>
        </pc:sldMkLst>
      </pc:sldChg>
      <pc:sldChg chg="modSp add mod">
        <pc:chgData name="Alfred Asterjadhi" userId="39de57b9-85c0-4fd1-aaac-8ca2b6560ad0" providerId="ADAL" clId="{E98B568D-11B1-47B0-93A8-869740506C63}" dt="2023-10-06T23:27:58.994" v="362" actId="20577"/>
        <pc:sldMkLst>
          <pc:docMk/>
          <pc:sldMk cId="3008076400" sldId="1015"/>
        </pc:sldMkLst>
      </pc:sldChg>
      <pc:sldChg chg="modSp del mod">
        <pc:chgData name="Alfred Asterjadhi" userId="39de57b9-85c0-4fd1-aaac-8ca2b6560ad0" providerId="ADAL" clId="{E98B568D-11B1-47B0-93A8-869740506C63}" dt="2023-10-06T23:27:50.007" v="359" actId="47"/>
        <pc:sldMkLst>
          <pc:docMk/>
          <pc:sldMk cId="1154211442" sldId="1016"/>
        </pc:sldMkLst>
      </pc:sldChg>
      <pc:sldChg chg="modSp add mod">
        <pc:chgData name="Alfred Asterjadhi" userId="39de57b9-85c0-4fd1-aaac-8ca2b6560ad0" providerId="ADAL" clId="{E98B568D-11B1-47B0-93A8-869740506C63}" dt="2023-10-06T23:34:14.894" v="384" actId="20577"/>
        <pc:sldMkLst>
          <pc:docMk/>
          <pc:sldMk cId="2760609468" sldId="1016"/>
        </pc:sldMkLst>
      </pc:sldChg>
      <pc:sldChg chg="modSp add mod">
        <pc:chgData name="Alfred Asterjadhi" userId="39de57b9-85c0-4fd1-aaac-8ca2b6560ad0" providerId="ADAL" clId="{E98B568D-11B1-47B0-93A8-869740506C63}" dt="2023-10-06T23:36:49.134" v="445" actId="20577"/>
        <pc:sldMkLst>
          <pc:docMk/>
          <pc:sldMk cId="492738087" sldId="1017"/>
        </pc:sldMkLst>
      </pc:sldChg>
      <pc:sldChg chg="modSp del mod">
        <pc:chgData name="Alfred Asterjadhi" userId="39de57b9-85c0-4fd1-aaac-8ca2b6560ad0" providerId="ADAL" clId="{E98B568D-11B1-47B0-93A8-869740506C63}" dt="2023-10-06T23:26:28.827" v="347" actId="47"/>
        <pc:sldMkLst>
          <pc:docMk/>
          <pc:sldMk cId="3558597144" sldId="1017"/>
        </pc:sldMkLst>
      </pc:sldChg>
      <pc:sldChg chg="modSp add mod">
        <pc:chgData name="Alfred Asterjadhi" userId="39de57b9-85c0-4fd1-aaac-8ca2b6560ad0" providerId="ADAL" clId="{E98B568D-11B1-47B0-93A8-869740506C63}" dt="2023-10-06T23:37:32.977" v="457" actId="20577"/>
        <pc:sldMkLst>
          <pc:docMk/>
          <pc:sldMk cId="535399661" sldId="1018"/>
        </pc:sldMkLst>
      </pc:sldChg>
      <pc:sldChg chg="modSp del mod">
        <pc:chgData name="Alfred Asterjadhi" userId="39de57b9-85c0-4fd1-aaac-8ca2b6560ad0" providerId="ADAL" clId="{E98B568D-11B1-47B0-93A8-869740506C63}" dt="2023-10-06T23:27:52.606" v="360" actId="47"/>
        <pc:sldMkLst>
          <pc:docMk/>
          <pc:sldMk cId="2882076470" sldId="1018"/>
        </pc:sldMkLst>
      </pc:sldChg>
      <pc:sldChg chg="add">
        <pc:chgData name="Alfred Asterjadhi" userId="39de57b9-85c0-4fd1-aaac-8ca2b6560ad0" providerId="ADAL" clId="{E98B568D-11B1-47B0-93A8-869740506C63}" dt="2023-10-06T23:37:25.058" v="453" actId="2890"/>
        <pc:sldMkLst>
          <pc:docMk/>
          <pc:sldMk cId="593235180" sldId="1019"/>
        </pc:sldMkLst>
      </pc:sldChg>
      <pc:sldChg chg="modSp add mod">
        <pc:chgData name="Alfred Asterjadhi" userId="39de57b9-85c0-4fd1-aaac-8ca2b6560ad0" providerId="ADAL" clId="{E98B568D-11B1-47B0-93A8-869740506C63}" dt="2023-10-06T23:38:24.973" v="489" actId="20577"/>
        <pc:sldMkLst>
          <pc:docMk/>
          <pc:sldMk cId="3240601895" sldId="1020"/>
        </pc:sldMkLst>
      </pc:sldChg>
      <pc:sldChg chg="modSp add mod">
        <pc:chgData name="Alfred Asterjadhi" userId="39de57b9-85c0-4fd1-aaac-8ca2b6560ad0" providerId="ADAL" clId="{E98B568D-11B1-47B0-93A8-869740506C63}" dt="2023-10-06T23:44:41.692" v="610" actId="20577"/>
        <pc:sldMkLst>
          <pc:docMk/>
          <pc:sldMk cId="3869410219" sldId="1021"/>
        </pc:sldMkLst>
      </pc:sldChg>
      <pc:sldMasterChg chg="modSp mod">
        <pc:chgData name="Alfred Asterjadhi" userId="39de57b9-85c0-4fd1-aaac-8ca2b6560ad0" providerId="ADAL" clId="{E98B568D-11B1-47B0-93A8-869740506C63}" dt="2023-10-06T23:11:17.640" v="15" actId="20577"/>
        <pc:sldMasterMkLst>
          <pc:docMk/>
          <pc:sldMasterMk cId="0" sldId="2147483656"/>
        </pc:sldMasterMkLst>
      </pc:sldMasterChg>
    </pc:docChg>
  </pc:docChgLst>
  <pc:docChgLst>
    <pc:chgData name="Alfred Asterjadhi" userId="39de57b9-85c0-4fd1-aaac-8ca2b6560ad0" providerId="ADAL" clId="{A86734D3-8E7C-42BC-9DE3-F10657D3ECDA}"/>
    <pc:docChg chg="undo custSel addSld delSld modSld sldOrd modMainMaster">
      <pc:chgData name="Alfred Asterjadhi" userId="39de57b9-85c0-4fd1-aaac-8ca2b6560ad0" providerId="ADAL" clId="{A86734D3-8E7C-42BC-9DE3-F10657D3ECDA}" dt="2025-05-15T18:13:39.188" v="5991" actId="12"/>
      <pc:docMkLst>
        <pc:docMk/>
      </pc:docMkLst>
      <pc:sldChg chg="modSp mod">
        <pc:chgData name="Alfred Asterjadhi" userId="39de57b9-85c0-4fd1-aaac-8ca2b6560ad0" providerId="ADAL" clId="{A86734D3-8E7C-42BC-9DE3-F10657D3ECDA}" dt="2025-05-15T13:35:12.238" v="5948" actId="20577"/>
        <pc:sldMkLst>
          <pc:docMk/>
          <pc:sldMk cId="0" sldId="256"/>
        </pc:sldMkLst>
        <pc:spChg chg="mod">
          <ac:chgData name="Alfred Asterjadhi" userId="39de57b9-85c0-4fd1-aaac-8ca2b6560ad0" providerId="ADAL" clId="{A86734D3-8E7C-42BC-9DE3-F10657D3ECDA}" dt="2025-05-15T13:35:12.238" v="5948" actId="20577"/>
          <ac:spMkLst>
            <pc:docMk/>
            <pc:sldMk cId="0" sldId="256"/>
            <ac:spMk id="3074" creationId="{00000000-0000-0000-0000-000000000000}"/>
          </ac:spMkLst>
        </pc:spChg>
      </pc:sldChg>
      <pc:sldChg chg="modSp mod">
        <pc:chgData name="Alfred Asterjadhi" userId="39de57b9-85c0-4fd1-aaac-8ca2b6560ad0" providerId="ADAL" clId="{A86734D3-8E7C-42BC-9DE3-F10657D3ECDA}" dt="2025-05-12T08:00:31.135" v="2814" actId="6549"/>
        <pc:sldMkLst>
          <pc:docMk/>
          <pc:sldMk cId="3976818858" sldId="269"/>
        </pc:sldMkLst>
        <pc:graphicFrameChg chg="mod modGraphic">
          <ac:chgData name="Alfred Asterjadhi" userId="39de57b9-85c0-4fd1-aaac-8ca2b6560ad0" providerId="ADAL" clId="{A86734D3-8E7C-42BC-9DE3-F10657D3ECDA}" dt="2025-05-12T08:00:31.135" v="2814" actId="6549"/>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A86734D3-8E7C-42BC-9DE3-F10657D3ECDA}" dt="2025-05-13T00:29:46.330" v="3407" actId="313"/>
        <pc:sldMkLst>
          <pc:docMk/>
          <pc:sldMk cId="2243228416" sldId="299"/>
        </pc:sldMkLst>
        <pc:spChg chg="mod">
          <ac:chgData name="Alfred Asterjadhi" userId="39de57b9-85c0-4fd1-aaac-8ca2b6560ad0" providerId="ADAL" clId="{A86734D3-8E7C-42BC-9DE3-F10657D3ECDA}" dt="2025-05-13T00:29:45.392" v="3405" actId="313"/>
          <ac:spMkLst>
            <pc:docMk/>
            <pc:sldMk cId="2243228416" sldId="299"/>
            <ac:spMk id="3" creationId="{3857177C-4F12-41D1-AB93-6925069E5DB9}"/>
          </ac:spMkLst>
        </pc:spChg>
        <pc:spChg chg="mod">
          <ac:chgData name="Alfred Asterjadhi" userId="39de57b9-85c0-4fd1-aaac-8ca2b6560ad0" providerId="ADAL" clId="{A86734D3-8E7C-42BC-9DE3-F10657D3ECDA}" dt="2025-05-13T00:29:46.330" v="3407" actId="313"/>
          <ac:spMkLst>
            <pc:docMk/>
            <pc:sldMk cId="2243228416" sldId="299"/>
            <ac:spMk id="17" creationId="{442A1050-6527-4B2E-A943-E125D6B48B52}"/>
          </ac:spMkLst>
        </pc:spChg>
      </pc:sldChg>
      <pc:sldChg chg="addSp modSp mod">
        <pc:chgData name="Alfred Asterjadhi" userId="39de57b9-85c0-4fd1-aaac-8ca2b6560ad0" providerId="ADAL" clId="{A86734D3-8E7C-42BC-9DE3-F10657D3ECDA}" dt="2025-05-15T13:29:34.158" v="5900" actId="20577"/>
        <pc:sldMkLst>
          <pc:docMk/>
          <pc:sldMk cId="3930036297" sldId="356"/>
        </pc:sldMkLst>
        <pc:spChg chg="mod">
          <ac:chgData name="Alfred Asterjadhi" userId="39de57b9-85c0-4fd1-aaac-8ca2b6560ad0" providerId="ADAL" clId="{A86734D3-8E7C-42BC-9DE3-F10657D3ECDA}" dt="2025-05-15T07:38:20.825" v="4786" actId="13926"/>
          <ac:spMkLst>
            <pc:docMk/>
            <pc:sldMk cId="3930036297" sldId="356"/>
            <ac:spMk id="2" creationId="{4B5F0D0E-8BB7-48AB-9160-728B8B3399A2}"/>
          </ac:spMkLst>
        </pc:spChg>
        <pc:spChg chg="mod">
          <ac:chgData name="Alfred Asterjadhi" userId="39de57b9-85c0-4fd1-aaac-8ca2b6560ad0" providerId="ADAL" clId="{A86734D3-8E7C-42BC-9DE3-F10657D3ECDA}" dt="2025-05-15T13:29:34.158" v="5900" actId="20577"/>
          <ac:spMkLst>
            <pc:docMk/>
            <pc:sldMk cId="3930036297" sldId="356"/>
            <ac:spMk id="3" creationId="{DFB0BA47-D7B6-4F95-932E-A7AA615BC440}"/>
          </ac:spMkLst>
        </pc:spChg>
        <pc:graphicFrameChg chg="add mod">
          <ac:chgData name="Alfred Asterjadhi" userId="39de57b9-85c0-4fd1-aaac-8ca2b6560ad0" providerId="ADAL" clId="{A86734D3-8E7C-42BC-9DE3-F10657D3ECDA}" dt="2025-05-15T07:36:00.673" v="4690"/>
          <ac:graphicFrameMkLst>
            <pc:docMk/>
            <pc:sldMk cId="3930036297" sldId="356"/>
            <ac:graphicFrameMk id="7" creationId="{718F03F7-F63D-CC97-0B80-F6CEBB9753EC}"/>
          </ac:graphicFrameMkLst>
        </pc:graphicFrameChg>
      </pc:sldChg>
      <pc:sldChg chg="modSp mod">
        <pc:chgData name="Alfred Asterjadhi" userId="39de57b9-85c0-4fd1-aaac-8ca2b6560ad0" providerId="ADAL" clId="{A86734D3-8E7C-42BC-9DE3-F10657D3ECDA}" dt="2025-05-15T18:13:22.017" v="5987" actId="207"/>
        <pc:sldMkLst>
          <pc:docMk/>
          <pc:sldMk cId="3576977642" sldId="362"/>
        </pc:sldMkLst>
        <pc:spChg chg="mod">
          <ac:chgData name="Alfred Asterjadhi" userId="39de57b9-85c0-4fd1-aaac-8ca2b6560ad0" providerId="ADAL" clId="{A86734D3-8E7C-42BC-9DE3-F10657D3ECDA}" dt="2025-05-15T18:13:22.017" v="5987" actId="207"/>
          <ac:spMkLst>
            <pc:docMk/>
            <pc:sldMk cId="3576977642" sldId="362"/>
            <ac:spMk id="11" creationId="{BB9C968F-16D2-5407-CC98-35417507BC73}"/>
          </ac:spMkLst>
        </pc:spChg>
      </pc:sldChg>
      <pc:sldChg chg="modSp mod">
        <pc:chgData name="Alfred Asterjadhi" userId="39de57b9-85c0-4fd1-aaac-8ca2b6560ad0" providerId="ADAL" clId="{A86734D3-8E7C-42BC-9DE3-F10657D3ECDA}" dt="2025-05-15T13:12:21.399" v="5770" actId="20577"/>
        <pc:sldMkLst>
          <pc:docMk/>
          <pc:sldMk cId="3140364693" sldId="997"/>
        </pc:sldMkLst>
        <pc:spChg chg="mod">
          <ac:chgData name="Alfred Asterjadhi" userId="39de57b9-85c0-4fd1-aaac-8ca2b6560ad0" providerId="ADAL" clId="{A86734D3-8E7C-42BC-9DE3-F10657D3ECDA}" dt="2025-05-15T13:12:21.399" v="5770" actId="20577"/>
          <ac:spMkLst>
            <pc:docMk/>
            <pc:sldMk cId="3140364693" sldId="997"/>
            <ac:spMk id="11" creationId="{56CAC599-A324-2076-1C08-4E78F2098B8E}"/>
          </ac:spMkLst>
        </pc:spChg>
      </pc:sldChg>
      <pc:sldChg chg="modSp mod">
        <pc:chgData name="Alfred Asterjadhi" userId="39de57b9-85c0-4fd1-aaac-8ca2b6560ad0" providerId="ADAL" clId="{A86734D3-8E7C-42BC-9DE3-F10657D3ECDA}" dt="2025-05-13T01:32:02.034" v="3594" actId="20577"/>
        <pc:sldMkLst>
          <pc:docMk/>
          <pc:sldMk cId="3233208257" sldId="1006"/>
        </pc:sldMkLst>
        <pc:spChg chg="mod">
          <ac:chgData name="Alfred Asterjadhi" userId="39de57b9-85c0-4fd1-aaac-8ca2b6560ad0" providerId="ADAL" clId="{A86734D3-8E7C-42BC-9DE3-F10657D3ECDA}" dt="2025-05-12T11:35:31.611" v="3063" actId="13926"/>
          <ac:spMkLst>
            <pc:docMk/>
            <pc:sldMk cId="3233208257" sldId="1006"/>
            <ac:spMk id="2" creationId="{4B5F0D0E-8BB7-48AB-9160-728B8B3399A2}"/>
          </ac:spMkLst>
        </pc:spChg>
        <pc:spChg chg="mod">
          <ac:chgData name="Alfred Asterjadhi" userId="39de57b9-85c0-4fd1-aaac-8ca2b6560ad0" providerId="ADAL" clId="{A86734D3-8E7C-42BC-9DE3-F10657D3ECDA}" dt="2025-05-13T01:32:02.034" v="3594" actId="20577"/>
          <ac:spMkLst>
            <pc:docMk/>
            <pc:sldMk cId="3233208257" sldId="1006"/>
            <ac:spMk id="3" creationId="{DFB0BA47-D7B6-4F95-932E-A7AA615BC440}"/>
          </ac:spMkLst>
        </pc:spChg>
      </pc:sldChg>
      <pc:sldChg chg="modSp mod">
        <pc:chgData name="Alfred Asterjadhi" userId="39de57b9-85c0-4fd1-aaac-8ca2b6560ad0" providerId="ADAL" clId="{A86734D3-8E7C-42BC-9DE3-F10657D3ECDA}" dt="2025-05-11T16:39:26.979" v="2089" actId="6549"/>
        <pc:sldMkLst>
          <pc:docMk/>
          <pc:sldMk cId="4200130042" sldId="1023"/>
        </pc:sldMkLst>
        <pc:spChg chg="mod">
          <ac:chgData name="Alfred Asterjadhi" userId="39de57b9-85c0-4fd1-aaac-8ca2b6560ad0" providerId="ADAL" clId="{A86734D3-8E7C-42BC-9DE3-F10657D3ECDA}" dt="2025-05-11T16:39:26.979" v="2089" actId="6549"/>
          <ac:spMkLst>
            <pc:docMk/>
            <pc:sldMk cId="4200130042" sldId="1023"/>
            <ac:spMk id="3" creationId="{2682080F-BC47-47A6-E6F4-7C70F67F48F8}"/>
          </ac:spMkLst>
        </pc:spChg>
      </pc:sldChg>
      <pc:sldChg chg="modSp mod">
        <pc:chgData name="Alfred Asterjadhi" userId="39de57b9-85c0-4fd1-aaac-8ca2b6560ad0" providerId="ADAL" clId="{A86734D3-8E7C-42BC-9DE3-F10657D3ECDA}" dt="2025-05-12T11:35:40.742" v="3065" actId="20577"/>
        <pc:sldMkLst>
          <pc:docMk/>
          <pc:sldMk cId="793576429" sldId="1024"/>
        </pc:sldMkLst>
        <pc:spChg chg="mod">
          <ac:chgData name="Alfred Asterjadhi" userId="39de57b9-85c0-4fd1-aaac-8ca2b6560ad0" providerId="ADAL" clId="{A86734D3-8E7C-42BC-9DE3-F10657D3ECDA}" dt="2025-05-12T11:35:40.742" v="3065" actId="20577"/>
          <ac:spMkLst>
            <pc:docMk/>
            <pc:sldMk cId="793576429" sldId="1024"/>
            <ac:spMk id="3" creationId="{E24D4002-4764-1FA7-1147-DE995417131A}"/>
          </ac:spMkLst>
        </pc:spChg>
      </pc:sldChg>
      <pc:sldChg chg="modSp mod">
        <pc:chgData name="Alfred Asterjadhi" userId="39de57b9-85c0-4fd1-aaac-8ca2b6560ad0" providerId="ADAL" clId="{A86734D3-8E7C-42BC-9DE3-F10657D3ECDA}" dt="2025-05-02T15:46:28.567" v="86" actId="6549"/>
        <pc:sldMkLst>
          <pc:docMk/>
          <pc:sldMk cId="3486068256" sldId="1167"/>
        </pc:sldMkLst>
        <pc:graphicFrameChg chg="mod modGraphic">
          <ac:chgData name="Alfred Asterjadhi" userId="39de57b9-85c0-4fd1-aaac-8ca2b6560ad0" providerId="ADAL" clId="{A86734D3-8E7C-42BC-9DE3-F10657D3ECDA}" dt="2025-05-02T15:46:28.567" v="86" actId="6549"/>
          <ac:graphicFrameMkLst>
            <pc:docMk/>
            <pc:sldMk cId="3486068256" sldId="1167"/>
            <ac:graphicFrameMk id="6" creationId="{5094FBC8-BB74-47F3-965D-16BC678F4D1D}"/>
          </ac:graphicFrameMkLst>
        </pc:graphicFrameChg>
      </pc:sldChg>
      <pc:sldChg chg="addSp delSp modSp mod">
        <pc:chgData name="Alfred Asterjadhi" userId="39de57b9-85c0-4fd1-aaac-8ca2b6560ad0" providerId="ADAL" clId="{A86734D3-8E7C-42BC-9DE3-F10657D3ECDA}" dt="2025-05-12T08:12:59.533" v="2851" actId="14100"/>
        <pc:sldMkLst>
          <pc:docMk/>
          <pc:sldMk cId="3441807947" sldId="1178"/>
        </pc:sldMkLst>
        <pc:spChg chg="add del mod">
          <ac:chgData name="Alfred Asterjadhi" userId="39de57b9-85c0-4fd1-aaac-8ca2b6560ad0" providerId="ADAL" clId="{A86734D3-8E7C-42BC-9DE3-F10657D3ECDA}" dt="2025-05-12T08:12:59.533" v="2851" actId="14100"/>
          <ac:spMkLst>
            <pc:docMk/>
            <pc:sldMk cId="3441807947" sldId="1178"/>
            <ac:spMk id="11" creationId="{9458135A-8216-60F1-2813-817E4D3B9978}"/>
          </ac:spMkLst>
        </pc:spChg>
      </pc:sldChg>
      <pc:sldChg chg="del">
        <pc:chgData name="Alfred Asterjadhi" userId="39de57b9-85c0-4fd1-aaac-8ca2b6560ad0" providerId="ADAL" clId="{A86734D3-8E7C-42BC-9DE3-F10657D3ECDA}" dt="2025-05-15T13:01:21.381" v="5451" actId="47"/>
        <pc:sldMkLst>
          <pc:docMk/>
          <pc:sldMk cId="3912146512" sldId="1390"/>
        </pc:sldMkLst>
      </pc:sldChg>
      <pc:sldChg chg="del">
        <pc:chgData name="Alfred Asterjadhi" userId="39de57b9-85c0-4fd1-aaac-8ca2b6560ad0" providerId="ADAL" clId="{A86734D3-8E7C-42BC-9DE3-F10657D3ECDA}" dt="2025-05-15T13:01:24.798" v="5452" actId="47"/>
        <pc:sldMkLst>
          <pc:docMk/>
          <pc:sldMk cId="3878274435" sldId="1424"/>
        </pc:sldMkLst>
      </pc:sldChg>
      <pc:sldChg chg="modSp mod">
        <pc:chgData name="Alfred Asterjadhi" userId="39de57b9-85c0-4fd1-aaac-8ca2b6560ad0" providerId="ADAL" clId="{A86734D3-8E7C-42BC-9DE3-F10657D3ECDA}" dt="2025-05-02T15:34:21.233" v="34" actId="20577"/>
        <pc:sldMkLst>
          <pc:docMk/>
          <pc:sldMk cId="1880260866" sldId="1429"/>
        </pc:sldMkLst>
        <pc:spChg chg="mod">
          <ac:chgData name="Alfred Asterjadhi" userId="39de57b9-85c0-4fd1-aaac-8ca2b6560ad0" providerId="ADAL" clId="{A86734D3-8E7C-42BC-9DE3-F10657D3ECDA}" dt="2025-05-02T15:34:21.233" v="34" actId="20577"/>
          <ac:spMkLst>
            <pc:docMk/>
            <pc:sldMk cId="1880260866" sldId="1429"/>
            <ac:spMk id="2" creationId="{7A4A9085-AAA5-95CD-1ACF-2C576098F775}"/>
          </ac:spMkLst>
        </pc:spChg>
      </pc:sldChg>
      <pc:sldChg chg="modSp mod">
        <pc:chgData name="Alfred Asterjadhi" userId="39de57b9-85c0-4fd1-aaac-8ca2b6560ad0" providerId="ADAL" clId="{A86734D3-8E7C-42BC-9DE3-F10657D3ECDA}" dt="2025-05-15T18:13:39.188" v="5991" actId="12"/>
        <pc:sldMkLst>
          <pc:docMk/>
          <pc:sldMk cId="2130627217" sldId="1494"/>
        </pc:sldMkLst>
        <pc:spChg chg="mod">
          <ac:chgData name="Alfred Asterjadhi" userId="39de57b9-85c0-4fd1-aaac-8ca2b6560ad0" providerId="ADAL" clId="{A86734D3-8E7C-42BC-9DE3-F10657D3ECDA}" dt="2025-05-15T18:13:39.188" v="5991" actId="12"/>
          <ac:spMkLst>
            <pc:docMk/>
            <pc:sldMk cId="2130627217" sldId="1494"/>
            <ac:spMk id="10" creationId="{B914A984-B122-AEBD-89FC-1D96D7AB16FF}"/>
          </ac:spMkLst>
        </pc:spChg>
      </pc:sldChg>
      <pc:sldChg chg="addSp modSp mod">
        <pc:chgData name="Alfred Asterjadhi" userId="39de57b9-85c0-4fd1-aaac-8ca2b6560ad0" providerId="ADAL" clId="{A86734D3-8E7C-42BC-9DE3-F10657D3ECDA}" dt="2025-05-13T01:06:22.757" v="3488" actId="13926"/>
        <pc:sldMkLst>
          <pc:docMk/>
          <pc:sldMk cId="3990395463" sldId="1496"/>
        </pc:sldMkLst>
        <pc:spChg chg="mod">
          <ac:chgData name="Alfred Asterjadhi" userId="39de57b9-85c0-4fd1-aaac-8ca2b6560ad0" providerId="ADAL" clId="{A86734D3-8E7C-42BC-9DE3-F10657D3ECDA}" dt="2025-05-13T01:06:22.757" v="3488" actId="13926"/>
          <ac:spMkLst>
            <pc:docMk/>
            <pc:sldMk cId="3990395463" sldId="1496"/>
            <ac:spMk id="2" creationId="{129D05A5-1DD6-6689-4147-B119DA88B581}"/>
          </ac:spMkLst>
        </pc:spChg>
        <pc:spChg chg="mod">
          <ac:chgData name="Alfred Asterjadhi" userId="39de57b9-85c0-4fd1-aaac-8ca2b6560ad0" providerId="ADAL" clId="{A86734D3-8E7C-42BC-9DE3-F10657D3ECDA}" dt="2025-05-13T01:06:11.920" v="3486" actId="207"/>
          <ac:spMkLst>
            <pc:docMk/>
            <pc:sldMk cId="3990395463" sldId="1496"/>
            <ac:spMk id="3" creationId="{B3040EDE-E60E-18EA-8CD1-DB9B7CC7F59E}"/>
          </ac:spMkLst>
        </pc:spChg>
      </pc:sldChg>
      <pc:sldChg chg="modSp mod">
        <pc:chgData name="Alfred Asterjadhi" userId="39de57b9-85c0-4fd1-aaac-8ca2b6560ad0" providerId="ADAL" clId="{A86734D3-8E7C-42BC-9DE3-F10657D3ECDA}" dt="2025-05-15T09:48:34.372" v="5017" actId="20577"/>
        <pc:sldMkLst>
          <pc:docMk/>
          <pc:sldMk cId="517676318" sldId="1508"/>
        </pc:sldMkLst>
        <pc:spChg chg="mod">
          <ac:chgData name="Alfred Asterjadhi" userId="39de57b9-85c0-4fd1-aaac-8ca2b6560ad0" providerId="ADAL" clId="{A86734D3-8E7C-42BC-9DE3-F10657D3ECDA}" dt="2025-05-15T07:33:17.043" v="4639" actId="13926"/>
          <ac:spMkLst>
            <pc:docMk/>
            <pc:sldMk cId="517676318" sldId="1508"/>
            <ac:spMk id="2" creationId="{4ACAE496-1DCD-96C9-3EE6-5AB1314BF403}"/>
          </ac:spMkLst>
        </pc:spChg>
        <pc:spChg chg="mod">
          <ac:chgData name="Alfred Asterjadhi" userId="39de57b9-85c0-4fd1-aaac-8ca2b6560ad0" providerId="ADAL" clId="{A86734D3-8E7C-42BC-9DE3-F10657D3ECDA}" dt="2025-05-15T09:48:34.372" v="5017" actId="20577"/>
          <ac:spMkLst>
            <pc:docMk/>
            <pc:sldMk cId="517676318" sldId="1508"/>
            <ac:spMk id="3" creationId="{3A3C4DE0-D078-DEB7-960F-A4D0AF35A6C6}"/>
          </ac:spMkLst>
        </pc:spChg>
      </pc:sldChg>
      <pc:sldChg chg="addSp modSp mod">
        <pc:chgData name="Alfred Asterjadhi" userId="39de57b9-85c0-4fd1-aaac-8ca2b6560ad0" providerId="ADAL" clId="{A86734D3-8E7C-42BC-9DE3-F10657D3ECDA}" dt="2025-05-13T01:26:37.086" v="3508" actId="207"/>
        <pc:sldMkLst>
          <pc:docMk/>
          <pc:sldMk cId="2272934283" sldId="1520"/>
        </pc:sldMkLst>
        <pc:spChg chg="mod">
          <ac:chgData name="Alfred Asterjadhi" userId="39de57b9-85c0-4fd1-aaac-8ca2b6560ad0" providerId="ADAL" clId="{A86734D3-8E7C-42BC-9DE3-F10657D3ECDA}" dt="2025-05-13T01:26:37.086" v="3508" actId="207"/>
          <ac:spMkLst>
            <pc:docMk/>
            <pc:sldMk cId="2272934283" sldId="1520"/>
            <ac:spMk id="11" creationId="{371D8DBF-DC61-EC0E-E13B-83C463E77824}"/>
          </ac:spMkLst>
        </pc:spChg>
      </pc:sldChg>
      <pc:sldChg chg="modSp mod">
        <pc:chgData name="Alfred Asterjadhi" userId="39de57b9-85c0-4fd1-aaac-8ca2b6560ad0" providerId="ADAL" clId="{A86734D3-8E7C-42BC-9DE3-F10657D3ECDA}" dt="2025-05-15T13:14:07.136" v="5843" actId="20577"/>
        <pc:sldMkLst>
          <pc:docMk/>
          <pc:sldMk cId="1704959303" sldId="1564"/>
        </pc:sldMkLst>
        <pc:spChg chg="mod">
          <ac:chgData name="Alfred Asterjadhi" userId="39de57b9-85c0-4fd1-aaac-8ca2b6560ad0" providerId="ADAL" clId="{A86734D3-8E7C-42BC-9DE3-F10657D3ECDA}" dt="2025-05-15T13:14:07.136" v="5843" actId="20577"/>
          <ac:spMkLst>
            <pc:docMk/>
            <pc:sldMk cId="1704959303" sldId="1564"/>
            <ac:spMk id="10" creationId="{8772EFE4-209D-2B53-FDA5-85A062C85214}"/>
          </ac:spMkLst>
        </pc:spChg>
      </pc:sldChg>
      <pc:sldChg chg="addSp modSp mod">
        <pc:chgData name="Alfred Asterjadhi" userId="39de57b9-85c0-4fd1-aaac-8ca2b6560ad0" providerId="ADAL" clId="{A86734D3-8E7C-42BC-9DE3-F10657D3ECDA}" dt="2025-05-13T00:13:51.067" v="3215" actId="207"/>
        <pc:sldMkLst>
          <pc:docMk/>
          <pc:sldMk cId="4177526599" sldId="1569"/>
        </pc:sldMkLst>
        <pc:spChg chg="mod">
          <ac:chgData name="Alfred Asterjadhi" userId="39de57b9-85c0-4fd1-aaac-8ca2b6560ad0" providerId="ADAL" clId="{A86734D3-8E7C-42BC-9DE3-F10657D3ECDA}" dt="2025-05-13T00:12:19.191" v="3194" actId="13926"/>
          <ac:spMkLst>
            <pc:docMk/>
            <pc:sldMk cId="4177526599" sldId="1569"/>
            <ac:spMk id="2" creationId="{92105E53-4C8E-088A-BFFD-4DC9289CC3AD}"/>
          </ac:spMkLst>
        </pc:spChg>
        <pc:spChg chg="mod">
          <ac:chgData name="Alfred Asterjadhi" userId="39de57b9-85c0-4fd1-aaac-8ca2b6560ad0" providerId="ADAL" clId="{A86734D3-8E7C-42BC-9DE3-F10657D3ECDA}" dt="2025-05-13T00:13:51.067" v="3215" actId="207"/>
          <ac:spMkLst>
            <pc:docMk/>
            <pc:sldMk cId="4177526599" sldId="1569"/>
            <ac:spMk id="3" creationId="{3FEBC1D8-901E-134E-5C0A-C4D8746D66F6}"/>
          </ac:spMkLst>
        </pc:spChg>
      </pc:sldChg>
      <pc:sldChg chg="modSp add mod">
        <pc:chgData name="Alfred Asterjadhi" userId="39de57b9-85c0-4fd1-aaac-8ca2b6560ad0" providerId="ADAL" clId="{A86734D3-8E7C-42BC-9DE3-F10657D3ECDA}" dt="2025-05-15T04:00:58.829" v="4370" actId="20577"/>
        <pc:sldMkLst>
          <pc:docMk/>
          <pc:sldMk cId="626251860" sldId="1570"/>
        </pc:sldMkLst>
        <pc:spChg chg="mod">
          <ac:chgData name="Alfred Asterjadhi" userId="39de57b9-85c0-4fd1-aaac-8ca2b6560ad0" providerId="ADAL" clId="{A86734D3-8E7C-42BC-9DE3-F10657D3ECDA}" dt="2025-05-14T02:26:52.167" v="3776" actId="13926"/>
          <ac:spMkLst>
            <pc:docMk/>
            <pc:sldMk cId="626251860" sldId="1570"/>
            <ac:spMk id="2" creationId="{11E06F0E-B689-5AEF-FF92-B1BC4FF696EA}"/>
          </ac:spMkLst>
        </pc:spChg>
        <pc:spChg chg="mod">
          <ac:chgData name="Alfred Asterjadhi" userId="39de57b9-85c0-4fd1-aaac-8ca2b6560ad0" providerId="ADAL" clId="{A86734D3-8E7C-42BC-9DE3-F10657D3ECDA}" dt="2025-05-15T04:00:58.829" v="4370" actId="20577"/>
          <ac:spMkLst>
            <pc:docMk/>
            <pc:sldMk cId="626251860" sldId="1570"/>
            <ac:spMk id="3" creationId="{F675B243-19F9-9016-6567-E0355025AB44}"/>
          </ac:spMkLst>
        </pc:spChg>
      </pc:sldChg>
      <pc:sldChg chg="addSp modSp del mod">
        <pc:chgData name="Alfred Asterjadhi" userId="39de57b9-85c0-4fd1-aaac-8ca2b6560ad0" providerId="ADAL" clId="{A86734D3-8E7C-42BC-9DE3-F10657D3ECDA}" dt="2025-05-13T05:08:51.353" v="3635" actId="2696"/>
        <pc:sldMkLst>
          <pc:docMk/>
          <pc:sldMk cId="2470767825" sldId="1570"/>
        </pc:sldMkLst>
      </pc:sldChg>
      <pc:sldChg chg="addSp modSp mod">
        <pc:chgData name="Alfred Asterjadhi" userId="39de57b9-85c0-4fd1-aaac-8ca2b6560ad0" providerId="ADAL" clId="{A86734D3-8E7C-42BC-9DE3-F10657D3ECDA}" dt="2025-05-14T02:07:26.642" v="3724" actId="20577"/>
        <pc:sldMkLst>
          <pc:docMk/>
          <pc:sldMk cId="3719436820" sldId="1571"/>
        </pc:sldMkLst>
        <pc:spChg chg="mod">
          <ac:chgData name="Alfred Asterjadhi" userId="39de57b9-85c0-4fd1-aaac-8ca2b6560ad0" providerId="ADAL" clId="{A86734D3-8E7C-42BC-9DE3-F10657D3ECDA}" dt="2025-05-14T02:01:03.286" v="3704" actId="13926"/>
          <ac:spMkLst>
            <pc:docMk/>
            <pc:sldMk cId="3719436820" sldId="1571"/>
            <ac:spMk id="2" creationId="{4B97810B-39F3-1C5A-11F5-307798C8A947}"/>
          </ac:spMkLst>
        </pc:spChg>
        <pc:spChg chg="mod">
          <ac:chgData name="Alfred Asterjadhi" userId="39de57b9-85c0-4fd1-aaac-8ca2b6560ad0" providerId="ADAL" clId="{A86734D3-8E7C-42BC-9DE3-F10657D3ECDA}" dt="2025-05-14T02:07:26.642" v="3724" actId="20577"/>
          <ac:spMkLst>
            <pc:docMk/>
            <pc:sldMk cId="3719436820" sldId="1571"/>
            <ac:spMk id="3" creationId="{6F8EF5CC-217C-3325-2200-C3978B00969E}"/>
          </ac:spMkLst>
        </pc:spChg>
      </pc:sldChg>
      <pc:sldChg chg="addSp modSp del mod ord">
        <pc:chgData name="Alfred Asterjadhi" userId="39de57b9-85c0-4fd1-aaac-8ca2b6560ad0" providerId="ADAL" clId="{A86734D3-8E7C-42BC-9DE3-F10657D3ECDA}" dt="2025-05-13T05:09:22.917" v="3639" actId="2696"/>
        <pc:sldMkLst>
          <pc:docMk/>
          <pc:sldMk cId="605570670" sldId="1572"/>
        </pc:sldMkLst>
      </pc:sldChg>
      <pc:sldChg chg="modSp add mod">
        <pc:chgData name="Alfred Asterjadhi" userId="39de57b9-85c0-4fd1-aaac-8ca2b6560ad0" providerId="ADAL" clId="{A86734D3-8E7C-42BC-9DE3-F10657D3ECDA}" dt="2025-05-14T02:25:39.500" v="3766" actId="20577"/>
        <pc:sldMkLst>
          <pc:docMk/>
          <pc:sldMk cId="1350880598" sldId="1572"/>
        </pc:sldMkLst>
        <pc:spChg chg="mod">
          <ac:chgData name="Alfred Asterjadhi" userId="39de57b9-85c0-4fd1-aaac-8ca2b6560ad0" providerId="ADAL" clId="{A86734D3-8E7C-42BC-9DE3-F10657D3ECDA}" dt="2025-05-14T02:24:55.447" v="3760" actId="13926"/>
          <ac:spMkLst>
            <pc:docMk/>
            <pc:sldMk cId="1350880598" sldId="1572"/>
            <ac:spMk id="2" creationId="{032CBAE5-05DC-2953-5664-7B1E2808275C}"/>
          </ac:spMkLst>
        </pc:spChg>
        <pc:spChg chg="mod">
          <ac:chgData name="Alfred Asterjadhi" userId="39de57b9-85c0-4fd1-aaac-8ca2b6560ad0" providerId="ADAL" clId="{A86734D3-8E7C-42BC-9DE3-F10657D3ECDA}" dt="2025-05-14T02:25:39.500" v="3766" actId="20577"/>
          <ac:spMkLst>
            <pc:docMk/>
            <pc:sldMk cId="1350880598" sldId="1572"/>
            <ac:spMk id="3" creationId="{A48CC64C-6160-07EC-4ACD-F0832DE7BDCB}"/>
          </ac:spMkLst>
        </pc:spChg>
      </pc:sldChg>
      <pc:sldChg chg="addSp modSp mod">
        <pc:chgData name="Alfred Asterjadhi" userId="39de57b9-85c0-4fd1-aaac-8ca2b6560ad0" providerId="ADAL" clId="{A86734D3-8E7C-42BC-9DE3-F10657D3ECDA}" dt="2025-05-14T02:07:46.048" v="3727" actId="20577"/>
        <pc:sldMkLst>
          <pc:docMk/>
          <pc:sldMk cId="3671381192" sldId="1573"/>
        </pc:sldMkLst>
        <pc:spChg chg="mod">
          <ac:chgData name="Alfred Asterjadhi" userId="39de57b9-85c0-4fd1-aaac-8ca2b6560ad0" providerId="ADAL" clId="{A86734D3-8E7C-42BC-9DE3-F10657D3ECDA}" dt="2025-05-14T02:06:50.602" v="3718" actId="13926"/>
          <ac:spMkLst>
            <pc:docMk/>
            <pc:sldMk cId="3671381192" sldId="1573"/>
            <ac:spMk id="2" creationId="{FD6FFEEB-52B8-3FE3-2ADD-B9D6FA651215}"/>
          </ac:spMkLst>
        </pc:spChg>
        <pc:spChg chg="mod">
          <ac:chgData name="Alfred Asterjadhi" userId="39de57b9-85c0-4fd1-aaac-8ca2b6560ad0" providerId="ADAL" clId="{A86734D3-8E7C-42BC-9DE3-F10657D3ECDA}" dt="2025-05-14T02:07:46.048" v="3727" actId="20577"/>
          <ac:spMkLst>
            <pc:docMk/>
            <pc:sldMk cId="3671381192" sldId="1573"/>
            <ac:spMk id="3" creationId="{2D9BAB48-1695-9187-E0D5-6F5EADAE02DB}"/>
          </ac:spMkLst>
        </pc:spChg>
      </pc:sldChg>
      <pc:sldChg chg="modSp add mod">
        <pc:chgData name="Alfred Asterjadhi" userId="39de57b9-85c0-4fd1-aaac-8ca2b6560ad0" providerId="ADAL" clId="{A86734D3-8E7C-42BC-9DE3-F10657D3ECDA}" dt="2025-05-15T04:24:44.761" v="4428" actId="20577"/>
        <pc:sldMkLst>
          <pc:docMk/>
          <pc:sldMk cId="1970120470" sldId="1574"/>
        </pc:sldMkLst>
        <pc:spChg chg="mod">
          <ac:chgData name="Alfred Asterjadhi" userId="39de57b9-85c0-4fd1-aaac-8ca2b6560ad0" providerId="ADAL" clId="{A86734D3-8E7C-42BC-9DE3-F10657D3ECDA}" dt="2025-05-13T05:10:36.330" v="3656" actId="20577"/>
          <ac:spMkLst>
            <pc:docMk/>
            <pc:sldMk cId="1970120470" sldId="1574"/>
            <ac:spMk id="2" creationId="{A8029DD9-0845-38B4-B289-711454E6542C}"/>
          </ac:spMkLst>
        </pc:spChg>
        <pc:spChg chg="mod">
          <ac:chgData name="Alfred Asterjadhi" userId="39de57b9-85c0-4fd1-aaac-8ca2b6560ad0" providerId="ADAL" clId="{A86734D3-8E7C-42BC-9DE3-F10657D3ECDA}" dt="2025-05-15T04:24:44.761" v="4428" actId="20577"/>
          <ac:spMkLst>
            <pc:docMk/>
            <pc:sldMk cId="1970120470" sldId="1574"/>
            <ac:spMk id="3" creationId="{DD87AE22-3935-F555-B51F-E0A7AABDAFE9}"/>
          </ac:spMkLst>
        </pc:spChg>
      </pc:sldChg>
      <pc:sldChg chg="addSp modSp del mod">
        <pc:chgData name="Alfred Asterjadhi" userId="39de57b9-85c0-4fd1-aaac-8ca2b6560ad0" providerId="ADAL" clId="{A86734D3-8E7C-42BC-9DE3-F10657D3ECDA}" dt="2025-05-13T05:10:15.333" v="3645" actId="2696"/>
        <pc:sldMkLst>
          <pc:docMk/>
          <pc:sldMk cId="3295208546" sldId="1574"/>
        </pc:sldMkLst>
      </pc:sldChg>
      <pc:sldChg chg="addSp modSp mod">
        <pc:chgData name="Alfred Asterjadhi" userId="39de57b9-85c0-4fd1-aaac-8ca2b6560ad0" providerId="ADAL" clId="{A86734D3-8E7C-42BC-9DE3-F10657D3ECDA}" dt="2025-05-15T04:00:44.665" v="4368" actId="13926"/>
        <pc:sldMkLst>
          <pc:docMk/>
          <pc:sldMk cId="3545568546" sldId="1575"/>
        </pc:sldMkLst>
        <pc:spChg chg="mod">
          <ac:chgData name="Alfred Asterjadhi" userId="39de57b9-85c0-4fd1-aaac-8ca2b6560ad0" providerId="ADAL" clId="{A86734D3-8E7C-42BC-9DE3-F10657D3ECDA}" dt="2025-05-15T04:00:44.665" v="4368" actId="13926"/>
          <ac:spMkLst>
            <pc:docMk/>
            <pc:sldMk cId="3545568546" sldId="1575"/>
            <ac:spMk id="2" creationId="{54C233CC-CAAB-033C-3A24-517C52D5F2CD}"/>
          </ac:spMkLst>
        </pc:spChg>
        <pc:spChg chg="mod">
          <ac:chgData name="Alfred Asterjadhi" userId="39de57b9-85c0-4fd1-aaac-8ca2b6560ad0" providerId="ADAL" clId="{A86734D3-8E7C-42BC-9DE3-F10657D3ECDA}" dt="2025-05-14T12:33:44.144" v="4231" actId="207"/>
          <ac:spMkLst>
            <pc:docMk/>
            <pc:sldMk cId="3545568546" sldId="1575"/>
            <ac:spMk id="3" creationId="{69FCEE8E-8AF8-8730-ADF2-7C1F85CC8743}"/>
          </ac:spMkLst>
        </pc:spChg>
      </pc:sldChg>
      <pc:sldChg chg="addSp modSp mod">
        <pc:chgData name="Alfred Asterjadhi" userId="39de57b9-85c0-4fd1-aaac-8ca2b6560ad0" providerId="ADAL" clId="{A86734D3-8E7C-42BC-9DE3-F10657D3ECDA}" dt="2025-05-14T11:56:06.786" v="4190" actId="207"/>
        <pc:sldMkLst>
          <pc:docMk/>
          <pc:sldMk cId="1286035737" sldId="1576"/>
        </pc:sldMkLst>
        <pc:spChg chg="mod">
          <ac:chgData name="Alfred Asterjadhi" userId="39de57b9-85c0-4fd1-aaac-8ca2b6560ad0" providerId="ADAL" clId="{A86734D3-8E7C-42BC-9DE3-F10657D3ECDA}" dt="2025-05-14T11:55:04.642" v="4179" actId="13926"/>
          <ac:spMkLst>
            <pc:docMk/>
            <pc:sldMk cId="1286035737" sldId="1576"/>
            <ac:spMk id="2" creationId="{69A1D4F0-641A-CCCC-2293-AD869A0C8CE3}"/>
          </ac:spMkLst>
        </pc:spChg>
        <pc:spChg chg="mod">
          <ac:chgData name="Alfred Asterjadhi" userId="39de57b9-85c0-4fd1-aaac-8ca2b6560ad0" providerId="ADAL" clId="{A86734D3-8E7C-42BC-9DE3-F10657D3ECDA}" dt="2025-05-14T11:56:06.786" v="4190" actId="207"/>
          <ac:spMkLst>
            <pc:docMk/>
            <pc:sldMk cId="1286035737" sldId="1576"/>
            <ac:spMk id="3" creationId="{D8AD0C19-1CC4-F04A-A94B-2DDB8A4F044B}"/>
          </ac:spMkLst>
        </pc:spChg>
      </pc:sldChg>
      <pc:sldChg chg="addSp modSp mod">
        <pc:chgData name="Alfred Asterjadhi" userId="39de57b9-85c0-4fd1-aaac-8ca2b6560ad0" providerId="ADAL" clId="{A86734D3-8E7C-42BC-9DE3-F10657D3ECDA}" dt="2025-05-14T12:34:23.762" v="4234" actId="207"/>
        <pc:sldMkLst>
          <pc:docMk/>
          <pc:sldMk cId="1589487799" sldId="1577"/>
        </pc:sldMkLst>
        <pc:spChg chg="mod">
          <ac:chgData name="Alfred Asterjadhi" userId="39de57b9-85c0-4fd1-aaac-8ca2b6560ad0" providerId="ADAL" clId="{A86734D3-8E7C-42BC-9DE3-F10657D3ECDA}" dt="2025-05-14T12:33:03.979" v="4229" actId="13926"/>
          <ac:spMkLst>
            <pc:docMk/>
            <pc:sldMk cId="1589487799" sldId="1577"/>
            <ac:spMk id="2" creationId="{06E37DFB-60C2-16E5-662A-31C8C6DB5C39}"/>
          </ac:spMkLst>
        </pc:spChg>
        <pc:spChg chg="mod">
          <ac:chgData name="Alfred Asterjadhi" userId="39de57b9-85c0-4fd1-aaac-8ca2b6560ad0" providerId="ADAL" clId="{A86734D3-8E7C-42BC-9DE3-F10657D3ECDA}" dt="2025-05-14T12:34:23.762" v="4234" actId="207"/>
          <ac:spMkLst>
            <pc:docMk/>
            <pc:sldMk cId="1589487799" sldId="1577"/>
            <ac:spMk id="3" creationId="{07A442A6-0FD0-5E4E-2006-567EAD5CBB6C}"/>
          </ac:spMkLst>
        </pc:spChg>
      </pc:sldChg>
      <pc:sldChg chg="addSp modSp mod">
        <pc:chgData name="Alfred Asterjadhi" userId="39de57b9-85c0-4fd1-aaac-8ca2b6560ad0" providerId="ADAL" clId="{A86734D3-8E7C-42BC-9DE3-F10657D3ECDA}" dt="2025-05-15T04:00:36.162" v="4367" actId="207"/>
        <pc:sldMkLst>
          <pc:docMk/>
          <pc:sldMk cId="2852101528" sldId="1578"/>
        </pc:sldMkLst>
        <pc:spChg chg="mod">
          <ac:chgData name="Alfred Asterjadhi" userId="39de57b9-85c0-4fd1-aaac-8ca2b6560ad0" providerId="ADAL" clId="{A86734D3-8E7C-42BC-9DE3-F10657D3ECDA}" dt="2025-05-15T04:00:27.667" v="4365" actId="13926"/>
          <ac:spMkLst>
            <pc:docMk/>
            <pc:sldMk cId="2852101528" sldId="1578"/>
            <ac:spMk id="2" creationId="{897D2091-538C-D501-3774-4694A2E7B5FA}"/>
          </ac:spMkLst>
        </pc:spChg>
        <pc:spChg chg="mod">
          <ac:chgData name="Alfred Asterjadhi" userId="39de57b9-85c0-4fd1-aaac-8ca2b6560ad0" providerId="ADAL" clId="{A86734D3-8E7C-42BC-9DE3-F10657D3ECDA}" dt="2025-05-15T04:00:36.162" v="4367" actId="207"/>
          <ac:spMkLst>
            <pc:docMk/>
            <pc:sldMk cId="2852101528" sldId="1578"/>
            <ac:spMk id="3" creationId="{6575A46E-F1C3-3F5A-491F-630D98BA8E5D}"/>
          </ac:spMkLst>
        </pc:spChg>
      </pc:sldChg>
      <pc:sldChg chg="modSp mod">
        <pc:chgData name="Alfred Asterjadhi" userId="39de57b9-85c0-4fd1-aaac-8ca2b6560ad0" providerId="ADAL" clId="{A86734D3-8E7C-42BC-9DE3-F10657D3ECDA}" dt="2025-05-15T04:00:23.047" v="4364" actId="207"/>
        <pc:sldMkLst>
          <pc:docMk/>
          <pc:sldMk cId="1581866778" sldId="1579"/>
        </pc:sldMkLst>
        <pc:spChg chg="mod">
          <ac:chgData name="Alfred Asterjadhi" userId="39de57b9-85c0-4fd1-aaac-8ca2b6560ad0" providerId="ADAL" clId="{A86734D3-8E7C-42BC-9DE3-F10657D3ECDA}" dt="2025-05-15T03:59:02.248" v="4353" actId="13926"/>
          <ac:spMkLst>
            <pc:docMk/>
            <pc:sldMk cId="1581866778" sldId="1579"/>
            <ac:spMk id="2" creationId="{BFE04D6A-6930-EFDB-1711-D7EEEDB9819E}"/>
          </ac:spMkLst>
        </pc:spChg>
        <pc:spChg chg="mod">
          <ac:chgData name="Alfred Asterjadhi" userId="39de57b9-85c0-4fd1-aaac-8ca2b6560ad0" providerId="ADAL" clId="{A86734D3-8E7C-42BC-9DE3-F10657D3ECDA}" dt="2025-05-15T04:00:23.047" v="4364" actId="207"/>
          <ac:spMkLst>
            <pc:docMk/>
            <pc:sldMk cId="1581866778" sldId="1579"/>
            <ac:spMk id="3" creationId="{638DBF7C-24F6-3836-28D0-4617045744F5}"/>
          </ac:spMkLst>
        </pc:spChg>
      </pc:sldChg>
      <pc:sldChg chg="modSp del mod">
        <pc:chgData name="Alfred Asterjadhi" userId="39de57b9-85c0-4fd1-aaac-8ca2b6560ad0" providerId="ADAL" clId="{A86734D3-8E7C-42BC-9DE3-F10657D3ECDA}" dt="2025-05-13T05:10:40.439" v="3657" actId="47"/>
        <pc:sldMkLst>
          <pc:docMk/>
          <pc:sldMk cId="2666811250" sldId="1580"/>
        </pc:sldMkLst>
      </pc:sldChg>
      <pc:sldChg chg="modSp mod">
        <pc:chgData name="Alfred Asterjadhi" userId="39de57b9-85c0-4fd1-aaac-8ca2b6560ad0" providerId="ADAL" clId="{A86734D3-8E7C-42BC-9DE3-F10657D3ECDA}" dt="2025-05-15T04:55:23.997" v="4619" actId="20577"/>
        <pc:sldMkLst>
          <pc:docMk/>
          <pc:sldMk cId="1207911239" sldId="1581"/>
        </pc:sldMkLst>
        <pc:spChg chg="mod">
          <ac:chgData name="Alfred Asterjadhi" userId="39de57b9-85c0-4fd1-aaac-8ca2b6560ad0" providerId="ADAL" clId="{A86734D3-8E7C-42BC-9DE3-F10657D3ECDA}" dt="2025-05-15T04:02:44.816" v="4371" actId="13926"/>
          <ac:spMkLst>
            <pc:docMk/>
            <pc:sldMk cId="1207911239" sldId="1581"/>
            <ac:spMk id="2" creationId="{3FAEF516-B3B0-0ED3-59E4-C67E3F2AC51E}"/>
          </ac:spMkLst>
        </pc:spChg>
        <pc:spChg chg="mod">
          <ac:chgData name="Alfred Asterjadhi" userId="39de57b9-85c0-4fd1-aaac-8ca2b6560ad0" providerId="ADAL" clId="{A86734D3-8E7C-42BC-9DE3-F10657D3ECDA}" dt="2025-05-15T04:55:23.997" v="4619" actId="20577"/>
          <ac:spMkLst>
            <pc:docMk/>
            <pc:sldMk cId="1207911239" sldId="1581"/>
            <ac:spMk id="3" creationId="{2C88571F-F95F-D64E-656A-4D8DC1CFEE06}"/>
          </ac:spMkLst>
        </pc:spChg>
      </pc:sldChg>
      <pc:sldChg chg="modSp add mod">
        <pc:chgData name="Alfred Asterjadhi" userId="39de57b9-85c0-4fd1-aaac-8ca2b6560ad0" providerId="ADAL" clId="{A86734D3-8E7C-42BC-9DE3-F10657D3ECDA}" dt="2025-05-11T11:44:21.634" v="1083" actId="255"/>
        <pc:sldMkLst>
          <pc:docMk/>
          <pc:sldMk cId="1334118412" sldId="1582"/>
        </pc:sldMkLst>
        <pc:spChg chg="mod">
          <ac:chgData name="Alfred Asterjadhi" userId="39de57b9-85c0-4fd1-aaac-8ca2b6560ad0" providerId="ADAL" clId="{A86734D3-8E7C-42BC-9DE3-F10657D3ECDA}" dt="2025-05-02T15:31:48.777" v="16" actId="20577"/>
          <ac:spMkLst>
            <pc:docMk/>
            <pc:sldMk cId="1334118412" sldId="1582"/>
            <ac:spMk id="2" creationId="{2CAD564C-98D3-FEF8-B213-7F28DD72DC1E}"/>
          </ac:spMkLst>
        </pc:spChg>
        <pc:graphicFrameChg chg="mod modGraphic">
          <ac:chgData name="Alfred Asterjadhi" userId="39de57b9-85c0-4fd1-aaac-8ca2b6560ad0" providerId="ADAL" clId="{A86734D3-8E7C-42BC-9DE3-F10657D3ECDA}" dt="2025-05-11T11:44:21.634" v="1083" actId="255"/>
          <ac:graphicFrameMkLst>
            <pc:docMk/>
            <pc:sldMk cId="1334118412" sldId="1582"/>
            <ac:graphicFrameMk id="6" creationId="{F43A8E93-60BE-34D2-3C53-BF5C311D05D6}"/>
          </ac:graphicFrameMkLst>
        </pc:graphicFrameChg>
      </pc:sldChg>
      <pc:sldChg chg="modSp add mod">
        <pc:chgData name="Alfred Asterjadhi" userId="39de57b9-85c0-4fd1-aaac-8ca2b6560ad0" providerId="ADAL" clId="{A86734D3-8E7C-42BC-9DE3-F10657D3ECDA}" dt="2025-05-12T15:00:38.576" v="3171" actId="20577"/>
        <pc:sldMkLst>
          <pc:docMk/>
          <pc:sldMk cId="2122979794" sldId="1583"/>
        </pc:sldMkLst>
        <pc:spChg chg="mod">
          <ac:chgData name="Alfred Asterjadhi" userId="39de57b9-85c0-4fd1-aaac-8ca2b6560ad0" providerId="ADAL" clId="{A86734D3-8E7C-42BC-9DE3-F10657D3ECDA}" dt="2025-05-02T15:33:26.228" v="25" actId="20577"/>
          <ac:spMkLst>
            <pc:docMk/>
            <pc:sldMk cId="2122979794" sldId="1583"/>
            <ac:spMk id="2" creationId="{9A098C70-1EFA-9245-8F4A-2ADD92BDA4FA}"/>
          </ac:spMkLst>
        </pc:spChg>
        <pc:graphicFrameChg chg="mod modGraphic">
          <ac:chgData name="Alfred Asterjadhi" userId="39de57b9-85c0-4fd1-aaac-8ca2b6560ad0" providerId="ADAL" clId="{A86734D3-8E7C-42BC-9DE3-F10657D3ECDA}" dt="2025-05-12T15:00:38.576" v="3171" actId="20577"/>
          <ac:graphicFrameMkLst>
            <pc:docMk/>
            <pc:sldMk cId="2122979794" sldId="1583"/>
            <ac:graphicFrameMk id="6" creationId="{29F4B46E-C180-338F-1ED1-9E5DF394EF3E}"/>
          </ac:graphicFrameMkLst>
        </pc:graphicFrameChg>
      </pc:sldChg>
      <pc:sldChg chg="modSp add mod">
        <pc:chgData name="Alfred Asterjadhi" userId="39de57b9-85c0-4fd1-aaac-8ca2b6560ad0" providerId="ADAL" clId="{A86734D3-8E7C-42BC-9DE3-F10657D3ECDA}" dt="2025-05-02T15:47:07.716" v="110" actId="20577"/>
        <pc:sldMkLst>
          <pc:docMk/>
          <pc:sldMk cId="2064033270" sldId="1584"/>
        </pc:sldMkLst>
        <pc:spChg chg="mod">
          <ac:chgData name="Alfred Asterjadhi" userId="39de57b9-85c0-4fd1-aaac-8ca2b6560ad0" providerId="ADAL" clId="{A86734D3-8E7C-42BC-9DE3-F10657D3ECDA}" dt="2025-05-02T15:32:59.935" v="22" actId="20577"/>
          <ac:spMkLst>
            <pc:docMk/>
            <pc:sldMk cId="2064033270" sldId="1584"/>
            <ac:spMk id="2" creationId="{1CCD0A7D-B85D-77C8-2E11-60F826DE4667}"/>
          </ac:spMkLst>
        </pc:spChg>
        <pc:graphicFrameChg chg="mod modGraphic">
          <ac:chgData name="Alfred Asterjadhi" userId="39de57b9-85c0-4fd1-aaac-8ca2b6560ad0" providerId="ADAL" clId="{A86734D3-8E7C-42BC-9DE3-F10657D3ECDA}" dt="2025-05-02T15:47:07.716" v="110" actId="20577"/>
          <ac:graphicFrameMkLst>
            <pc:docMk/>
            <pc:sldMk cId="2064033270" sldId="1584"/>
            <ac:graphicFrameMk id="6" creationId="{C72F9EF3-FBB9-ABE2-B702-817EB596ED53}"/>
          </ac:graphicFrameMkLst>
        </pc:graphicFrameChg>
      </pc:sldChg>
      <pc:sldChg chg="modSp add mod">
        <pc:chgData name="Alfred Asterjadhi" userId="39de57b9-85c0-4fd1-aaac-8ca2b6560ad0" providerId="ADAL" clId="{A86734D3-8E7C-42BC-9DE3-F10657D3ECDA}" dt="2025-05-02T15:46:48.270" v="96" actId="6549"/>
        <pc:sldMkLst>
          <pc:docMk/>
          <pc:sldMk cId="1058308657" sldId="1585"/>
        </pc:sldMkLst>
        <pc:spChg chg="mod">
          <ac:chgData name="Alfred Asterjadhi" userId="39de57b9-85c0-4fd1-aaac-8ca2b6560ad0" providerId="ADAL" clId="{A86734D3-8E7C-42BC-9DE3-F10657D3ECDA}" dt="2025-05-02T15:32:18.510" v="19" actId="20577"/>
          <ac:spMkLst>
            <pc:docMk/>
            <pc:sldMk cId="1058308657" sldId="1585"/>
            <ac:spMk id="2" creationId="{3733F766-E4A2-5CB0-1435-164101783DE5}"/>
          </ac:spMkLst>
        </pc:spChg>
        <pc:graphicFrameChg chg="mod modGraphic">
          <ac:chgData name="Alfred Asterjadhi" userId="39de57b9-85c0-4fd1-aaac-8ca2b6560ad0" providerId="ADAL" clId="{A86734D3-8E7C-42BC-9DE3-F10657D3ECDA}" dt="2025-05-02T15:46:48.270" v="96" actId="6549"/>
          <ac:graphicFrameMkLst>
            <pc:docMk/>
            <pc:sldMk cId="1058308657" sldId="1585"/>
            <ac:graphicFrameMk id="6" creationId="{2939C1EE-6644-19A4-0F2C-59BC9BD6F73F}"/>
          </ac:graphicFrameMkLst>
        </pc:graphicFrameChg>
      </pc:sldChg>
      <pc:sldChg chg="modSp add mod">
        <pc:chgData name="Alfred Asterjadhi" userId="39de57b9-85c0-4fd1-aaac-8ca2b6560ad0" providerId="ADAL" clId="{A86734D3-8E7C-42BC-9DE3-F10657D3ECDA}" dt="2025-05-02T15:34:16.552" v="32" actId="20577"/>
        <pc:sldMkLst>
          <pc:docMk/>
          <pc:sldMk cId="1324174371" sldId="1586"/>
        </pc:sldMkLst>
        <pc:spChg chg="mod">
          <ac:chgData name="Alfred Asterjadhi" userId="39de57b9-85c0-4fd1-aaac-8ca2b6560ad0" providerId="ADAL" clId="{A86734D3-8E7C-42BC-9DE3-F10657D3ECDA}" dt="2025-05-02T15:34:16.552" v="32" actId="20577"/>
          <ac:spMkLst>
            <pc:docMk/>
            <pc:sldMk cId="1324174371" sldId="1586"/>
            <ac:spMk id="2" creationId="{90AD1A5D-6C7C-71C8-9ED4-17E980BDC35B}"/>
          </ac:spMkLst>
        </pc:spChg>
      </pc:sldChg>
      <pc:sldChg chg="modSp add mod">
        <pc:chgData name="Alfred Asterjadhi" userId="39de57b9-85c0-4fd1-aaac-8ca2b6560ad0" providerId="ADAL" clId="{A86734D3-8E7C-42BC-9DE3-F10657D3ECDA}" dt="2025-05-11T20:44:29.575" v="2581" actId="207"/>
        <pc:sldMkLst>
          <pc:docMk/>
          <pc:sldMk cId="895046099" sldId="1587"/>
        </pc:sldMkLst>
        <pc:spChg chg="mod">
          <ac:chgData name="Alfred Asterjadhi" userId="39de57b9-85c0-4fd1-aaac-8ca2b6560ad0" providerId="ADAL" clId="{A86734D3-8E7C-42BC-9DE3-F10657D3ECDA}" dt="2025-05-02T15:34:12.360" v="30" actId="20577"/>
          <ac:spMkLst>
            <pc:docMk/>
            <pc:sldMk cId="895046099" sldId="1587"/>
            <ac:spMk id="2" creationId="{18027A7E-5DB7-27C5-D2E3-DC6E93F23C3C}"/>
          </ac:spMkLst>
        </pc:spChg>
        <pc:graphicFrameChg chg="mod modGraphic">
          <ac:chgData name="Alfred Asterjadhi" userId="39de57b9-85c0-4fd1-aaac-8ca2b6560ad0" providerId="ADAL" clId="{A86734D3-8E7C-42BC-9DE3-F10657D3ECDA}" dt="2025-05-11T20:44:29.575" v="2581" actId="207"/>
          <ac:graphicFrameMkLst>
            <pc:docMk/>
            <pc:sldMk cId="895046099" sldId="1587"/>
            <ac:graphicFrameMk id="6" creationId="{FA917045-55F0-5AD8-85C7-71B68CE1FB59}"/>
          </ac:graphicFrameMkLst>
        </pc:graphicFrameChg>
      </pc:sldChg>
      <pc:sldChg chg="add">
        <pc:chgData name="Alfred Asterjadhi" userId="39de57b9-85c0-4fd1-aaac-8ca2b6560ad0" providerId="ADAL" clId="{A86734D3-8E7C-42BC-9DE3-F10657D3ECDA}" dt="2025-05-02T15:34:32.668" v="35"/>
        <pc:sldMkLst>
          <pc:docMk/>
          <pc:sldMk cId="3375916058" sldId="1588"/>
        </pc:sldMkLst>
      </pc:sldChg>
      <pc:sldChg chg="modSp add mod">
        <pc:chgData name="Alfred Asterjadhi" userId="39de57b9-85c0-4fd1-aaac-8ca2b6560ad0" providerId="ADAL" clId="{A86734D3-8E7C-42BC-9DE3-F10657D3ECDA}" dt="2025-05-11T20:44:35.074" v="2583" actId="20577"/>
        <pc:sldMkLst>
          <pc:docMk/>
          <pc:sldMk cId="3111749255" sldId="1589"/>
        </pc:sldMkLst>
        <pc:spChg chg="mod">
          <ac:chgData name="Alfred Asterjadhi" userId="39de57b9-85c0-4fd1-aaac-8ca2b6560ad0" providerId="ADAL" clId="{A86734D3-8E7C-42BC-9DE3-F10657D3ECDA}" dt="2025-05-02T15:35:56.315" v="38" actId="20577"/>
          <ac:spMkLst>
            <pc:docMk/>
            <pc:sldMk cId="3111749255" sldId="1589"/>
            <ac:spMk id="2" creationId="{BE7DBC05-371C-D17C-AF1A-59D872F6A9CB}"/>
          </ac:spMkLst>
        </pc:spChg>
        <pc:graphicFrameChg chg="mod modGraphic">
          <ac:chgData name="Alfred Asterjadhi" userId="39de57b9-85c0-4fd1-aaac-8ca2b6560ad0" providerId="ADAL" clId="{A86734D3-8E7C-42BC-9DE3-F10657D3ECDA}" dt="2025-05-11T20:44:35.074" v="2583" actId="20577"/>
          <ac:graphicFrameMkLst>
            <pc:docMk/>
            <pc:sldMk cId="3111749255" sldId="1589"/>
            <ac:graphicFrameMk id="6" creationId="{8061B9CA-CC35-1011-5D64-8DD13831A3B6}"/>
          </ac:graphicFrameMkLst>
        </pc:graphicFrameChg>
      </pc:sldChg>
      <pc:sldChg chg="addSp modSp add mod">
        <pc:chgData name="Alfred Asterjadhi" userId="39de57b9-85c0-4fd1-aaac-8ca2b6560ad0" providerId="ADAL" clId="{A86734D3-8E7C-42BC-9DE3-F10657D3ECDA}" dt="2025-05-13T01:06:49.713" v="3493" actId="207"/>
        <pc:sldMkLst>
          <pc:docMk/>
          <pc:sldMk cId="1437883436" sldId="1590"/>
        </pc:sldMkLst>
        <pc:spChg chg="mod">
          <ac:chgData name="Alfred Asterjadhi" userId="39de57b9-85c0-4fd1-aaac-8ca2b6560ad0" providerId="ADAL" clId="{A86734D3-8E7C-42BC-9DE3-F10657D3ECDA}" dt="2025-05-13T01:06:20.266" v="3487" actId="13926"/>
          <ac:spMkLst>
            <pc:docMk/>
            <pc:sldMk cId="1437883436" sldId="1590"/>
            <ac:spMk id="2" creationId="{FB76F8FE-BFC0-5771-38F3-6D0827699CF5}"/>
          </ac:spMkLst>
        </pc:spChg>
        <pc:spChg chg="mod">
          <ac:chgData name="Alfred Asterjadhi" userId="39de57b9-85c0-4fd1-aaac-8ca2b6560ad0" providerId="ADAL" clId="{A86734D3-8E7C-42BC-9DE3-F10657D3ECDA}" dt="2025-05-13T01:06:49.713" v="3493" actId="207"/>
          <ac:spMkLst>
            <pc:docMk/>
            <pc:sldMk cId="1437883436" sldId="1590"/>
            <ac:spMk id="3" creationId="{47BDC4F3-8685-7BFA-01FA-27C39AAA73DE}"/>
          </ac:spMkLst>
        </pc:spChg>
      </pc:sldChg>
      <pc:sldChg chg="modSp add mod">
        <pc:chgData name="Alfred Asterjadhi" userId="39de57b9-85c0-4fd1-aaac-8ca2b6560ad0" providerId="ADAL" clId="{A86734D3-8E7C-42BC-9DE3-F10657D3ECDA}" dt="2025-05-14T04:17:25.472" v="4126" actId="13926"/>
        <pc:sldMkLst>
          <pc:docMk/>
          <pc:sldMk cId="3786714045" sldId="1591"/>
        </pc:sldMkLst>
        <pc:spChg chg="mod">
          <ac:chgData name="Alfred Asterjadhi" userId="39de57b9-85c0-4fd1-aaac-8ca2b6560ad0" providerId="ADAL" clId="{A86734D3-8E7C-42BC-9DE3-F10657D3ECDA}" dt="2025-05-14T04:17:25.472" v="4126" actId="13926"/>
          <ac:spMkLst>
            <pc:docMk/>
            <pc:sldMk cId="3786714045" sldId="1591"/>
            <ac:spMk id="2" creationId="{9D9BADEE-3466-BD09-696B-2D657F45D997}"/>
          </ac:spMkLst>
        </pc:spChg>
        <pc:spChg chg="mod">
          <ac:chgData name="Alfred Asterjadhi" userId="39de57b9-85c0-4fd1-aaac-8ca2b6560ad0" providerId="ADAL" clId="{A86734D3-8E7C-42BC-9DE3-F10657D3ECDA}" dt="2025-05-14T04:17:16.340" v="4124" actId="207"/>
          <ac:spMkLst>
            <pc:docMk/>
            <pc:sldMk cId="3786714045" sldId="1591"/>
            <ac:spMk id="3" creationId="{D3DFCAFB-0624-D816-0D9B-81657F002A21}"/>
          </ac:spMkLst>
        </pc:spChg>
      </pc:sldChg>
      <pc:sldChg chg="addSp delSp modSp new del mod">
        <pc:chgData name="Alfred Asterjadhi" userId="39de57b9-85c0-4fd1-aaac-8ca2b6560ad0" providerId="ADAL" clId="{A86734D3-8E7C-42BC-9DE3-F10657D3ECDA}" dt="2025-05-15T13:28:48.419" v="5886" actId="47"/>
        <pc:sldMkLst>
          <pc:docMk/>
          <pc:sldMk cId="3287790964" sldId="1592"/>
        </pc:sldMkLst>
        <pc:spChg chg="del mod">
          <ac:chgData name="Alfred Asterjadhi" userId="39de57b9-85c0-4fd1-aaac-8ca2b6560ad0" providerId="ADAL" clId="{A86734D3-8E7C-42BC-9DE3-F10657D3ECDA}" dt="2025-05-15T13:14:55.934" v="5857" actId="478"/>
          <ac:spMkLst>
            <pc:docMk/>
            <pc:sldMk cId="3287790964" sldId="1592"/>
            <ac:spMk id="3" creationId="{E0524288-D8F0-01E2-6A4A-16164C730EC7}"/>
          </ac:spMkLst>
        </pc:spChg>
        <pc:spChg chg="add del mod">
          <ac:chgData name="Alfred Asterjadhi" userId="39de57b9-85c0-4fd1-aaac-8ca2b6560ad0" providerId="ADAL" clId="{A86734D3-8E7C-42BC-9DE3-F10657D3ECDA}" dt="2025-05-15T13:15:08.641" v="5858" actId="478"/>
          <ac:spMkLst>
            <pc:docMk/>
            <pc:sldMk cId="3287790964" sldId="1592"/>
            <ac:spMk id="8" creationId="{D10BE78E-292B-6F57-D6E4-3A09CAD2A504}"/>
          </ac:spMkLst>
        </pc:spChg>
        <pc:spChg chg="add mod">
          <ac:chgData name="Alfred Asterjadhi" userId="39de57b9-85c0-4fd1-aaac-8ca2b6560ad0" providerId="ADAL" clId="{A86734D3-8E7C-42BC-9DE3-F10657D3ECDA}" dt="2025-05-15T13:15:09.706" v="5859"/>
          <ac:spMkLst>
            <pc:docMk/>
            <pc:sldMk cId="3287790964" sldId="1592"/>
            <ac:spMk id="9" creationId="{0E14838E-1212-DD3B-442B-4F9559BFBD58}"/>
          </ac:spMkLst>
        </pc:spChg>
      </pc:sldChg>
      <pc:sldChg chg="modSp new mod">
        <pc:chgData name="Alfred Asterjadhi" userId="39de57b9-85c0-4fd1-aaac-8ca2b6560ad0" providerId="ADAL" clId="{A86734D3-8E7C-42BC-9DE3-F10657D3ECDA}" dt="2025-05-15T12:55:45.576" v="5377" actId="207"/>
        <pc:sldMkLst>
          <pc:docMk/>
          <pc:sldMk cId="1050086365" sldId="1593"/>
        </pc:sldMkLst>
        <pc:spChg chg="mod">
          <ac:chgData name="Alfred Asterjadhi" userId="39de57b9-85c0-4fd1-aaac-8ca2b6560ad0" providerId="ADAL" clId="{A86734D3-8E7C-42BC-9DE3-F10657D3ECDA}" dt="2025-05-13T01:31:36.552" v="3593" actId="20577"/>
          <ac:spMkLst>
            <pc:docMk/>
            <pc:sldMk cId="1050086365" sldId="1593"/>
            <ac:spMk id="2" creationId="{920DA21E-5F9D-77F2-9756-AA5A4604CF50}"/>
          </ac:spMkLst>
        </pc:spChg>
        <pc:spChg chg="mod">
          <ac:chgData name="Alfred Asterjadhi" userId="39de57b9-85c0-4fd1-aaac-8ca2b6560ad0" providerId="ADAL" clId="{A86734D3-8E7C-42BC-9DE3-F10657D3ECDA}" dt="2025-05-15T12:55:45.576" v="5377" actId="207"/>
          <ac:spMkLst>
            <pc:docMk/>
            <pc:sldMk cId="1050086365" sldId="1593"/>
            <ac:spMk id="3" creationId="{5F9906A4-AB85-C080-8561-AC5C8C585094}"/>
          </ac:spMkLst>
        </pc:spChg>
      </pc:sldChg>
      <pc:sldChg chg="modSp new del mod">
        <pc:chgData name="Alfred Asterjadhi" userId="39de57b9-85c0-4fd1-aaac-8ca2b6560ad0" providerId="ADAL" clId="{A86734D3-8E7C-42BC-9DE3-F10657D3ECDA}" dt="2025-05-13T00:20:52.014" v="3296" actId="47"/>
        <pc:sldMkLst>
          <pc:docMk/>
          <pc:sldMk cId="4163080002" sldId="1593"/>
        </pc:sldMkLst>
      </pc:sldChg>
      <pc:sldChg chg="modSp add del mod">
        <pc:chgData name="Alfred Asterjadhi" userId="39de57b9-85c0-4fd1-aaac-8ca2b6560ad0" providerId="ADAL" clId="{A86734D3-8E7C-42BC-9DE3-F10657D3ECDA}" dt="2025-05-13T05:09:49.018" v="3642" actId="2696"/>
        <pc:sldMkLst>
          <pc:docMk/>
          <pc:sldMk cId="3529908275" sldId="1594"/>
        </pc:sldMkLst>
      </pc:sldChg>
      <pc:sldChg chg="modSp add mod">
        <pc:chgData name="Alfred Asterjadhi" userId="39de57b9-85c0-4fd1-aaac-8ca2b6560ad0" providerId="ADAL" clId="{A86734D3-8E7C-42BC-9DE3-F10657D3ECDA}" dt="2025-05-14T11:55:26.616" v="4183" actId="207"/>
        <pc:sldMkLst>
          <pc:docMk/>
          <pc:sldMk cId="3732976434" sldId="1594"/>
        </pc:sldMkLst>
        <pc:spChg chg="mod">
          <ac:chgData name="Alfred Asterjadhi" userId="39de57b9-85c0-4fd1-aaac-8ca2b6560ad0" providerId="ADAL" clId="{A86734D3-8E7C-42BC-9DE3-F10657D3ECDA}" dt="2025-05-14T11:36:23.728" v="4143" actId="13926"/>
          <ac:spMkLst>
            <pc:docMk/>
            <pc:sldMk cId="3732976434" sldId="1594"/>
            <ac:spMk id="2" creationId="{8EB17808-4470-9417-8D81-6DD45F830541}"/>
          </ac:spMkLst>
        </pc:spChg>
        <pc:spChg chg="mod">
          <ac:chgData name="Alfred Asterjadhi" userId="39de57b9-85c0-4fd1-aaac-8ca2b6560ad0" providerId="ADAL" clId="{A86734D3-8E7C-42BC-9DE3-F10657D3ECDA}" dt="2025-05-14T11:55:26.616" v="4183" actId="207"/>
          <ac:spMkLst>
            <pc:docMk/>
            <pc:sldMk cId="3732976434" sldId="1594"/>
            <ac:spMk id="3" creationId="{2A133CFA-7934-B08E-32F4-03CE34BBF215}"/>
          </ac:spMkLst>
        </pc:spChg>
      </pc:sldChg>
      <pc:sldChg chg="modSp add mod">
        <pc:chgData name="Alfred Asterjadhi" userId="39de57b9-85c0-4fd1-aaac-8ca2b6560ad0" providerId="ADAL" clId="{A86734D3-8E7C-42BC-9DE3-F10657D3ECDA}" dt="2025-05-15T04:49:34.770" v="4610" actId="20577"/>
        <pc:sldMkLst>
          <pc:docMk/>
          <pc:sldMk cId="2011294212" sldId="1595"/>
        </pc:sldMkLst>
        <pc:spChg chg="mod">
          <ac:chgData name="Alfred Asterjadhi" userId="39de57b9-85c0-4fd1-aaac-8ca2b6560ad0" providerId="ADAL" clId="{A86734D3-8E7C-42BC-9DE3-F10657D3ECDA}" dt="2025-05-14T04:06:42.514" v="3993" actId="20577"/>
          <ac:spMkLst>
            <pc:docMk/>
            <pc:sldMk cId="2011294212" sldId="1595"/>
            <ac:spMk id="2" creationId="{48C6E1A1-69EA-9F4D-7106-5A7A770CA004}"/>
          </ac:spMkLst>
        </pc:spChg>
        <pc:spChg chg="mod">
          <ac:chgData name="Alfred Asterjadhi" userId="39de57b9-85c0-4fd1-aaac-8ca2b6560ad0" providerId="ADAL" clId="{A86734D3-8E7C-42BC-9DE3-F10657D3ECDA}" dt="2025-05-15T04:49:34.770" v="4610" actId="20577"/>
          <ac:spMkLst>
            <pc:docMk/>
            <pc:sldMk cId="2011294212" sldId="1595"/>
            <ac:spMk id="3" creationId="{C25EF2A3-C55E-C926-94B3-E2CE51CB0ED2}"/>
          </ac:spMkLst>
        </pc:spChg>
      </pc:sldChg>
      <pc:sldChg chg="modSp add mod">
        <pc:chgData name="Alfred Asterjadhi" userId="39de57b9-85c0-4fd1-aaac-8ca2b6560ad0" providerId="ADAL" clId="{A86734D3-8E7C-42BC-9DE3-F10657D3ECDA}" dt="2025-05-15T13:53:56.698" v="5975" actId="20577"/>
        <pc:sldMkLst>
          <pc:docMk/>
          <pc:sldMk cId="358504322" sldId="1596"/>
        </pc:sldMkLst>
        <pc:spChg chg="mod">
          <ac:chgData name="Alfred Asterjadhi" userId="39de57b9-85c0-4fd1-aaac-8ca2b6560ad0" providerId="ADAL" clId="{A86734D3-8E7C-42BC-9DE3-F10657D3ECDA}" dt="2025-05-15T13:53:56.698" v="5975" actId="20577"/>
          <ac:spMkLst>
            <pc:docMk/>
            <pc:sldMk cId="358504322" sldId="1596"/>
            <ac:spMk id="2" creationId="{8F62B1B2-96A5-A80E-6CCC-7C434A973DAC}"/>
          </ac:spMkLst>
        </pc:spChg>
        <pc:spChg chg="mod">
          <ac:chgData name="Alfred Asterjadhi" userId="39de57b9-85c0-4fd1-aaac-8ca2b6560ad0" providerId="ADAL" clId="{A86734D3-8E7C-42BC-9DE3-F10657D3ECDA}" dt="2025-05-15T13:53:26.560" v="5973" actId="20577"/>
          <ac:spMkLst>
            <pc:docMk/>
            <pc:sldMk cId="358504322" sldId="1596"/>
            <ac:spMk id="10" creationId="{96DD5643-05D7-0102-5986-6A1DF3364653}"/>
          </ac:spMkLst>
        </pc:spChg>
      </pc:sldChg>
      <pc:sldChg chg="modSp new mod">
        <pc:chgData name="Alfred Asterjadhi" userId="39de57b9-85c0-4fd1-aaac-8ca2b6560ad0" providerId="ADAL" clId="{A86734D3-8E7C-42BC-9DE3-F10657D3ECDA}" dt="2025-05-15T09:51:17.205" v="5068" actId="20577"/>
        <pc:sldMkLst>
          <pc:docMk/>
          <pc:sldMk cId="223763622" sldId="1597"/>
        </pc:sldMkLst>
        <pc:spChg chg="mod">
          <ac:chgData name="Alfred Asterjadhi" userId="39de57b9-85c0-4fd1-aaac-8ca2b6560ad0" providerId="ADAL" clId="{A86734D3-8E7C-42BC-9DE3-F10657D3ECDA}" dt="2025-05-15T09:48:59.181" v="5043" actId="20577"/>
          <ac:spMkLst>
            <pc:docMk/>
            <pc:sldMk cId="223763622" sldId="1597"/>
            <ac:spMk id="2" creationId="{DCD04B17-1E21-0842-0CFA-5D1202D736FB}"/>
          </ac:spMkLst>
        </pc:spChg>
        <pc:spChg chg="mod">
          <ac:chgData name="Alfred Asterjadhi" userId="39de57b9-85c0-4fd1-aaac-8ca2b6560ad0" providerId="ADAL" clId="{A86734D3-8E7C-42BC-9DE3-F10657D3ECDA}" dt="2025-05-15T09:51:17.205" v="5068" actId="20577"/>
          <ac:spMkLst>
            <pc:docMk/>
            <pc:sldMk cId="223763622" sldId="1597"/>
            <ac:spMk id="3" creationId="{11EF865D-DA8A-0F08-35C5-6DAD8439D328}"/>
          </ac:spMkLst>
        </pc:spChg>
      </pc:sldChg>
      <pc:sldChg chg="modSp new mod">
        <pc:chgData name="Alfred Asterjadhi" userId="39de57b9-85c0-4fd1-aaac-8ca2b6560ad0" providerId="ADAL" clId="{A86734D3-8E7C-42BC-9DE3-F10657D3ECDA}" dt="2025-05-15T09:53:07.594" v="5117" actId="20577"/>
        <pc:sldMkLst>
          <pc:docMk/>
          <pc:sldMk cId="350232520" sldId="1598"/>
        </pc:sldMkLst>
        <pc:spChg chg="mod">
          <ac:chgData name="Alfred Asterjadhi" userId="39de57b9-85c0-4fd1-aaac-8ca2b6560ad0" providerId="ADAL" clId="{A86734D3-8E7C-42BC-9DE3-F10657D3ECDA}" dt="2025-05-15T09:51:39.757" v="5079" actId="20577"/>
          <ac:spMkLst>
            <pc:docMk/>
            <pc:sldMk cId="350232520" sldId="1598"/>
            <ac:spMk id="2" creationId="{3AD1F7FB-EB57-639D-178A-C38E0864A781}"/>
          </ac:spMkLst>
        </pc:spChg>
        <pc:spChg chg="mod">
          <ac:chgData name="Alfred Asterjadhi" userId="39de57b9-85c0-4fd1-aaac-8ca2b6560ad0" providerId="ADAL" clId="{A86734D3-8E7C-42BC-9DE3-F10657D3ECDA}" dt="2025-05-15T09:53:07.594" v="5117" actId="20577"/>
          <ac:spMkLst>
            <pc:docMk/>
            <pc:sldMk cId="350232520" sldId="1598"/>
            <ac:spMk id="3" creationId="{361FCCAD-0AC4-EF71-1EEA-696225A10A2F}"/>
          </ac:spMkLst>
        </pc:spChg>
      </pc:sldChg>
      <pc:sldChg chg="modSp new mod">
        <pc:chgData name="Alfred Asterjadhi" userId="39de57b9-85c0-4fd1-aaac-8ca2b6560ad0" providerId="ADAL" clId="{A86734D3-8E7C-42BC-9DE3-F10657D3ECDA}" dt="2025-05-15T09:54:35.947" v="5218" actId="20577"/>
        <pc:sldMkLst>
          <pc:docMk/>
          <pc:sldMk cId="3599964946" sldId="1599"/>
        </pc:sldMkLst>
        <pc:spChg chg="mod">
          <ac:chgData name="Alfred Asterjadhi" userId="39de57b9-85c0-4fd1-aaac-8ca2b6560ad0" providerId="ADAL" clId="{A86734D3-8E7C-42BC-9DE3-F10657D3ECDA}" dt="2025-05-15T09:53:31.998" v="5137" actId="20577"/>
          <ac:spMkLst>
            <pc:docMk/>
            <pc:sldMk cId="3599964946" sldId="1599"/>
            <ac:spMk id="2" creationId="{B324A04D-7959-5ACD-D238-10BE13EB2479}"/>
          </ac:spMkLst>
        </pc:spChg>
        <pc:spChg chg="mod">
          <ac:chgData name="Alfred Asterjadhi" userId="39de57b9-85c0-4fd1-aaac-8ca2b6560ad0" providerId="ADAL" clId="{A86734D3-8E7C-42BC-9DE3-F10657D3ECDA}" dt="2025-05-15T09:54:35.947" v="5218" actId="20577"/>
          <ac:spMkLst>
            <pc:docMk/>
            <pc:sldMk cId="3599964946" sldId="1599"/>
            <ac:spMk id="3" creationId="{C8E7B5C3-F418-9FC4-B0F6-20A9C40C2972}"/>
          </ac:spMkLst>
        </pc:spChg>
      </pc:sldChg>
      <pc:sldChg chg="modSp new mod">
        <pc:chgData name="Alfred Asterjadhi" userId="39de57b9-85c0-4fd1-aaac-8ca2b6560ad0" providerId="ADAL" clId="{A86734D3-8E7C-42BC-9DE3-F10657D3ECDA}" dt="2025-05-15T10:01:51.416" v="5264" actId="20577"/>
        <pc:sldMkLst>
          <pc:docMk/>
          <pc:sldMk cId="3181594115" sldId="1600"/>
        </pc:sldMkLst>
        <pc:spChg chg="mod">
          <ac:chgData name="Alfred Asterjadhi" userId="39de57b9-85c0-4fd1-aaac-8ca2b6560ad0" providerId="ADAL" clId="{A86734D3-8E7C-42BC-9DE3-F10657D3ECDA}" dt="2025-05-15T09:55:15.380" v="5252" actId="20577"/>
          <ac:spMkLst>
            <pc:docMk/>
            <pc:sldMk cId="3181594115" sldId="1600"/>
            <ac:spMk id="2" creationId="{8022CEAE-76AC-EF52-4C57-C4EB26D3FDD9}"/>
          </ac:spMkLst>
        </pc:spChg>
        <pc:spChg chg="mod">
          <ac:chgData name="Alfred Asterjadhi" userId="39de57b9-85c0-4fd1-aaac-8ca2b6560ad0" providerId="ADAL" clId="{A86734D3-8E7C-42BC-9DE3-F10657D3ECDA}" dt="2025-05-15T10:01:51.416" v="5264" actId="20577"/>
          <ac:spMkLst>
            <pc:docMk/>
            <pc:sldMk cId="3181594115" sldId="1600"/>
            <ac:spMk id="3" creationId="{D2B3E1C7-1A13-6776-157D-0A268826A8C3}"/>
          </ac:spMkLst>
        </pc:spChg>
      </pc:sldChg>
      <pc:sldChg chg="modSp add del mod ord">
        <pc:chgData name="Alfred Asterjadhi" userId="39de57b9-85c0-4fd1-aaac-8ca2b6560ad0" providerId="ADAL" clId="{A86734D3-8E7C-42BC-9DE3-F10657D3ECDA}" dt="2025-05-15T13:31:40.049" v="5941" actId="47"/>
        <pc:sldMkLst>
          <pc:docMk/>
          <pc:sldMk cId="1708938209" sldId="1601"/>
        </pc:sldMkLst>
        <pc:spChg chg="mod">
          <ac:chgData name="Alfred Asterjadhi" userId="39de57b9-85c0-4fd1-aaac-8ca2b6560ad0" providerId="ADAL" clId="{A86734D3-8E7C-42BC-9DE3-F10657D3ECDA}" dt="2025-05-15T13:29:57.061" v="5906" actId="20577"/>
          <ac:spMkLst>
            <pc:docMk/>
            <pc:sldMk cId="1708938209" sldId="1601"/>
            <ac:spMk id="2" creationId="{87356588-D489-81A9-87AB-D6D3779D3FED}"/>
          </ac:spMkLst>
        </pc:spChg>
        <pc:spChg chg="mod">
          <ac:chgData name="Alfred Asterjadhi" userId="39de57b9-85c0-4fd1-aaac-8ca2b6560ad0" providerId="ADAL" clId="{A86734D3-8E7C-42BC-9DE3-F10657D3ECDA}" dt="2025-05-15T13:30:08.231" v="5907" actId="21"/>
          <ac:spMkLst>
            <pc:docMk/>
            <pc:sldMk cId="1708938209" sldId="1601"/>
            <ac:spMk id="3" creationId="{3941221F-8915-4BE6-BBFE-08B2DF19DCB4}"/>
          </ac:spMkLst>
        </pc:spChg>
      </pc:sldChg>
      <pc:sldChg chg="modSp new del mod">
        <pc:chgData name="Alfred Asterjadhi" userId="39de57b9-85c0-4fd1-aaac-8ca2b6560ad0" providerId="ADAL" clId="{A86734D3-8E7C-42BC-9DE3-F10657D3ECDA}" dt="2025-05-15T12:59:08.359" v="5445" actId="47"/>
        <pc:sldMkLst>
          <pc:docMk/>
          <pc:sldMk cId="1740655440" sldId="1602"/>
        </pc:sldMkLst>
        <pc:spChg chg="mod">
          <ac:chgData name="Alfred Asterjadhi" userId="39de57b9-85c0-4fd1-aaac-8ca2b6560ad0" providerId="ADAL" clId="{A86734D3-8E7C-42BC-9DE3-F10657D3ECDA}" dt="2025-05-15T12:58:18.453" v="5440" actId="20577"/>
          <ac:spMkLst>
            <pc:docMk/>
            <pc:sldMk cId="1740655440" sldId="1602"/>
            <ac:spMk id="2" creationId="{4DB10ED1-4237-AEA3-AA12-3228E63502D7}"/>
          </ac:spMkLst>
        </pc:spChg>
        <pc:spChg chg="mod">
          <ac:chgData name="Alfred Asterjadhi" userId="39de57b9-85c0-4fd1-aaac-8ca2b6560ad0" providerId="ADAL" clId="{A86734D3-8E7C-42BC-9DE3-F10657D3ECDA}" dt="2025-05-15T12:58:39.356" v="5444" actId="20577"/>
          <ac:spMkLst>
            <pc:docMk/>
            <pc:sldMk cId="1740655440" sldId="1602"/>
            <ac:spMk id="3" creationId="{4E8D9BE6-7D3F-D076-DD6F-86655EBD9D38}"/>
          </ac:spMkLst>
        </pc:spChg>
      </pc:sldChg>
      <pc:sldMasterChg chg="modSp mod">
        <pc:chgData name="Alfred Asterjadhi" userId="39de57b9-85c0-4fd1-aaac-8ca2b6560ad0" providerId="ADAL" clId="{A86734D3-8E7C-42BC-9DE3-F10657D3ECDA}" dt="2025-05-15T18:12:28.223" v="5977" actId="6549"/>
        <pc:sldMasterMkLst>
          <pc:docMk/>
          <pc:sldMasterMk cId="0" sldId="2147483648"/>
        </pc:sldMasterMkLst>
        <pc:spChg chg="mod">
          <ac:chgData name="Alfred Asterjadhi" userId="39de57b9-85c0-4fd1-aaac-8ca2b6560ad0" providerId="ADAL" clId="{A86734D3-8E7C-42BC-9DE3-F10657D3ECDA}" dt="2025-05-15T18:12:28.223" v="5977" actId="6549"/>
          <ac:spMkLst>
            <pc:docMk/>
            <pc:sldMasterMk cId="0" sldId="2147483648"/>
            <ac:spMk id="10" creationId="{00000000-0000-0000-0000-000000000000}"/>
          </ac:spMkLst>
        </pc:spChg>
      </pc:sldMasterChg>
    </pc:docChg>
  </pc:docChgLst>
  <pc:docChgLst>
    <pc:chgData name="Alfred Asterjadhi" userId="39de57b9-85c0-4fd1-aaac-8ca2b6560ad0" providerId="ADAL" clId="{3AF8E451-6A10-4DC6-8F4C-767DBD326839}"/>
    <pc:docChg chg="undo redo custSel addSld delSld modSld sldOrd modMainMaster">
      <pc:chgData name="Alfred Asterjadhi" userId="39de57b9-85c0-4fd1-aaac-8ca2b6560ad0" providerId="ADAL" clId="{3AF8E451-6A10-4DC6-8F4C-767DBD326839}" dt="2024-11-15T02:25:10.792" v="11193" actId="6549"/>
      <pc:docMkLst>
        <pc:docMk/>
      </pc:docMkLst>
      <pc:sldChg chg="modSp mod">
        <pc:chgData name="Alfred Asterjadhi" userId="39de57b9-85c0-4fd1-aaac-8ca2b6560ad0" providerId="ADAL" clId="{3AF8E451-6A10-4DC6-8F4C-767DBD326839}" dt="2024-11-11T01:39:38.611" v="3602" actId="20577"/>
        <pc:sldMkLst>
          <pc:docMk/>
          <pc:sldMk cId="0" sldId="256"/>
        </pc:sldMkLst>
      </pc:sldChg>
      <pc:sldChg chg="modSp mod">
        <pc:chgData name="Alfred Asterjadhi" userId="39de57b9-85c0-4fd1-aaac-8ca2b6560ad0" providerId="ADAL" clId="{3AF8E451-6A10-4DC6-8F4C-767DBD326839}" dt="2024-11-13T22:58:18.367" v="8482"/>
        <pc:sldMkLst>
          <pc:docMk/>
          <pc:sldMk cId="3976818858" sldId="269"/>
        </pc:sldMkLst>
      </pc:sldChg>
      <pc:sldChg chg="modSp mod">
        <pc:chgData name="Alfred Asterjadhi" userId="39de57b9-85c0-4fd1-aaac-8ca2b6560ad0" providerId="ADAL" clId="{3AF8E451-6A10-4DC6-8F4C-767DBD326839}" dt="2024-11-13T22:58:11.147" v="8481" actId="20577"/>
        <pc:sldMkLst>
          <pc:docMk/>
          <pc:sldMk cId="2243228416" sldId="299"/>
        </pc:sldMkLst>
      </pc:sldChg>
      <pc:sldChg chg="modSp mod">
        <pc:chgData name="Alfred Asterjadhi" userId="39de57b9-85c0-4fd1-aaac-8ca2b6560ad0" providerId="ADAL" clId="{3AF8E451-6A10-4DC6-8F4C-767DBD326839}" dt="2024-11-15T01:52:00.150" v="11110" actId="13926"/>
        <pc:sldMkLst>
          <pc:docMk/>
          <pc:sldMk cId="3930036297" sldId="356"/>
        </pc:sldMkLst>
      </pc:sldChg>
      <pc:sldChg chg="addSp delSp modSp mod chgLayout">
        <pc:chgData name="Alfred Asterjadhi" userId="39de57b9-85c0-4fd1-aaac-8ca2b6560ad0" providerId="ADAL" clId="{3AF8E451-6A10-4DC6-8F4C-767DBD326839}" dt="2024-11-14T14:39:07.799" v="9467" actId="20577"/>
        <pc:sldMkLst>
          <pc:docMk/>
          <pc:sldMk cId="3576977642" sldId="362"/>
        </pc:sldMkLst>
      </pc:sldChg>
      <pc:sldChg chg="addSp delSp modSp mod chgLayout">
        <pc:chgData name="Alfred Asterjadhi" userId="39de57b9-85c0-4fd1-aaac-8ca2b6560ad0" providerId="ADAL" clId="{3AF8E451-6A10-4DC6-8F4C-767DBD326839}" dt="2024-11-15T01:29:58.167" v="11073" actId="20577"/>
        <pc:sldMkLst>
          <pc:docMk/>
          <pc:sldMk cId="3140364693" sldId="997"/>
        </pc:sldMkLst>
      </pc:sldChg>
      <pc:sldChg chg="modSp mod">
        <pc:chgData name="Alfred Asterjadhi" userId="39de57b9-85c0-4fd1-aaac-8ca2b6560ad0" providerId="ADAL" clId="{3AF8E451-6A10-4DC6-8F4C-767DBD326839}" dt="2024-11-11T21:47:23.101" v="4527" actId="13926"/>
        <pc:sldMkLst>
          <pc:docMk/>
          <pc:sldMk cId="3233208257" sldId="1006"/>
        </pc:sldMkLst>
      </pc:sldChg>
      <pc:sldChg chg="modSp mod">
        <pc:chgData name="Alfred Asterjadhi" userId="39de57b9-85c0-4fd1-aaac-8ca2b6560ad0" providerId="ADAL" clId="{3AF8E451-6A10-4DC6-8F4C-767DBD326839}" dt="2024-11-11T01:44:19.894" v="3650" actId="6549"/>
        <pc:sldMkLst>
          <pc:docMk/>
          <pc:sldMk cId="4200130042" sldId="1023"/>
        </pc:sldMkLst>
      </pc:sldChg>
      <pc:sldChg chg="modSp mod">
        <pc:chgData name="Alfred Asterjadhi" userId="39de57b9-85c0-4fd1-aaac-8ca2b6560ad0" providerId="ADAL" clId="{3AF8E451-6A10-4DC6-8F4C-767DBD326839}" dt="2024-11-11T21:52:39.935" v="4593" actId="13926"/>
        <pc:sldMkLst>
          <pc:docMk/>
          <pc:sldMk cId="793576429" sldId="1024"/>
        </pc:sldMkLst>
      </pc:sldChg>
      <pc:sldChg chg="addSp modSp mod">
        <pc:chgData name="Alfred Asterjadhi" userId="39de57b9-85c0-4fd1-aaac-8ca2b6560ad0" providerId="ADAL" clId="{3AF8E451-6A10-4DC6-8F4C-767DBD326839}" dt="2024-11-11T23:52:36.161" v="4693" actId="20577"/>
        <pc:sldMkLst>
          <pc:docMk/>
          <pc:sldMk cId="3287547131" sldId="1028"/>
        </pc:sldMkLst>
      </pc:sldChg>
      <pc:sldChg chg="modSp mod">
        <pc:chgData name="Alfred Asterjadhi" userId="39de57b9-85c0-4fd1-aaac-8ca2b6560ad0" providerId="ADAL" clId="{3AF8E451-6A10-4DC6-8F4C-767DBD326839}" dt="2024-11-15T01:36:38.058" v="11103" actId="20577"/>
        <pc:sldMkLst>
          <pc:docMk/>
          <pc:sldMk cId="1865298196" sldId="1034"/>
        </pc:sldMkLst>
      </pc:sldChg>
      <pc:sldChg chg="addSp delSp modSp del mod chgLayout">
        <pc:chgData name="Alfred Asterjadhi" userId="39de57b9-85c0-4fd1-aaac-8ca2b6560ad0" providerId="ADAL" clId="{3AF8E451-6A10-4DC6-8F4C-767DBD326839}" dt="2024-11-13T23:01:07.583" v="8530" actId="47"/>
        <pc:sldMkLst>
          <pc:docMk/>
          <pc:sldMk cId="1268796722" sldId="1069"/>
        </pc:sldMkLst>
      </pc:sldChg>
      <pc:sldChg chg="modSp mod">
        <pc:chgData name="Alfred Asterjadhi" userId="39de57b9-85c0-4fd1-aaac-8ca2b6560ad0" providerId="ADAL" clId="{3AF8E451-6A10-4DC6-8F4C-767DBD326839}" dt="2024-11-15T01:53:13.512" v="11134" actId="20577"/>
        <pc:sldMkLst>
          <pc:docMk/>
          <pc:sldMk cId="2943567508" sldId="1137"/>
        </pc:sldMkLst>
      </pc:sldChg>
      <pc:sldChg chg="modSp mod">
        <pc:chgData name="Alfred Asterjadhi" userId="39de57b9-85c0-4fd1-aaac-8ca2b6560ad0" providerId="ADAL" clId="{3AF8E451-6A10-4DC6-8F4C-767DBD326839}" dt="2024-11-14T17:27:59.284" v="9911" actId="207"/>
        <pc:sldMkLst>
          <pc:docMk/>
          <pc:sldMk cId="3486068256" sldId="1167"/>
        </pc:sldMkLst>
      </pc:sldChg>
      <pc:sldChg chg="addSp delSp modSp mod chgLayout">
        <pc:chgData name="Alfred Asterjadhi" userId="39de57b9-85c0-4fd1-aaac-8ca2b6560ad0" providerId="ADAL" clId="{3AF8E451-6A10-4DC6-8F4C-767DBD326839}" dt="2024-11-11T20:09:41.294" v="4402" actId="20577"/>
        <pc:sldMkLst>
          <pc:docMk/>
          <pc:sldMk cId="3441807947" sldId="1178"/>
        </pc:sldMkLst>
      </pc:sldChg>
      <pc:sldChg chg="addSp delSp modSp mod ord chgLayout">
        <pc:chgData name="Alfred Asterjadhi" userId="39de57b9-85c0-4fd1-aaac-8ca2b6560ad0" providerId="ADAL" clId="{3AF8E451-6A10-4DC6-8F4C-767DBD326839}" dt="2024-11-15T01:28:16.119" v="11068" actId="207"/>
        <pc:sldMkLst>
          <pc:docMk/>
          <pc:sldMk cId="4212050258" sldId="1256"/>
        </pc:sldMkLst>
      </pc:sldChg>
      <pc:sldChg chg="del">
        <pc:chgData name="Alfred Asterjadhi" userId="39de57b9-85c0-4fd1-aaac-8ca2b6560ad0" providerId="ADAL" clId="{3AF8E451-6A10-4DC6-8F4C-767DBD326839}" dt="2024-11-11T01:02:52.235" v="3291" actId="47"/>
        <pc:sldMkLst>
          <pc:docMk/>
          <pc:sldMk cId="1861109961" sldId="1269"/>
        </pc:sldMkLst>
      </pc:sldChg>
      <pc:sldChg chg="modSp mod">
        <pc:chgData name="Alfred Asterjadhi" userId="39de57b9-85c0-4fd1-aaac-8ca2b6560ad0" providerId="ADAL" clId="{3AF8E451-6A10-4DC6-8F4C-767DBD326839}" dt="2024-11-15T01:56:14.900" v="11169" actId="207"/>
        <pc:sldMkLst>
          <pc:docMk/>
          <pc:sldMk cId="3809017515" sldId="1272"/>
        </pc:sldMkLst>
      </pc:sldChg>
      <pc:sldChg chg="modSp mod">
        <pc:chgData name="Alfred Asterjadhi" userId="39de57b9-85c0-4fd1-aaac-8ca2b6560ad0" providerId="ADAL" clId="{3AF8E451-6A10-4DC6-8F4C-767DBD326839}" dt="2024-11-15T01:59:54.708" v="11182" actId="20577"/>
        <pc:sldMkLst>
          <pc:docMk/>
          <pc:sldMk cId="1256207422" sldId="1273"/>
        </pc:sldMkLst>
      </pc:sldChg>
      <pc:sldChg chg="modSp mod">
        <pc:chgData name="Alfred Asterjadhi" userId="39de57b9-85c0-4fd1-aaac-8ca2b6560ad0" providerId="ADAL" clId="{3AF8E451-6A10-4DC6-8F4C-767DBD326839}" dt="2024-11-14T17:30:18.442" v="9932" actId="207"/>
        <pc:sldMkLst>
          <pc:docMk/>
          <pc:sldMk cId="3576094034" sldId="1274"/>
        </pc:sldMkLst>
      </pc:sldChg>
      <pc:sldChg chg="modSp mod">
        <pc:chgData name="Alfred Asterjadhi" userId="39de57b9-85c0-4fd1-aaac-8ca2b6560ad0" providerId="ADAL" clId="{3AF8E451-6A10-4DC6-8F4C-767DBD326839}" dt="2024-11-15T01:55:31.612" v="11163" actId="207"/>
        <pc:sldMkLst>
          <pc:docMk/>
          <pc:sldMk cId="1930027812" sldId="1275"/>
        </pc:sldMkLst>
      </pc:sldChg>
      <pc:sldChg chg="modSp mod">
        <pc:chgData name="Alfred Asterjadhi" userId="39de57b9-85c0-4fd1-aaac-8ca2b6560ad0" providerId="ADAL" clId="{3AF8E451-6A10-4DC6-8F4C-767DBD326839}" dt="2024-11-15T01:55:20.405" v="11161" actId="207"/>
        <pc:sldMkLst>
          <pc:docMk/>
          <pc:sldMk cId="2672561226" sldId="1276"/>
        </pc:sldMkLst>
      </pc:sldChg>
      <pc:sldChg chg="modSp mod">
        <pc:chgData name="Alfred Asterjadhi" userId="39de57b9-85c0-4fd1-aaac-8ca2b6560ad0" providerId="ADAL" clId="{3AF8E451-6A10-4DC6-8F4C-767DBD326839}" dt="2024-11-14T17:29:38.433" v="9925" actId="207"/>
        <pc:sldMkLst>
          <pc:docMk/>
          <pc:sldMk cId="1246262870" sldId="1277"/>
        </pc:sldMkLst>
      </pc:sldChg>
      <pc:sldChg chg="modSp mod">
        <pc:chgData name="Alfred Asterjadhi" userId="39de57b9-85c0-4fd1-aaac-8ca2b6560ad0" providerId="ADAL" clId="{3AF8E451-6A10-4DC6-8F4C-767DBD326839}" dt="2024-11-15T02:01:27.275" v="11189" actId="20577"/>
        <pc:sldMkLst>
          <pc:docMk/>
          <pc:sldMk cId="2455484467" sldId="1278"/>
        </pc:sldMkLst>
      </pc:sldChg>
      <pc:sldChg chg="modSp mod">
        <pc:chgData name="Alfred Asterjadhi" userId="39de57b9-85c0-4fd1-aaac-8ca2b6560ad0" providerId="ADAL" clId="{3AF8E451-6A10-4DC6-8F4C-767DBD326839}" dt="2024-11-15T01:55:49.337" v="11165" actId="207"/>
        <pc:sldMkLst>
          <pc:docMk/>
          <pc:sldMk cId="3685291219" sldId="1279"/>
        </pc:sldMkLst>
      </pc:sldChg>
      <pc:sldChg chg="modSp mod">
        <pc:chgData name="Alfred Asterjadhi" userId="39de57b9-85c0-4fd1-aaac-8ca2b6560ad0" providerId="ADAL" clId="{3AF8E451-6A10-4DC6-8F4C-767DBD326839}" dt="2024-11-15T01:55:57.259" v="11167" actId="207"/>
        <pc:sldMkLst>
          <pc:docMk/>
          <pc:sldMk cId="536130981" sldId="1280"/>
        </pc:sldMkLst>
      </pc:sldChg>
      <pc:sldChg chg="addSp modSp mod">
        <pc:chgData name="Alfred Asterjadhi" userId="39de57b9-85c0-4fd1-aaac-8ca2b6560ad0" providerId="ADAL" clId="{3AF8E451-6A10-4DC6-8F4C-767DBD326839}" dt="2024-11-11T18:30:13.324" v="4153" actId="207"/>
        <pc:sldMkLst>
          <pc:docMk/>
          <pc:sldMk cId="2299619968" sldId="1281"/>
        </pc:sldMkLst>
      </pc:sldChg>
      <pc:sldChg chg="modSp mod">
        <pc:chgData name="Alfred Asterjadhi" userId="39de57b9-85c0-4fd1-aaac-8ca2b6560ad0" providerId="ADAL" clId="{3AF8E451-6A10-4DC6-8F4C-767DBD326839}" dt="2024-11-11T18:35:11.771" v="4171" actId="20577"/>
        <pc:sldMkLst>
          <pc:docMk/>
          <pc:sldMk cId="1237462592" sldId="1282"/>
        </pc:sldMkLst>
      </pc:sldChg>
      <pc:sldChg chg="addSp modSp mod">
        <pc:chgData name="Alfred Asterjadhi" userId="39de57b9-85c0-4fd1-aaac-8ca2b6560ad0" providerId="ADAL" clId="{3AF8E451-6A10-4DC6-8F4C-767DBD326839}" dt="2024-11-13T01:05:49.123" v="6618" actId="13926"/>
        <pc:sldMkLst>
          <pc:docMk/>
          <pc:sldMk cId="2189037386" sldId="1283"/>
        </pc:sldMkLst>
      </pc:sldChg>
      <pc:sldChg chg="addSp delSp modSp mod">
        <pc:chgData name="Alfred Asterjadhi" userId="39de57b9-85c0-4fd1-aaac-8ca2b6560ad0" providerId="ADAL" clId="{3AF8E451-6A10-4DC6-8F4C-767DBD326839}" dt="2024-11-12T20:13:55.506" v="5790" actId="13926"/>
        <pc:sldMkLst>
          <pc:docMk/>
          <pc:sldMk cId="2540908627" sldId="1284"/>
        </pc:sldMkLst>
      </pc:sldChg>
      <pc:sldChg chg="addSp modSp mod">
        <pc:chgData name="Alfred Asterjadhi" userId="39de57b9-85c0-4fd1-aaac-8ca2b6560ad0" providerId="ADAL" clId="{3AF8E451-6A10-4DC6-8F4C-767DBD326839}" dt="2024-11-13T00:06:26.123" v="6353" actId="13926"/>
        <pc:sldMkLst>
          <pc:docMk/>
          <pc:sldMk cId="710190022" sldId="1285"/>
        </pc:sldMkLst>
      </pc:sldChg>
      <pc:sldChg chg="modSp mod">
        <pc:chgData name="Alfred Asterjadhi" userId="39de57b9-85c0-4fd1-aaac-8ca2b6560ad0" providerId="ADAL" clId="{3AF8E451-6A10-4DC6-8F4C-767DBD326839}" dt="2024-11-12T23:16:47.737" v="6282" actId="207"/>
        <pc:sldMkLst>
          <pc:docMk/>
          <pc:sldMk cId="115243900" sldId="1286"/>
        </pc:sldMkLst>
      </pc:sldChg>
      <pc:sldChg chg="modSp mod">
        <pc:chgData name="Alfred Asterjadhi" userId="39de57b9-85c0-4fd1-aaac-8ca2b6560ad0" providerId="ADAL" clId="{3AF8E451-6A10-4DC6-8F4C-767DBD326839}" dt="2024-11-13T18:30:31.774" v="7254" actId="207"/>
        <pc:sldMkLst>
          <pc:docMk/>
          <pc:sldMk cId="1748710395" sldId="1287"/>
        </pc:sldMkLst>
      </pc:sldChg>
      <pc:sldChg chg="addSp modSp mod">
        <pc:chgData name="Alfred Asterjadhi" userId="39de57b9-85c0-4fd1-aaac-8ca2b6560ad0" providerId="ADAL" clId="{3AF8E451-6A10-4DC6-8F4C-767DBD326839}" dt="2024-11-13T16:16:51.904" v="7003" actId="207"/>
        <pc:sldMkLst>
          <pc:docMk/>
          <pc:sldMk cId="3538497980" sldId="1288"/>
        </pc:sldMkLst>
      </pc:sldChg>
      <pc:sldChg chg="modSp mod">
        <pc:chgData name="Alfred Asterjadhi" userId="39de57b9-85c0-4fd1-aaac-8ca2b6560ad0" providerId="ADAL" clId="{3AF8E451-6A10-4DC6-8F4C-767DBD326839}" dt="2024-11-13T21:10:42.078" v="7662" actId="207"/>
        <pc:sldMkLst>
          <pc:docMk/>
          <pc:sldMk cId="1518454104" sldId="1289"/>
        </pc:sldMkLst>
      </pc:sldChg>
      <pc:sldChg chg="modSp mod">
        <pc:chgData name="Alfred Asterjadhi" userId="39de57b9-85c0-4fd1-aaac-8ca2b6560ad0" providerId="ADAL" clId="{3AF8E451-6A10-4DC6-8F4C-767DBD326839}" dt="2024-11-13T20:32:39.535" v="7593" actId="207"/>
        <pc:sldMkLst>
          <pc:docMk/>
          <pc:sldMk cId="3108884223" sldId="1290"/>
        </pc:sldMkLst>
      </pc:sldChg>
      <pc:sldChg chg="addSp modSp add del mod">
        <pc:chgData name="Alfred Asterjadhi" userId="39de57b9-85c0-4fd1-aaac-8ca2b6560ad0" providerId="ADAL" clId="{3AF8E451-6A10-4DC6-8F4C-767DBD326839}" dt="2024-11-13T21:17:13.307" v="7787" actId="47"/>
        <pc:sldMkLst>
          <pc:docMk/>
          <pc:sldMk cId="823265948" sldId="1291"/>
        </pc:sldMkLst>
      </pc:sldChg>
      <pc:sldChg chg="modSp mod">
        <pc:chgData name="Alfred Asterjadhi" userId="39de57b9-85c0-4fd1-aaac-8ca2b6560ad0" providerId="ADAL" clId="{3AF8E451-6A10-4DC6-8F4C-767DBD326839}" dt="2024-11-14T07:36:51.318" v="8967" actId="207"/>
        <pc:sldMkLst>
          <pc:docMk/>
          <pc:sldMk cId="2034965301" sldId="1292"/>
        </pc:sldMkLst>
      </pc:sldChg>
      <pc:sldChg chg="addSp modSp mod">
        <pc:chgData name="Alfred Asterjadhi" userId="39de57b9-85c0-4fd1-aaac-8ca2b6560ad0" providerId="ADAL" clId="{3AF8E451-6A10-4DC6-8F4C-767DBD326839}" dt="2024-11-14T20:48:49.031" v="10441" actId="207"/>
        <pc:sldMkLst>
          <pc:docMk/>
          <pc:sldMk cId="3208411967" sldId="1293"/>
        </pc:sldMkLst>
      </pc:sldChg>
      <pc:sldChg chg="modSp mod">
        <pc:chgData name="Alfred Asterjadhi" userId="39de57b9-85c0-4fd1-aaac-8ca2b6560ad0" providerId="ADAL" clId="{3AF8E451-6A10-4DC6-8F4C-767DBD326839}" dt="2024-11-14T21:00:23.636" v="10621" actId="13926"/>
        <pc:sldMkLst>
          <pc:docMk/>
          <pc:sldMk cId="2866206975" sldId="1294"/>
        </pc:sldMkLst>
      </pc:sldChg>
      <pc:sldChg chg="addSp modSp mod">
        <pc:chgData name="Alfred Asterjadhi" userId="39de57b9-85c0-4fd1-aaac-8ca2b6560ad0" providerId="ADAL" clId="{3AF8E451-6A10-4DC6-8F4C-767DBD326839}" dt="2024-11-14T21:01:12.261" v="10622" actId="13926"/>
        <pc:sldMkLst>
          <pc:docMk/>
          <pc:sldMk cId="2384632981" sldId="1295"/>
        </pc:sldMkLst>
      </pc:sldChg>
      <pc:sldChg chg="addSp modSp mod">
        <pc:chgData name="Alfred Asterjadhi" userId="39de57b9-85c0-4fd1-aaac-8ca2b6560ad0" providerId="ADAL" clId="{3AF8E451-6A10-4DC6-8F4C-767DBD326839}" dt="2024-11-15T01:50:45.619" v="11109" actId="20577"/>
        <pc:sldMkLst>
          <pc:docMk/>
          <pc:sldMk cId="3622002728" sldId="1296"/>
        </pc:sldMkLst>
      </pc:sldChg>
      <pc:sldChg chg="del">
        <pc:chgData name="Alfred Asterjadhi" userId="39de57b9-85c0-4fd1-aaac-8ca2b6560ad0" providerId="ADAL" clId="{3AF8E451-6A10-4DC6-8F4C-767DBD326839}" dt="2024-11-10T21:15:26.246" v="1221" actId="47"/>
        <pc:sldMkLst>
          <pc:docMk/>
          <pc:sldMk cId="897555814" sldId="1297"/>
        </pc:sldMkLst>
      </pc:sldChg>
      <pc:sldChg chg="del">
        <pc:chgData name="Alfred Asterjadhi" userId="39de57b9-85c0-4fd1-aaac-8ca2b6560ad0" providerId="ADAL" clId="{3AF8E451-6A10-4DC6-8F4C-767DBD326839}" dt="2024-11-10T21:39:37.944" v="1792" actId="47"/>
        <pc:sldMkLst>
          <pc:docMk/>
          <pc:sldMk cId="3481136858" sldId="1298"/>
        </pc:sldMkLst>
      </pc:sldChg>
      <pc:sldChg chg="del">
        <pc:chgData name="Alfred Asterjadhi" userId="39de57b9-85c0-4fd1-aaac-8ca2b6560ad0" providerId="ADAL" clId="{3AF8E451-6A10-4DC6-8F4C-767DBD326839}" dt="2024-11-10T21:16:30.119" v="1247" actId="47"/>
        <pc:sldMkLst>
          <pc:docMk/>
          <pc:sldMk cId="1927957563" sldId="1299"/>
        </pc:sldMkLst>
      </pc:sldChg>
      <pc:sldChg chg="del">
        <pc:chgData name="Alfred Asterjadhi" userId="39de57b9-85c0-4fd1-aaac-8ca2b6560ad0" providerId="ADAL" clId="{3AF8E451-6A10-4DC6-8F4C-767DBD326839}" dt="2024-11-10T21:39:48.817" v="1794" actId="47"/>
        <pc:sldMkLst>
          <pc:docMk/>
          <pc:sldMk cId="1002082164" sldId="1300"/>
        </pc:sldMkLst>
      </pc:sldChg>
      <pc:sldChg chg="del">
        <pc:chgData name="Alfred Asterjadhi" userId="39de57b9-85c0-4fd1-aaac-8ca2b6560ad0" providerId="ADAL" clId="{3AF8E451-6A10-4DC6-8F4C-767DBD326839}" dt="2024-11-10T21:17:14.077" v="1264" actId="47"/>
        <pc:sldMkLst>
          <pc:docMk/>
          <pc:sldMk cId="953190269" sldId="1301"/>
        </pc:sldMkLst>
      </pc:sldChg>
      <pc:sldChg chg="del">
        <pc:chgData name="Alfred Asterjadhi" userId="39de57b9-85c0-4fd1-aaac-8ca2b6560ad0" providerId="ADAL" clId="{3AF8E451-6A10-4DC6-8F4C-767DBD326839}" dt="2024-11-10T21:40:00.849" v="1796" actId="47"/>
        <pc:sldMkLst>
          <pc:docMk/>
          <pc:sldMk cId="2175163893" sldId="1302"/>
        </pc:sldMkLst>
      </pc:sldChg>
      <pc:sldChg chg="del">
        <pc:chgData name="Alfred Asterjadhi" userId="39de57b9-85c0-4fd1-aaac-8ca2b6560ad0" providerId="ADAL" clId="{3AF8E451-6A10-4DC6-8F4C-767DBD326839}" dt="2024-11-10T21:40:08.094" v="1797" actId="47"/>
        <pc:sldMkLst>
          <pc:docMk/>
          <pc:sldMk cId="4166417920" sldId="1303"/>
        </pc:sldMkLst>
      </pc:sldChg>
      <pc:sldChg chg="del">
        <pc:chgData name="Alfred Asterjadhi" userId="39de57b9-85c0-4fd1-aaac-8ca2b6560ad0" providerId="ADAL" clId="{3AF8E451-6A10-4DC6-8F4C-767DBD326839}" dt="2024-11-10T21:40:13.221" v="1798" actId="47"/>
        <pc:sldMkLst>
          <pc:docMk/>
          <pc:sldMk cId="3544057812" sldId="1304"/>
        </pc:sldMkLst>
      </pc:sldChg>
      <pc:sldChg chg="modSp del mod">
        <pc:chgData name="Alfred Asterjadhi" userId="39de57b9-85c0-4fd1-aaac-8ca2b6560ad0" providerId="ADAL" clId="{3AF8E451-6A10-4DC6-8F4C-767DBD326839}" dt="2024-11-13T00:17:54.980" v="6556" actId="47"/>
        <pc:sldMkLst>
          <pc:docMk/>
          <pc:sldMk cId="2201529688" sldId="1305"/>
        </pc:sldMkLst>
      </pc:sldChg>
      <pc:sldChg chg="del">
        <pc:chgData name="Alfred Asterjadhi" userId="39de57b9-85c0-4fd1-aaac-8ca2b6560ad0" providerId="ADAL" clId="{3AF8E451-6A10-4DC6-8F4C-767DBD326839}" dt="2024-11-10T22:20:37.406" v="2454" actId="47"/>
        <pc:sldMkLst>
          <pc:docMk/>
          <pc:sldMk cId="1323344737" sldId="1306"/>
        </pc:sldMkLst>
      </pc:sldChg>
      <pc:sldChg chg="modSp new mod">
        <pc:chgData name="Alfred Asterjadhi" userId="39de57b9-85c0-4fd1-aaac-8ca2b6560ad0" providerId="ADAL" clId="{3AF8E451-6A10-4DC6-8F4C-767DBD326839}" dt="2024-11-11T18:29:12.780" v="4150" actId="207"/>
        <pc:sldMkLst>
          <pc:docMk/>
          <pc:sldMk cId="1846915639" sldId="1307"/>
        </pc:sldMkLst>
      </pc:sldChg>
      <pc:sldChg chg="add del">
        <pc:chgData name="Alfred Asterjadhi" userId="39de57b9-85c0-4fd1-aaac-8ca2b6560ad0" providerId="ADAL" clId="{3AF8E451-6A10-4DC6-8F4C-767DBD326839}" dt="2024-11-10T21:38:05.301" v="1782" actId="47"/>
        <pc:sldMkLst>
          <pc:docMk/>
          <pc:sldMk cId="2889552890" sldId="1308"/>
        </pc:sldMkLst>
      </pc:sldChg>
      <pc:sldChg chg="addSp delSp modSp add mod chgLayout">
        <pc:chgData name="Alfred Asterjadhi" userId="39de57b9-85c0-4fd1-aaac-8ca2b6560ad0" providerId="ADAL" clId="{3AF8E451-6A10-4DC6-8F4C-767DBD326839}" dt="2024-11-11T18:29:01.363" v="4147" actId="207"/>
        <pc:sldMkLst>
          <pc:docMk/>
          <pc:sldMk cId="2412982780" sldId="1309"/>
        </pc:sldMkLst>
      </pc:sldChg>
      <pc:sldChg chg="modSp add mod">
        <pc:chgData name="Alfred Asterjadhi" userId="39de57b9-85c0-4fd1-aaac-8ca2b6560ad0" providerId="ADAL" clId="{3AF8E451-6A10-4DC6-8F4C-767DBD326839}" dt="2024-11-14T17:33:08.514" v="9941"/>
        <pc:sldMkLst>
          <pc:docMk/>
          <pc:sldMk cId="2439274614" sldId="1310"/>
        </pc:sldMkLst>
      </pc:sldChg>
      <pc:sldChg chg="modSp add del mod">
        <pc:chgData name="Alfred Asterjadhi" userId="39de57b9-85c0-4fd1-aaac-8ca2b6560ad0" providerId="ADAL" clId="{3AF8E451-6A10-4DC6-8F4C-767DBD326839}" dt="2024-11-10T21:55:16.770" v="2040" actId="2696"/>
        <pc:sldMkLst>
          <pc:docMk/>
          <pc:sldMk cId="3406785641" sldId="1310"/>
        </pc:sldMkLst>
      </pc:sldChg>
      <pc:sldChg chg="modSp add mod">
        <pc:chgData name="Alfred Asterjadhi" userId="39de57b9-85c0-4fd1-aaac-8ca2b6560ad0" providerId="ADAL" clId="{3AF8E451-6A10-4DC6-8F4C-767DBD326839}" dt="2024-11-12T19:20:16.432" v="5783" actId="207"/>
        <pc:sldMkLst>
          <pc:docMk/>
          <pc:sldMk cId="2069152933" sldId="1311"/>
        </pc:sldMkLst>
      </pc:sldChg>
      <pc:sldChg chg="modSp add del mod">
        <pc:chgData name="Alfred Asterjadhi" userId="39de57b9-85c0-4fd1-aaac-8ca2b6560ad0" providerId="ADAL" clId="{3AF8E451-6A10-4DC6-8F4C-767DBD326839}" dt="2024-11-10T21:55:16.770" v="2040" actId="2696"/>
        <pc:sldMkLst>
          <pc:docMk/>
          <pc:sldMk cId="3094553671" sldId="1311"/>
        </pc:sldMkLst>
      </pc:sldChg>
      <pc:sldChg chg="modSp add mod">
        <pc:chgData name="Alfred Asterjadhi" userId="39de57b9-85c0-4fd1-aaac-8ca2b6560ad0" providerId="ADAL" clId="{3AF8E451-6A10-4DC6-8F4C-767DBD326839}" dt="2024-11-13T01:06:03.071" v="6620" actId="207"/>
        <pc:sldMkLst>
          <pc:docMk/>
          <pc:sldMk cId="4231591922" sldId="1312"/>
        </pc:sldMkLst>
      </pc:sldChg>
      <pc:sldChg chg="modSp add del mod">
        <pc:chgData name="Alfred Asterjadhi" userId="39de57b9-85c0-4fd1-aaac-8ca2b6560ad0" providerId="ADAL" clId="{3AF8E451-6A10-4DC6-8F4C-767DBD326839}" dt="2024-11-13T01:05:56.241" v="6619" actId="47"/>
        <pc:sldMkLst>
          <pc:docMk/>
          <pc:sldMk cId="3857641499" sldId="1313"/>
        </pc:sldMkLst>
      </pc:sldChg>
      <pc:sldChg chg="modSp add mod">
        <pc:chgData name="Alfred Asterjadhi" userId="39de57b9-85c0-4fd1-aaac-8ca2b6560ad0" providerId="ADAL" clId="{3AF8E451-6A10-4DC6-8F4C-767DBD326839}" dt="2024-11-14T20:47:24.789" v="10435" actId="20577"/>
        <pc:sldMkLst>
          <pc:docMk/>
          <pc:sldMk cId="2879250025" sldId="1314"/>
        </pc:sldMkLst>
      </pc:sldChg>
      <pc:sldChg chg="modSp add mod ord">
        <pc:chgData name="Alfred Asterjadhi" userId="39de57b9-85c0-4fd1-aaac-8ca2b6560ad0" providerId="ADAL" clId="{3AF8E451-6A10-4DC6-8F4C-767DBD326839}" dt="2024-11-13T16:25:21.318" v="7141" actId="6549"/>
        <pc:sldMkLst>
          <pc:docMk/>
          <pc:sldMk cId="2224735559" sldId="1315"/>
        </pc:sldMkLst>
      </pc:sldChg>
      <pc:sldChg chg="modSp add del mod">
        <pc:chgData name="Alfred Asterjadhi" userId="39de57b9-85c0-4fd1-aaac-8ca2b6560ad0" providerId="ADAL" clId="{3AF8E451-6A10-4DC6-8F4C-767DBD326839}" dt="2024-11-10T19:11:55.765" v="553" actId="2696"/>
        <pc:sldMkLst>
          <pc:docMk/>
          <pc:sldMk cId="2853348657" sldId="1315"/>
        </pc:sldMkLst>
      </pc:sldChg>
      <pc:sldChg chg="modSp add mod">
        <pc:chgData name="Alfred Asterjadhi" userId="39de57b9-85c0-4fd1-aaac-8ca2b6560ad0" providerId="ADAL" clId="{3AF8E451-6A10-4DC6-8F4C-767DBD326839}" dt="2024-11-13T21:09:38.324" v="7653" actId="207"/>
        <pc:sldMkLst>
          <pc:docMk/>
          <pc:sldMk cId="1984926669" sldId="1316"/>
        </pc:sldMkLst>
      </pc:sldChg>
      <pc:sldChg chg="modSp add del mod">
        <pc:chgData name="Alfred Asterjadhi" userId="39de57b9-85c0-4fd1-aaac-8ca2b6560ad0" providerId="ADAL" clId="{3AF8E451-6A10-4DC6-8F4C-767DBD326839}" dt="2024-11-10T19:15:29.281" v="600" actId="2696"/>
        <pc:sldMkLst>
          <pc:docMk/>
          <pc:sldMk cId="2049818759" sldId="1316"/>
        </pc:sldMkLst>
      </pc:sldChg>
      <pc:sldChg chg="modSp add del mod ord">
        <pc:chgData name="Alfred Asterjadhi" userId="39de57b9-85c0-4fd1-aaac-8ca2b6560ad0" providerId="ADAL" clId="{3AF8E451-6A10-4DC6-8F4C-767DBD326839}" dt="2024-11-13T00:12:45.955" v="6462" actId="47"/>
        <pc:sldMkLst>
          <pc:docMk/>
          <pc:sldMk cId="2988467554" sldId="1317"/>
        </pc:sldMkLst>
      </pc:sldChg>
      <pc:sldChg chg="modSp add del mod">
        <pc:chgData name="Alfred Asterjadhi" userId="39de57b9-85c0-4fd1-aaac-8ca2b6560ad0" providerId="ADAL" clId="{3AF8E451-6A10-4DC6-8F4C-767DBD326839}" dt="2024-11-10T20:44:54.136" v="709" actId="2696"/>
        <pc:sldMkLst>
          <pc:docMk/>
          <pc:sldMk cId="3612871802" sldId="1317"/>
        </pc:sldMkLst>
      </pc:sldChg>
      <pc:sldChg chg="modSp add mod">
        <pc:chgData name="Alfred Asterjadhi" userId="39de57b9-85c0-4fd1-aaac-8ca2b6560ad0" providerId="ADAL" clId="{3AF8E451-6A10-4DC6-8F4C-767DBD326839}" dt="2024-11-14T07:37:56.694" v="8993" actId="207"/>
        <pc:sldMkLst>
          <pc:docMk/>
          <pc:sldMk cId="354717815" sldId="1318"/>
        </pc:sldMkLst>
      </pc:sldChg>
      <pc:sldChg chg="modSp add del mod">
        <pc:chgData name="Alfred Asterjadhi" userId="39de57b9-85c0-4fd1-aaac-8ca2b6560ad0" providerId="ADAL" clId="{3AF8E451-6A10-4DC6-8F4C-767DBD326839}" dt="2024-11-10T20:36:39.147" v="624" actId="2696"/>
        <pc:sldMkLst>
          <pc:docMk/>
          <pc:sldMk cId="2533345108" sldId="1318"/>
        </pc:sldMkLst>
      </pc:sldChg>
      <pc:sldChg chg="modSp add del mod">
        <pc:chgData name="Alfred Asterjadhi" userId="39de57b9-85c0-4fd1-aaac-8ca2b6560ad0" providerId="ADAL" clId="{3AF8E451-6A10-4DC6-8F4C-767DBD326839}" dt="2024-11-10T20:36:39.147" v="624" actId="2696"/>
        <pc:sldMkLst>
          <pc:docMk/>
          <pc:sldMk cId="378547667" sldId="1319"/>
        </pc:sldMkLst>
      </pc:sldChg>
      <pc:sldChg chg="modSp add del mod">
        <pc:chgData name="Alfred Asterjadhi" userId="39de57b9-85c0-4fd1-aaac-8ca2b6560ad0" providerId="ADAL" clId="{3AF8E451-6A10-4DC6-8F4C-767DBD326839}" dt="2024-11-13T00:17:23.933" v="6552" actId="47"/>
        <pc:sldMkLst>
          <pc:docMk/>
          <pc:sldMk cId="836271807" sldId="1319"/>
        </pc:sldMkLst>
      </pc:sldChg>
      <pc:sldChg chg="modSp add del mod">
        <pc:chgData name="Alfred Asterjadhi" userId="39de57b9-85c0-4fd1-aaac-8ca2b6560ad0" providerId="ADAL" clId="{3AF8E451-6A10-4DC6-8F4C-767DBD326839}" dt="2024-11-13T00:04:07.433" v="6284" actId="47"/>
        <pc:sldMkLst>
          <pc:docMk/>
          <pc:sldMk cId="3230137007" sldId="1320"/>
        </pc:sldMkLst>
      </pc:sldChg>
      <pc:sldChg chg="modSp add del mod">
        <pc:chgData name="Alfred Asterjadhi" userId="39de57b9-85c0-4fd1-aaac-8ca2b6560ad0" providerId="ADAL" clId="{3AF8E451-6A10-4DC6-8F4C-767DBD326839}" dt="2024-11-13T00:08:44.016" v="6399" actId="47"/>
        <pc:sldMkLst>
          <pc:docMk/>
          <pc:sldMk cId="2516369252" sldId="1321"/>
        </pc:sldMkLst>
      </pc:sldChg>
      <pc:sldChg chg="modSp add del mod">
        <pc:chgData name="Alfred Asterjadhi" userId="39de57b9-85c0-4fd1-aaac-8ca2b6560ad0" providerId="ADAL" clId="{3AF8E451-6A10-4DC6-8F4C-767DBD326839}" dt="2024-11-10T20:46:04.436" v="713" actId="47"/>
        <pc:sldMkLst>
          <pc:docMk/>
          <pc:sldMk cId="932894375" sldId="1322"/>
        </pc:sldMkLst>
      </pc:sldChg>
      <pc:sldChg chg="modSp add mod">
        <pc:chgData name="Alfred Asterjadhi" userId="39de57b9-85c0-4fd1-aaac-8ca2b6560ad0" providerId="ADAL" clId="{3AF8E451-6A10-4DC6-8F4C-767DBD326839}" dt="2024-11-14T20:45:40.194" v="10417" actId="207"/>
        <pc:sldMkLst>
          <pc:docMk/>
          <pc:sldMk cId="2847894271" sldId="1323"/>
        </pc:sldMkLst>
      </pc:sldChg>
      <pc:sldChg chg="modSp add del mod">
        <pc:chgData name="Alfred Asterjadhi" userId="39de57b9-85c0-4fd1-aaac-8ca2b6560ad0" providerId="ADAL" clId="{3AF8E451-6A10-4DC6-8F4C-767DBD326839}" dt="2024-11-13T00:17:38.169" v="6554" actId="47"/>
        <pc:sldMkLst>
          <pc:docMk/>
          <pc:sldMk cId="160820689" sldId="1324"/>
        </pc:sldMkLst>
      </pc:sldChg>
      <pc:sldChg chg="modSp add del mod">
        <pc:chgData name="Alfred Asterjadhi" userId="39de57b9-85c0-4fd1-aaac-8ca2b6560ad0" providerId="ADAL" clId="{3AF8E451-6A10-4DC6-8F4C-767DBD326839}" dt="2024-11-14T23:32:50.087" v="10642" actId="2696"/>
        <pc:sldMkLst>
          <pc:docMk/>
          <pc:sldMk cId="1153233998" sldId="1325"/>
        </pc:sldMkLst>
      </pc:sldChg>
      <pc:sldChg chg="modSp add del mod">
        <pc:chgData name="Alfred Asterjadhi" userId="39de57b9-85c0-4fd1-aaac-8ca2b6560ad0" providerId="ADAL" clId="{3AF8E451-6A10-4DC6-8F4C-767DBD326839}" dt="2024-11-11T02:40:59.995" v="3830" actId="2696"/>
        <pc:sldMkLst>
          <pc:docMk/>
          <pc:sldMk cId="1902930870" sldId="1325"/>
        </pc:sldMkLst>
      </pc:sldChg>
      <pc:sldChg chg="addSp modSp new del mod">
        <pc:chgData name="Alfred Asterjadhi" userId="39de57b9-85c0-4fd1-aaac-8ca2b6560ad0" providerId="ADAL" clId="{3AF8E451-6A10-4DC6-8F4C-767DBD326839}" dt="2024-11-10T21:32:26.541" v="1719" actId="2696"/>
        <pc:sldMkLst>
          <pc:docMk/>
          <pc:sldMk cId="2327482639" sldId="1325"/>
        </pc:sldMkLst>
      </pc:sldChg>
      <pc:sldChg chg="modSp add mod">
        <pc:chgData name="Alfred Asterjadhi" userId="39de57b9-85c0-4fd1-aaac-8ca2b6560ad0" providerId="ADAL" clId="{3AF8E451-6A10-4DC6-8F4C-767DBD326839}" dt="2024-11-14T23:33:01.829" v="10645" actId="20577"/>
        <pc:sldMkLst>
          <pc:docMk/>
          <pc:sldMk cId="2542550161" sldId="1325"/>
        </pc:sldMkLst>
      </pc:sldChg>
      <pc:sldChg chg="add del">
        <pc:chgData name="Alfred Asterjadhi" userId="39de57b9-85c0-4fd1-aaac-8ca2b6560ad0" providerId="ADAL" clId="{3AF8E451-6A10-4DC6-8F4C-767DBD326839}" dt="2024-11-10T21:42:58.484" v="1836" actId="2696"/>
        <pc:sldMkLst>
          <pc:docMk/>
          <pc:sldMk cId="2997665695" sldId="1325"/>
        </pc:sldMkLst>
      </pc:sldChg>
      <pc:sldChg chg="modSp add del mod">
        <pc:chgData name="Alfred Asterjadhi" userId="39de57b9-85c0-4fd1-aaac-8ca2b6560ad0" providerId="ADAL" clId="{3AF8E451-6A10-4DC6-8F4C-767DBD326839}" dt="2024-11-14T14:37:11.808" v="9372" actId="47"/>
        <pc:sldMkLst>
          <pc:docMk/>
          <pc:sldMk cId="208823206" sldId="1326"/>
        </pc:sldMkLst>
      </pc:sldChg>
      <pc:sldChg chg="add del">
        <pc:chgData name="Alfred Asterjadhi" userId="39de57b9-85c0-4fd1-aaac-8ca2b6560ad0" providerId="ADAL" clId="{3AF8E451-6A10-4DC6-8F4C-767DBD326839}" dt="2024-11-10T21:42:58.484" v="1836" actId="2696"/>
        <pc:sldMkLst>
          <pc:docMk/>
          <pc:sldMk cId="233532265" sldId="1326"/>
        </pc:sldMkLst>
      </pc:sldChg>
      <pc:sldChg chg="addSp delSp modSp add del mod chgLayout">
        <pc:chgData name="Alfred Asterjadhi" userId="39de57b9-85c0-4fd1-aaac-8ca2b6560ad0" providerId="ADAL" clId="{3AF8E451-6A10-4DC6-8F4C-767DBD326839}" dt="2024-11-10T21:32:26.541" v="1719" actId="2696"/>
        <pc:sldMkLst>
          <pc:docMk/>
          <pc:sldMk cId="2174139480" sldId="1326"/>
        </pc:sldMkLst>
      </pc:sldChg>
      <pc:sldChg chg="add del">
        <pc:chgData name="Alfred Asterjadhi" userId="39de57b9-85c0-4fd1-aaac-8ca2b6560ad0" providerId="ADAL" clId="{3AF8E451-6A10-4DC6-8F4C-767DBD326839}" dt="2024-11-11T02:40:59.995" v="3830" actId="2696"/>
        <pc:sldMkLst>
          <pc:docMk/>
          <pc:sldMk cId="2900531633" sldId="1326"/>
        </pc:sldMkLst>
      </pc:sldChg>
      <pc:sldChg chg="addSp delSp modSp add mod chgLayout">
        <pc:chgData name="Alfred Asterjadhi" userId="39de57b9-85c0-4fd1-aaac-8ca2b6560ad0" providerId="ADAL" clId="{3AF8E451-6A10-4DC6-8F4C-767DBD326839}" dt="2024-11-11T18:36:57.713" v="4205"/>
        <pc:sldMkLst>
          <pc:docMk/>
          <pc:sldMk cId="91893365" sldId="1327"/>
        </pc:sldMkLst>
      </pc:sldChg>
      <pc:sldChg chg="add del">
        <pc:chgData name="Alfred Asterjadhi" userId="39de57b9-85c0-4fd1-aaac-8ca2b6560ad0" providerId="ADAL" clId="{3AF8E451-6A10-4DC6-8F4C-767DBD326839}" dt="2024-11-10T21:34:00.135" v="1722"/>
        <pc:sldMkLst>
          <pc:docMk/>
          <pc:sldMk cId="311361921" sldId="1327"/>
        </pc:sldMkLst>
      </pc:sldChg>
      <pc:sldChg chg="add del">
        <pc:chgData name="Alfred Asterjadhi" userId="39de57b9-85c0-4fd1-aaac-8ca2b6560ad0" providerId="ADAL" clId="{3AF8E451-6A10-4DC6-8F4C-767DBD326839}" dt="2024-11-10T21:34:00.135" v="1722"/>
        <pc:sldMkLst>
          <pc:docMk/>
          <pc:sldMk cId="417891600" sldId="1328"/>
        </pc:sldMkLst>
      </pc:sldChg>
      <pc:sldChg chg="modSp add mod">
        <pc:chgData name="Alfred Asterjadhi" userId="39de57b9-85c0-4fd1-aaac-8ca2b6560ad0" providerId="ADAL" clId="{3AF8E451-6A10-4DC6-8F4C-767DBD326839}" dt="2024-11-11T18:37:36.199" v="4223"/>
        <pc:sldMkLst>
          <pc:docMk/>
          <pc:sldMk cId="3226150459" sldId="1328"/>
        </pc:sldMkLst>
      </pc:sldChg>
      <pc:sldChg chg="add del">
        <pc:chgData name="Alfred Asterjadhi" userId="39de57b9-85c0-4fd1-aaac-8ca2b6560ad0" providerId="ADAL" clId="{3AF8E451-6A10-4DC6-8F4C-767DBD326839}" dt="2024-11-10T21:55:30.561" v="2042" actId="47"/>
        <pc:sldMkLst>
          <pc:docMk/>
          <pc:sldMk cId="3668125988" sldId="1329"/>
        </pc:sldMkLst>
      </pc:sldChg>
      <pc:sldChg chg="add del">
        <pc:chgData name="Alfred Asterjadhi" userId="39de57b9-85c0-4fd1-aaac-8ca2b6560ad0" providerId="ADAL" clId="{3AF8E451-6A10-4DC6-8F4C-767DBD326839}" dt="2024-11-10T21:55:31.811" v="2043" actId="47"/>
        <pc:sldMkLst>
          <pc:docMk/>
          <pc:sldMk cId="3738637436" sldId="1330"/>
        </pc:sldMkLst>
      </pc:sldChg>
      <pc:sldChg chg="modSp add mod">
        <pc:chgData name="Alfred Asterjadhi" userId="39de57b9-85c0-4fd1-aaac-8ca2b6560ad0" providerId="ADAL" clId="{3AF8E451-6A10-4DC6-8F4C-767DBD326839}" dt="2024-11-12T22:01:05.051" v="5910" actId="207"/>
        <pc:sldMkLst>
          <pc:docMk/>
          <pc:sldMk cId="2452861109" sldId="1331"/>
        </pc:sldMkLst>
      </pc:sldChg>
      <pc:sldChg chg="modSp add mod">
        <pc:chgData name="Alfred Asterjadhi" userId="39de57b9-85c0-4fd1-aaac-8ca2b6560ad0" providerId="ADAL" clId="{3AF8E451-6A10-4DC6-8F4C-767DBD326839}" dt="2024-11-12T22:20:51.677" v="5950" actId="20577"/>
        <pc:sldMkLst>
          <pc:docMk/>
          <pc:sldMk cId="1274163600" sldId="1332"/>
        </pc:sldMkLst>
      </pc:sldChg>
      <pc:sldChg chg="modSp add mod">
        <pc:chgData name="Alfred Asterjadhi" userId="39de57b9-85c0-4fd1-aaac-8ca2b6560ad0" providerId="ADAL" clId="{3AF8E451-6A10-4DC6-8F4C-767DBD326839}" dt="2024-11-13T03:58:07.754" v="6933" actId="207"/>
        <pc:sldMkLst>
          <pc:docMk/>
          <pc:sldMk cId="3069160061" sldId="1333"/>
        </pc:sldMkLst>
      </pc:sldChg>
      <pc:sldChg chg="modSp add mod">
        <pc:chgData name="Alfred Asterjadhi" userId="39de57b9-85c0-4fd1-aaac-8ca2b6560ad0" providerId="ADAL" clId="{3AF8E451-6A10-4DC6-8F4C-767DBD326839}" dt="2024-11-13T04:04:18.929" v="6967" actId="207"/>
        <pc:sldMkLst>
          <pc:docMk/>
          <pc:sldMk cId="3813521761" sldId="1334"/>
        </pc:sldMkLst>
      </pc:sldChg>
      <pc:sldChg chg="modSp add del mod">
        <pc:chgData name="Alfred Asterjadhi" userId="39de57b9-85c0-4fd1-aaac-8ca2b6560ad0" providerId="ADAL" clId="{3AF8E451-6A10-4DC6-8F4C-767DBD326839}" dt="2024-11-12T22:34:01.330" v="5974" actId="47"/>
        <pc:sldMkLst>
          <pc:docMk/>
          <pc:sldMk cId="1664188119" sldId="1335"/>
        </pc:sldMkLst>
      </pc:sldChg>
      <pc:sldChg chg="modSp add mod">
        <pc:chgData name="Alfred Asterjadhi" userId="39de57b9-85c0-4fd1-aaac-8ca2b6560ad0" providerId="ADAL" clId="{3AF8E451-6A10-4DC6-8F4C-767DBD326839}" dt="2024-11-13T19:01:53.543" v="7329" actId="207"/>
        <pc:sldMkLst>
          <pc:docMk/>
          <pc:sldMk cId="2253548072" sldId="1336"/>
        </pc:sldMkLst>
      </pc:sldChg>
      <pc:sldChg chg="modSp add del mod">
        <pc:chgData name="Alfred Asterjadhi" userId="39de57b9-85c0-4fd1-aaac-8ca2b6560ad0" providerId="ADAL" clId="{3AF8E451-6A10-4DC6-8F4C-767DBD326839}" dt="2024-11-12T22:36:18.590" v="5993" actId="47"/>
        <pc:sldMkLst>
          <pc:docMk/>
          <pc:sldMk cId="3463029389" sldId="1337"/>
        </pc:sldMkLst>
      </pc:sldChg>
      <pc:sldChg chg="modSp add del mod">
        <pc:chgData name="Alfred Asterjadhi" userId="39de57b9-85c0-4fd1-aaac-8ca2b6560ad0" providerId="ADAL" clId="{3AF8E451-6A10-4DC6-8F4C-767DBD326839}" dt="2024-11-12T22:36:21.355" v="5995" actId="47"/>
        <pc:sldMkLst>
          <pc:docMk/>
          <pc:sldMk cId="3871853725" sldId="1338"/>
        </pc:sldMkLst>
      </pc:sldChg>
      <pc:sldChg chg="modSp add del mod">
        <pc:chgData name="Alfred Asterjadhi" userId="39de57b9-85c0-4fd1-aaac-8ca2b6560ad0" providerId="ADAL" clId="{3AF8E451-6A10-4DC6-8F4C-767DBD326839}" dt="2024-11-12T22:36:33.686" v="5996" actId="47"/>
        <pc:sldMkLst>
          <pc:docMk/>
          <pc:sldMk cId="1501727949" sldId="1339"/>
        </pc:sldMkLst>
      </pc:sldChg>
      <pc:sldChg chg="modSp add del mod">
        <pc:chgData name="Alfred Asterjadhi" userId="39de57b9-85c0-4fd1-aaac-8ca2b6560ad0" providerId="ADAL" clId="{3AF8E451-6A10-4DC6-8F4C-767DBD326839}" dt="2024-11-12T22:36:35.012" v="5997" actId="47"/>
        <pc:sldMkLst>
          <pc:docMk/>
          <pc:sldMk cId="573924693" sldId="1340"/>
        </pc:sldMkLst>
      </pc:sldChg>
      <pc:sldChg chg="modSp add mod">
        <pc:chgData name="Alfred Asterjadhi" userId="39de57b9-85c0-4fd1-aaac-8ca2b6560ad0" providerId="ADAL" clId="{3AF8E451-6A10-4DC6-8F4C-767DBD326839}" dt="2024-11-14T20:52:04.678" v="10515" actId="207"/>
        <pc:sldMkLst>
          <pc:docMk/>
          <pc:sldMk cId="605891869" sldId="1341"/>
        </pc:sldMkLst>
      </pc:sldChg>
      <pc:sldChg chg="modSp add del mod">
        <pc:chgData name="Alfred Asterjadhi" userId="39de57b9-85c0-4fd1-aaac-8ca2b6560ad0" providerId="ADAL" clId="{3AF8E451-6A10-4DC6-8F4C-767DBD326839}" dt="2024-11-12T22:36:47.037" v="5998" actId="2696"/>
        <pc:sldMkLst>
          <pc:docMk/>
          <pc:sldMk cId="1550653232" sldId="1342"/>
        </pc:sldMkLst>
      </pc:sldChg>
      <pc:sldChg chg="modSp add mod">
        <pc:chgData name="Alfred Asterjadhi" userId="39de57b9-85c0-4fd1-aaac-8ca2b6560ad0" providerId="ADAL" clId="{3AF8E451-6A10-4DC6-8F4C-767DBD326839}" dt="2024-11-14T00:50:21.481" v="8696" actId="207"/>
        <pc:sldMkLst>
          <pc:docMk/>
          <pc:sldMk cId="3617121007" sldId="1342"/>
        </pc:sldMkLst>
      </pc:sldChg>
      <pc:sldChg chg="modSp add del mod">
        <pc:chgData name="Alfred Asterjadhi" userId="39de57b9-85c0-4fd1-aaac-8ca2b6560ad0" providerId="ADAL" clId="{3AF8E451-6A10-4DC6-8F4C-767DBD326839}" dt="2024-11-14T01:13:50.536" v="8832" actId="47"/>
        <pc:sldMkLst>
          <pc:docMk/>
          <pc:sldMk cId="2440801393" sldId="1343"/>
        </pc:sldMkLst>
      </pc:sldChg>
      <pc:sldChg chg="addSp delSp modSp add del mod chgLayout">
        <pc:chgData name="Alfred Asterjadhi" userId="39de57b9-85c0-4fd1-aaac-8ca2b6560ad0" providerId="ADAL" clId="{3AF8E451-6A10-4DC6-8F4C-767DBD326839}" dt="2024-11-13T22:56:15.969" v="8437" actId="47"/>
        <pc:sldMkLst>
          <pc:docMk/>
          <pc:sldMk cId="1587342334" sldId="1344"/>
        </pc:sldMkLst>
      </pc:sldChg>
      <pc:sldChg chg="addSp delSp modSp new mod chgLayout">
        <pc:chgData name="Alfred Asterjadhi" userId="39de57b9-85c0-4fd1-aaac-8ca2b6560ad0" providerId="ADAL" clId="{3AF8E451-6A10-4DC6-8F4C-767DBD326839}" dt="2024-11-15T01:17:05.593" v="11000" actId="15"/>
        <pc:sldMkLst>
          <pc:docMk/>
          <pc:sldMk cId="2148918161" sldId="1345"/>
        </pc:sldMkLst>
      </pc:sldChg>
      <pc:sldChg chg="modSp add mod">
        <pc:chgData name="Alfred Asterjadhi" userId="39de57b9-85c0-4fd1-aaac-8ca2b6560ad0" providerId="ADAL" clId="{3AF8E451-6A10-4DC6-8F4C-767DBD326839}" dt="2024-11-15T01:52:56.670" v="11114" actId="207"/>
        <pc:sldMkLst>
          <pc:docMk/>
          <pc:sldMk cId="63952263" sldId="1346"/>
        </pc:sldMkLst>
      </pc:sldChg>
      <pc:sldChg chg="modSp add mod">
        <pc:chgData name="Alfred Asterjadhi" userId="39de57b9-85c0-4fd1-aaac-8ca2b6560ad0" providerId="ADAL" clId="{3AF8E451-6A10-4DC6-8F4C-767DBD326839}" dt="2024-11-14T20:47:57.437" v="10439" actId="207"/>
        <pc:sldMkLst>
          <pc:docMk/>
          <pc:sldMk cId="767189135" sldId="1347"/>
        </pc:sldMkLst>
      </pc:sldChg>
      <pc:sldChg chg="modSp add mod">
        <pc:chgData name="Alfred Asterjadhi" userId="39de57b9-85c0-4fd1-aaac-8ca2b6560ad0" providerId="ADAL" clId="{3AF8E451-6A10-4DC6-8F4C-767DBD326839}" dt="2024-11-15T02:01:07.772" v="11186" actId="20577"/>
        <pc:sldMkLst>
          <pc:docMk/>
          <pc:sldMk cId="1389508599" sldId="1348"/>
        </pc:sldMkLst>
      </pc:sldChg>
      <pc:sldChg chg="modSp add mod">
        <pc:chgData name="Alfred Asterjadhi" userId="39de57b9-85c0-4fd1-aaac-8ca2b6560ad0" providerId="ADAL" clId="{3AF8E451-6A10-4DC6-8F4C-767DBD326839}" dt="2024-11-11T01:52:11.049" v="3724"/>
        <pc:sldMkLst>
          <pc:docMk/>
          <pc:sldMk cId="3827705579" sldId="1349"/>
        </pc:sldMkLst>
      </pc:sldChg>
      <pc:sldChg chg="modSp add mod">
        <pc:chgData name="Alfred Asterjadhi" userId="39de57b9-85c0-4fd1-aaac-8ca2b6560ad0" providerId="ADAL" clId="{3AF8E451-6A10-4DC6-8F4C-767DBD326839}" dt="2024-11-14T17:31:14.179" v="9939" actId="207"/>
        <pc:sldMkLst>
          <pc:docMk/>
          <pc:sldMk cId="821712372" sldId="1350"/>
        </pc:sldMkLst>
      </pc:sldChg>
      <pc:sldChg chg="modSp add mod">
        <pc:chgData name="Alfred Asterjadhi" userId="39de57b9-85c0-4fd1-aaac-8ca2b6560ad0" providerId="ADAL" clId="{3AF8E451-6A10-4DC6-8F4C-767DBD326839}" dt="2024-11-14T18:03:15.845" v="10358" actId="207"/>
        <pc:sldMkLst>
          <pc:docMk/>
          <pc:sldMk cId="1784315566" sldId="1351"/>
        </pc:sldMkLst>
      </pc:sldChg>
      <pc:sldChg chg="modSp add mod">
        <pc:chgData name="Alfred Asterjadhi" userId="39de57b9-85c0-4fd1-aaac-8ca2b6560ad0" providerId="ADAL" clId="{3AF8E451-6A10-4DC6-8F4C-767DBD326839}" dt="2024-11-15T02:00:49.637" v="11185" actId="20577"/>
        <pc:sldMkLst>
          <pc:docMk/>
          <pc:sldMk cId="1627378281" sldId="1352"/>
        </pc:sldMkLst>
      </pc:sldChg>
      <pc:sldChg chg="modSp add mod">
        <pc:chgData name="Alfred Asterjadhi" userId="39de57b9-85c0-4fd1-aaac-8ca2b6560ad0" providerId="ADAL" clId="{3AF8E451-6A10-4DC6-8F4C-767DBD326839}" dt="2024-11-15T02:00:23.927" v="11184" actId="207"/>
        <pc:sldMkLst>
          <pc:docMk/>
          <pc:sldMk cId="6663636" sldId="1353"/>
        </pc:sldMkLst>
      </pc:sldChg>
      <pc:sldChg chg="modSp add del mod">
        <pc:chgData name="Alfred Asterjadhi" userId="39de57b9-85c0-4fd1-aaac-8ca2b6560ad0" providerId="ADAL" clId="{3AF8E451-6A10-4DC6-8F4C-767DBD326839}" dt="2024-11-13T22:58:54.147" v="8483" actId="47"/>
        <pc:sldMkLst>
          <pc:docMk/>
          <pc:sldMk cId="2323218990" sldId="1354"/>
        </pc:sldMkLst>
      </pc:sldChg>
      <pc:sldChg chg="modSp add del mod">
        <pc:chgData name="Alfred Asterjadhi" userId="39de57b9-85c0-4fd1-aaac-8ca2b6560ad0" providerId="ADAL" clId="{3AF8E451-6A10-4DC6-8F4C-767DBD326839}" dt="2024-11-13T22:58:57.180" v="8484" actId="47"/>
        <pc:sldMkLst>
          <pc:docMk/>
          <pc:sldMk cId="2315633379" sldId="1355"/>
        </pc:sldMkLst>
      </pc:sldChg>
      <pc:sldChg chg="add del">
        <pc:chgData name="Alfred Asterjadhi" userId="39de57b9-85c0-4fd1-aaac-8ca2b6560ad0" providerId="ADAL" clId="{3AF8E451-6A10-4DC6-8F4C-767DBD326839}" dt="2024-11-13T00:19:27.413" v="6582" actId="47"/>
        <pc:sldMkLst>
          <pc:docMk/>
          <pc:sldMk cId="3277061574" sldId="1356"/>
        </pc:sldMkLst>
      </pc:sldChg>
      <pc:sldChg chg="modSp add del mod">
        <pc:chgData name="Alfred Asterjadhi" userId="39de57b9-85c0-4fd1-aaac-8ca2b6560ad0" providerId="ADAL" clId="{3AF8E451-6A10-4DC6-8F4C-767DBD326839}" dt="2024-11-13T22:56:06.383" v="8436" actId="47"/>
        <pc:sldMkLst>
          <pc:docMk/>
          <pc:sldMk cId="3158196473" sldId="1357"/>
        </pc:sldMkLst>
      </pc:sldChg>
      <pc:sldChg chg="modSp add del mod">
        <pc:chgData name="Alfred Asterjadhi" userId="39de57b9-85c0-4fd1-aaac-8ca2b6560ad0" providerId="ADAL" clId="{3AF8E451-6A10-4DC6-8F4C-767DBD326839}" dt="2024-11-13T20:04:05.453" v="7570" actId="47"/>
        <pc:sldMkLst>
          <pc:docMk/>
          <pc:sldMk cId="2192190613" sldId="1358"/>
        </pc:sldMkLst>
      </pc:sldChg>
      <pc:sldChg chg="modSp add del mod">
        <pc:chgData name="Alfred Asterjadhi" userId="39de57b9-85c0-4fd1-aaac-8ca2b6560ad0" providerId="ADAL" clId="{3AF8E451-6A10-4DC6-8F4C-767DBD326839}" dt="2024-11-13T20:03:32.370" v="7564" actId="2696"/>
        <pc:sldMkLst>
          <pc:docMk/>
          <pc:sldMk cId="3778923064" sldId="1358"/>
        </pc:sldMkLst>
      </pc:sldChg>
      <pc:sldChg chg="modSp add mod">
        <pc:chgData name="Alfred Asterjadhi" userId="39de57b9-85c0-4fd1-aaac-8ca2b6560ad0" providerId="ADAL" clId="{3AF8E451-6A10-4DC6-8F4C-767DBD326839}" dt="2024-11-14T20:55:30.819" v="10572" actId="207"/>
        <pc:sldMkLst>
          <pc:docMk/>
          <pc:sldMk cId="2272134483" sldId="1359"/>
        </pc:sldMkLst>
      </pc:sldChg>
      <pc:sldChg chg="modSp add del mod">
        <pc:chgData name="Alfred Asterjadhi" userId="39de57b9-85c0-4fd1-aaac-8ca2b6560ad0" providerId="ADAL" clId="{3AF8E451-6A10-4DC6-8F4C-767DBD326839}" dt="2024-11-13T20:03:32.370" v="7564" actId="2696"/>
        <pc:sldMkLst>
          <pc:docMk/>
          <pc:sldMk cId="3310848742" sldId="1359"/>
        </pc:sldMkLst>
      </pc:sldChg>
      <pc:sldChg chg="addSp delSp modSp new mod chgLayout">
        <pc:chgData name="Alfred Asterjadhi" userId="39de57b9-85c0-4fd1-aaac-8ca2b6560ad0" providerId="ADAL" clId="{3AF8E451-6A10-4DC6-8F4C-767DBD326839}" dt="2024-11-11T20:16:56.412" v="4440" actId="12"/>
        <pc:sldMkLst>
          <pc:docMk/>
          <pc:sldMk cId="3264070698" sldId="1360"/>
        </pc:sldMkLst>
      </pc:sldChg>
      <pc:sldChg chg="modSp add mod">
        <pc:chgData name="Alfred Asterjadhi" userId="39de57b9-85c0-4fd1-aaac-8ca2b6560ad0" providerId="ADAL" clId="{3AF8E451-6A10-4DC6-8F4C-767DBD326839}" dt="2024-11-12T20:14:23.497" v="5791" actId="20577"/>
        <pc:sldMkLst>
          <pc:docMk/>
          <pc:sldMk cId="3899892109" sldId="1361"/>
        </pc:sldMkLst>
      </pc:sldChg>
      <pc:sldChg chg="modSp add mod">
        <pc:chgData name="Alfred Asterjadhi" userId="39de57b9-85c0-4fd1-aaac-8ca2b6560ad0" providerId="ADAL" clId="{3AF8E451-6A10-4DC6-8F4C-767DBD326839}" dt="2024-11-12T02:34:56.722" v="4813" actId="403"/>
        <pc:sldMkLst>
          <pc:docMk/>
          <pc:sldMk cId="3879516453" sldId="1362"/>
        </pc:sldMkLst>
      </pc:sldChg>
      <pc:sldChg chg="modSp add del mod">
        <pc:chgData name="Alfred Asterjadhi" userId="39de57b9-85c0-4fd1-aaac-8ca2b6560ad0" providerId="ADAL" clId="{3AF8E451-6A10-4DC6-8F4C-767DBD326839}" dt="2024-11-12T23:04:31.321" v="6172" actId="47"/>
        <pc:sldMkLst>
          <pc:docMk/>
          <pc:sldMk cId="493944357" sldId="1363"/>
        </pc:sldMkLst>
      </pc:sldChg>
      <pc:sldChg chg="modSp add del mod">
        <pc:chgData name="Alfred Asterjadhi" userId="39de57b9-85c0-4fd1-aaac-8ca2b6560ad0" providerId="ADAL" clId="{3AF8E451-6A10-4DC6-8F4C-767DBD326839}" dt="2024-11-12T22:36:19.900" v="5994" actId="47"/>
        <pc:sldMkLst>
          <pc:docMk/>
          <pc:sldMk cId="3579936431" sldId="1364"/>
        </pc:sldMkLst>
      </pc:sldChg>
      <pc:sldChg chg="modSp add del mod">
        <pc:chgData name="Alfred Asterjadhi" userId="39de57b9-85c0-4fd1-aaac-8ca2b6560ad0" providerId="ADAL" clId="{3AF8E451-6A10-4DC6-8F4C-767DBD326839}" dt="2024-11-13T20:03:32.370" v="7564" actId="2696"/>
        <pc:sldMkLst>
          <pc:docMk/>
          <pc:sldMk cId="928404500" sldId="1365"/>
        </pc:sldMkLst>
      </pc:sldChg>
      <pc:sldChg chg="addSp modSp add mod">
        <pc:chgData name="Alfred Asterjadhi" userId="39de57b9-85c0-4fd1-aaac-8ca2b6560ad0" providerId="ADAL" clId="{3AF8E451-6A10-4DC6-8F4C-767DBD326839}" dt="2024-11-14T20:56:06.382" v="10582" actId="207"/>
        <pc:sldMkLst>
          <pc:docMk/>
          <pc:sldMk cId="4016917965" sldId="1365"/>
        </pc:sldMkLst>
      </pc:sldChg>
      <pc:sldChg chg="modSp add mod">
        <pc:chgData name="Alfred Asterjadhi" userId="39de57b9-85c0-4fd1-aaac-8ca2b6560ad0" providerId="ADAL" clId="{3AF8E451-6A10-4DC6-8F4C-767DBD326839}" dt="2024-11-12T21:46:58.825" v="5854" actId="207"/>
        <pc:sldMkLst>
          <pc:docMk/>
          <pc:sldMk cId="961366168" sldId="1366"/>
        </pc:sldMkLst>
      </pc:sldChg>
      <pc:sldChg chg="modSp add del mod">
        <pc:chgData name="Alfred Asterjadhi" userId="39de57b9-85c0-4fd1-aaac-8ca2b6560ad0" providerId="ADAL" clId="{3AF8E451-6A10-4DC6-8F4C-767DBD326839}" dt="2024-11-12T21:21:55.719" v="5807" actId="47"/>
        <pc:sldMkLst>
          <pc:docMk/>
          <pc:sldMk cId="3994856668" sldId="1367"/>
        </pc:sldMkLst>
      </pc:sldChg>
      <pc:sldChg chg="modSp add mod">
        <pc:chgData name="Alfred Asterjadhi" userId="39de57b9-85c0-4fd1-aaac-8ca2b6560ad0" providerId="ADAL" clId="{3AF8E451-6A10-4DC6-8F4C-767DBD326839}" dt="2024-11-12T21:51:34.020" v="5870" actId="207"/>
        <pc:sldMkLst>
          <pc:docMk/>
          <pc:sldMk cId="4263412283" sldId="1368"/>
        </pc:sldMkLst>
      </pc:sldChg>
      <pc:sldChg chg="modSp add mod">
        <pc:chgData name="Alfred Asterjadhi" userId="39de57b9-85c0-4fd1-aaac-8ca2b6560ad0" providerId="ADAL" clId="{3AF8E451-6A10-4DC6-8F4C-767DBD326839}" dt="2024-11-13T04:30:16.530" v="6996" actId="207"/>
        <pc:sldMkLst>
          <pc:docMk/>
          <pc:sldMk cId="598673741" sldId="1369"/>
        </pc:sldMkLst>
      </pc:sldChg>
      <pc:sldChg chg="modSp add del mod">
        <pc:chgData name="Alfred Asterjadhi" userId="39de57b9-85c0-4fd1-aaac-8ca2b6560ad0" providerId="ADAL" clId="{3AF8E451-6A10-4DC6-8F4C-767DBD326839}" dt="2024-11-12T23:06:25.187" v="6193" actId="47"/>
        <pc:sldMkLst>
          <pc:docMk/>
          <pc:sldMk cId="2575760745" sldId="1370"/>
        </pc:sldMkLst>
      </pc:sldChg>
      <pc:sldChg chg="modSp add mod">
        <pc:chgData name="Alfred Asterjadhi" userId="39de57b9-85c0-4fd1-aaac-8ca2b6560ad0" providerId="ADAL" clId="{3AF8E451-6A10-4DC6-8F4C-767DBD326839}" dt="2024-11-13T19:14:21.429" v="7428" actId="2711"/>
        <pc:sldMkLst>
          <pc:docMk/>
          <pc:sldMk cId="3837989667" sldId="1371"/>
        </pc:sldMkLst>
      </pc:sldChg>
      <pc:sldChg chg="modSp add mod">
        <pc:chgData name="Alfred Asterjadhi" userId="39de57b9-85c0-4fd1-aaac-8ca2b6560ad0" providerId="ADAL" clId="{3AF8E451-6A10-4DC6-8F4C-767DBD326839}" dt="2024-11-13T19:33:49.448" v="7503" actId="207"/>
        <pc:sldMkLst>
          <pc:docMk/>
          <pc:sldMk cId="2645286899" sldId="1372"/>
        </pc:sldMkLst>
      </pc:sldChg>
      <pc:sldChg chg="modSp add mod">
        <pc:chgData name="Alfred Asterjadhi" userId="39de57b9-85c0-4fd1-aaac-8ca2b6560ad0" providerId="ADAL" clId="{3AF8E451-6A10-4DC6-8F4C-767DBD326839}" dt="2024-11-13T19:43:32.471" v="7504" actId="207"/>
        <pc:sldMkLst>
          <pc:docMk/>
          <pc:sldMk cId="3283123675" sldId="1373"/>
        </pc:sldMkLst>
      </pc:sldChg>
      <pc:sldChg chg="modSp add del mod">
        <pc:chgData name="Alfred Asterjadhi" userId="39de57b9-85c0-4fd1-aaac-8ca2b6560ad0" providerId="ADAL" clId="{3AF8E451-6A10-4DC6-8F4C-767DBD326839}" dt="2024-11-12T23:06:58.838" v="6201" actId="2696"/>
        <pc:sldMkLst>
          <pc:docMk/>
          <pc:sldMk cId="4171782085" sldId="1373"/>
        </pc:sldMkLst>
      </pc:sldChg>
      <pc:sldChg chg="modSp add mod">
        <pc:chgData name="Alfred Asterjadhi" userId="39de57b9-85c0-4fd1-aaac-8ca2b6560ad0" providerId="ADAL" clId="{3AF8E451-6A10-4DC6-8F4C-767DBD326839}" dt="2024-11-14T00:26:54.329" v="8587" actId="207"/>
        <pc:sldMkLst>
          <pc:docMk/>
          <pc:sldMk cId="3858447148" sldId="1374"/>
        </pc:sldMkLst>
      </pc:sldChg>
      <pc:sldChg chg="modSp add mod">
        <pc:chgData name="Alfred Asterjadhi" userId="39de57b9-85c0-4fd1-aaac-8ca2b6560ad0" providerId="ADAL" clId="{3AF8E451-6A10-4DC6-8F4C-767DBD326839}" dt="2024-11-14T00:54:19.253" v="8748" actId="207"/>
        <pc:sldMkLst>
          <pc:docMk/>
          <pc:sldMk cId="2201586783" sldId="1375"/>
        </pc:sldMkLst>
      </pc:sldChg>
      <pc:sldChg chg="modSp add mod">
        <pc:chgData name="Alfred Asterjadhi" userId="39de57b9-85c0-4fd1-aaac-8ca2b6560ad0" providerId="ADAL" clId="{3AF8E451-6A10-4DC6-8F4C-767DBD326839}" dt="2024-11-14T23:38:26.237" v="10740" actId="207"/>
        <pc:sldMkLst>
          <pc:docMk/>
          <pc:sldMk cId="4113347919" sldId="1376"/>
        </pc:sldMkLst>
      </pc:sldChg>
      <pc:sldChg chg="modSp add mod">
        <pc:chgData name="Alfred Asterjadhi" userId="39de57b9-85c0-4fd1-aaac-8ca2b6560ad0" providerId="ADAL" clId="{3AF8E451-6A10-4DC6-8F4C-767DBD326839}" dt="2024-11-14T23:39:38.591" v="10770" actId="20577"/>
        <pc:sldMkLst>
          <pc:docMk/>
          <pc:sldMk cId="1178468829" sldId="1377"/>
        </pc:sldMkLst>
      </pc:sldChg>
      <pc:sldChg chg="add del">
        <pc:chgData name="Alfred Asterjadhi" userId="39de57b9-85c0-4fd1-aaac-8ca2b6560ad0" providerId="ADAL" clId="{3AF8E451-6A10-4DC6-8F4C-767DBD326839}" dt="2024-11-12T22:46:55.887" v="6111" actId="47"/>
        <pc:sldMkLst>
          <pc:docMk/>
          <pc:sldMk cId="1198540652" sldId="1378"/>
        </pc:sldMkLst>
      </pc:sldChg>
      <pc:sldChg chg="add del">
        <pc:chgData name="Alfred Asterjadhi" userId="39de57b9-85c0-4fd1-aaac-8ca2b6560ad0" providerId="ADAL" clId="{3AF8E451-6A10-4DC6-8F4C-767DBD326839}" dt="2024-11-13T00:19:31.560" v="6583" actId="47"/>
        <pc:sldMkLst>
          <pc:docMk/>
          <pc:sldMk cId="1525886482" sldId="1379"/>
        </pc:sldMkLst>
      </pc:sldChg>
      <pc:sldChg chg="modSp add mod">
        <pc:chgData name="Alfred Asterjadhi" userId="39de57b9-85c0-4fd1-aaac-8ca2b6560ad0" providerId="ADAL" clId="{3AF8E451-6A10-4DC6-8F4C-767DBD326839}" dt="2024-11-13T04:35:52.766" v="6998" actId="207"/>
        <pc:sldMkLst>
          <pc:docMk/>
          <pc:sldMk cId="1017535009" sldId="1380"/>
        </pc:sldMkLst>
      </pc:sldChg>
      <pc:sldChg chg="modSp add mod">
        <pc:chgData name="Alfred Asterjadhi" userId="39de57b9-85c0-4fd1-aaac-8ca2b6560ad0" providerId="ADAL" clId="{3AF8E451-6A10-4DC6-8F4C-767DBD326839}" dt="2024-11-14T00:42:01.436" v="8637" actId="207"/>
        <pc:sldMkLst>
          <pc:docMk/>
          <pc:sldMk cId="4231050976" sldId="1381"/>
        </pc:sldMkLst>
      </pc:sldChg>
      <pc:sldChg chg="modSp add mod">
        <pc:chgData name="Alfred Asterjadhi" userId="39de57b9-85c0-4fd1-aaac-8ca2b6560ad0" providerId="ADAL" clId="{3AF8E451-6A10-4DC6-8F4C-767DBD326839}" dt="2024-11-14T20:54:56.539" v="10563" actId="20577"/>
        <pc:sldMkLst>
          <pc:docMk/>
          <pc:sldMk cId="1947691262" sldId="1382"/>
        </pc:sldMkLst>
      </pc:sldChg>
      <pc:sldChg chg="addSp modSp add mod">
        <pc:chgData name="Alfred Asterjadhi" userId="39de57b9-85c0-4fd1-aaac-8ca2b6560ad0" providerId="ADAL" clId="{3AF8E451-6A10-4DC6-8F4C-767DBD326839}" dt="2024-11-14T07:38:43.031" v="9000" actId="207"/>
        <pc:sldMkLst>
          <pc:docMk/>
          <pc:sldMk cId="2239628208" sldId="1383"/>
        </pc:sldMkLst>
      </pc:sldChg>
      <pc:sldChg chg="modSp add del mod">
        <pc:chgData name="Alfred Asterjadhi" userId="39de57b9-85c0-4fd1-aaac-8ca2b6560ad0" providerId="ADAL" clId="{3AF8E451-6A10-4DC6-8F4C-767DBD326839}" dt="2024-11-14T01:12:59.332" v="8822" actId="47"/>
        <pc:sldMkLst>
          <pc:docMk/>
          <pc:sldMk cId="2022037031" sldId="1384"/>
        </pc:sldMkLst>
      </pc:sldChg>
      <pc:sldChg chg="addSp modSp add mod">
        <pc:chgData name="Alfred Asterjadhi" userId="39de57b9-85c0-4fd1-aaac-8ca2b6560ad0" providerId="ADAL" clId="{3AF8E451-6A10-4DC6-8F4C-767DBD326839}" dt="2024-11-14T20:56:19.290" v="10587" actId="207"/>
        <pc:sldMkLst>
          <pc:docMk/>
          <pc:sldMk cId="984508935" sldId="1385"/>
        </pc:sldMkLst>
      </pc:sldChg>
      <pc:sldChg chg="modSp add mod">
        <pc:chgData name="Alfred Asterjadhi" userId="39de57b9-85c0-4fd1-aaac-8ca2b6560ad0" providerId="ADAL" clId="{3AF8E451-6A10-4DC6-8F4C-767DBD326839}" dt="2024-11-14T23:31:45.535" v="10623" actId="13926"/>
        <pc:sldMkLst>
          <pc:docMk/>
          <pc:sldMk cId="97856396" sldId="1386"/>
        </pc:sldMkLst>
      </pc:sldChg>
      <pc:sldChg chg="add del">
        <pc:chgData name="Alfred Asterjadhi" userId="39de57b9-85c0-4fd1-aaac-8ca2b6560ad0" providerId="ADAL" clId="{3AF8E451-6A10-4DC6-8F4C-767DBD326839}" dt="2024-11-13T22:42:04.758" v="8173" actId="47"/>
        <pc:sldMkLst>
          <pc:docMk/>
          <pc:sldMk cId="2153651454" sldId="1386"/>
        </pc:sldMkLst>
      </pc:sldChg>
      <pc:sldChg chg="modSp add mod">
        <pc:chgData name="Alfred Asterjadhi" userId="39de57b9-85c0-4fd1-aaac-8ca2b6560ad0" providerId="ADAL" clId="{3AF8E451-6A10-4DC6-8F4C-767DBD326839}" dt="2024-11-14T23:32:22.192" v="10641" actId="207"/>
        <pc:sldMkLst>
          <pc:docMk/>
          <pc:sldMk cId="4035791045" sldId="1387"/>
        </pc:sldMkLst>
      </pc:sldChg>
      <pc:sldChg chg="modSp add mod">
        <pc:chgData name="Alfred Asterjadhi" userId="39de57b9-85c0-4fd1-aaac-8ca2b6560ad0" providerId="ADAL" clId="{3AF8E451-6A10-4DC6-8F4C-767DBD326839}" dt="2024-11-14T23:32:10.719" v="10627" actId="207"/>
        <pc:sldMkLst>
          <pc:docMk/>
          <pc:sldMk cId="2398377453" sldId="1388"/>
        </pc:sldMkLst>
      </pc:sldChg>
      <pc:sldChg chg="addSp delSp modSp add mod chgLayout">
        <pc:chgData name="Alfred Asterjadhi" userId="39de57b9-85c0-4fd1-aaac-8ca2b6560ad0" providerId="ADAL" clId="{3AF8E451-6A10-4DC6-8F4C-767DBD326839}" dt="2024-11-14T14:36:31.703" v="9367" actId="6549"/>
        <pc:sldMkLst>
          <pc:docMk/>
          <pc:sldMk cId="1354255927" sldId="1389"/>
        </pc:sldMkLst>
      </pc:sldChg>
      <pc:sldChg chg="modSp add mod ord">
        <pc:chgData name="Alfred Asterjadhi" userId="39de57b9-85c0-4fd1-aaac-8ca2b6560ad0" providerId="ADAL" clId="{3AF8E451-6A10-4DC6-8F4C-767DBD326839}" dt="2024-11-14T23:35:03.916" v="10690"/>
        <pc:sldMkLst>
          <pc:docMk/>
          <pc:sldMk cId="3912146512" sldId="1390"/>
        </pc:sldMkLst>
      </pc:sldChg>
      <pc:sldChg chg="modSp add mod">
        <pc:chgData name="Alfred Asterjadhi" userId="39de57b9-85c0-4fd1-aaac-8ca2b6560ad0" providerId="ADAL" clId="{3AF8E451-6A10-4DC6-8F4C-767DBD326839}" dt="2024-11-14T23:39:41.956" v="10771" actId="20577"/>
        <pc:sldMkLst>
          <pc:docMk/>
          <pc:sldMk cId="3535448210" sldId="1391"/>
        </pc:sldMkLst>
      </pc:sldChg>
      <pc:sldChg chg="modSp add mod">
        <pc:chgData name="Alfred Asterjadhi" userId="39de57b9-85c0-4fd1-aaac-8ca2b6560ad0" providerId="ADAL" clId="{3AF8E451-6A10-4DC6-8F4C-767DBD326839}" dt="2024-11-14T23:40:04.347" v="10777" actId="207"/>
        <pc:sldMkLst>
          <pc:docMk/>
          <pc:sldMk cId="3662704170" sldId="1392"/>
        </pc:sldMkLst>
      </pc:sldChg>
      <pc:sldChg chg="modSp add mod">
        <pc:chgData name="Alfred Asterjadhi" userId="39de57b9-85c0-4fd1-aaac-8ca2b6560ad0" providerId="ADAL" clId="{3AF8E451-6A10-4DC6-8F4C-767DBD326839}" dt="2024-11-14T23:40:36.535" v="10802" actId="207"/>
        <pc:sldMkLst>
          <pc:docMk/>
          <pc:sldMk cId="1832179933" sldId="1393"/>
        </pc:sldMkLst>
      </pc:sldChg>
      <pc:sldChg chg="modSp add mod">
        <pc:chgData name="Alfred Asterjadhi" userId="39de57b9-85c0-4fd1-aaac-8ca2b6560ad0" providerId="ADAL" clId="{3AF8E451-6A10-4DC6-8F4C-767DBD326839}" dt="2024-11-14T20:46:36.552" v="10432" actId="207"/>
        <pc:sldMkLst>
          <pc:docMk/>
          <pc:sldMk cId="830770626" sldId="1394"/>
        </pc:sldMkLst>
      </pc:sldChg>
      <pc:sldChg chg="modSp add mod">
        <pc:chgData name="Alfred Asterjadhi" userId="39de57b9-85c0-4fd1-aaac-8ca2b6560ad0" providerId="ADAL" clId="{3AF8E451-6A10-4DC6-8F4C-767DBD326839}" dt="2024-11-14T23:40:53.639" v="10807" actId="207"/>
        <pc:sldMkLst>
          <pc:docMk/>
          <pc:sldMk cId="3293328329" sldId="1395"/>
        </pc:sldMkLst>
      </pc:sldChg>
      <pc:sldChg chg="modSp new mod">
        <pc:chgData name="Alfred Asterjadhi" userId="39de57b9-85c0-4fd1-aaac-8ca2b6560ad0" providerId="ADAL" clId="{3AF8E451-6A10-4DC6-8F4C-767DBD326839}" dt="2024-11-14T20:52:29.765" v="10520" actId="20577"/>
        <pc:sldMkLst>
          <pc:docMk/>
          <pc:sldMk cId="2885433641" sldId="1396"/>
        </pc:sldMkLst>
      </pc:sldChg>
      <pc:sldChg chg="add del">
        <pc:chgData name="Alfred Asterjadhi" userId="39de57b9-85c0-4fd1-aaac-8ca2b6560ad0" providerId="ADAL" clId="{3AF8E451-6A10-4DC6-8F4C-767DBD326839}" dt="2024-11-14T23:33:25.997" v="10647"/>
        <pc:sldMkLst>
          <pc:docMk/>
          <pc:sldMk cId="2396908739" sldId="1397"/>
        </pc:sldMkLst>
      </pc:sldChg>
      <pc:sldChg chg="add del">
        <pc:chgData name="Alfred Asterjadhi" userId="39de57b9-85c0-4fd1-aaac-8ca2b6560ad0" providerId="ADAL" clId="{3AF8E451-6A10-4DC6-8F4C-767DBD326839}" dt="2024-11-14T23:35:06.318" v="10691" actId="47"/>
        <pc:sldMkLst>
          <pc:docMk/>
          <pc:sldMk cId="2896235095" sldId="1397"/>
        </pc:sldMkLst>
      </pc:sldChg>
      <pc:sldMasterChg chg="modSp mod">
        <pc:chgData name="Alfred Asterjadhi" userId="39de57b9-85c0-4fd1-aaac-8ca2b6560ad0" providerId="ADAL" clId="{3AF8E451-6A10-4DC6-8F4C-767DBD326839}" dt="2024-11-15T02:25:10.792" v="11193" actId="6549"/>
        <pc:sldMasterMkLst>
          <pc:docMk/>
          <pc:sldMasterMk cId="0" sldId="2147483648"/>
        </pc:sldMasterMkLst>
      </pc:sldMasterChg>
    </pc:docChg>
  </pc:docChgLst>
  <pc:docChgLst>
    <pc:chgData name="Alfred Asterjadhi" userId="39de57b9-85c0-4fd1-aaac-8ca2b6560ad0" providerId="ADAL" clId="{AF35694F-9D83-49E1-B24D-CC9A039AB265}"/>
    <pc:docChg chg="undo custSel addSld delSld modSld sldOrd modMainMaster">
      <pc:chgData name="Alfred Asterjadhi" userId="39de57b9-85c0-4fd1-aaac-8ca2b6560ad0" providerId="ADAL" clId="{AF35694F-9D83-49E1-B24D-CC9A039AB265}" dt="2024-06-11T18:24:48.912" v="780"/>
      <pc:docMkLst>
        <pc:docMk/>
      </pc:docMkLst>
      <pc:sldChg chg="modSp mod">
        <pc:chgData name="Alfred Asterjadhi" userId="39de57b9-85c0-4fd1-aaac-8ca2b6560ad0" providerId="ADAL" clId="{AF35694F-9D83-49E1-B24D-CC9A039AB265}" dt="2024-06-07T16:51:14.694" v="157" actId="20577"/>
        <pc:sldMkLst>
          <pc:docMk/>
          <pc:sldMk cId="0" sldId="256"/>
        </pc:sldMkLst>
      </pc:sldChg>
      <pc:sldChg chg="modSp mod">
        <pc:chgData name="Alfred Asterjadhi" userId="39de57b9-85c0-4fd1-aaac-8ca2b6560ad0" providerId="ADAL" clId="{AF35694F-9D83-49E1-B24D-CC9A039AB265}" dt="2024-06-07T16:51:48.487" v="186" actId="20577"/>
        <pc:sldMkLst>
          <pc:docMk/>
          <pc:sldMk cId="0" sldId="257"/>
        </pc:sldMkLst>
      </pc:sldChg>
      <pc:sldChg chg="modSp mod">
        <pc:chgData name="Alfred Asterjadhi" userId="39de57b9-85c0-4fd1-aaac-8ca2b6560ad0" providerId="ADAL" clId="{AF35694F-9D83-49E1-B24D-CC9A039AB265}" dt="2024-06-07T16:50:29.725" v="91" actId="313"/>
        <pc:sldMkLst>
          <pc:docMk/>
          <pc:sldMk cId="3254182675" sldId="258"/>
        </pc:sldMkLst>
      </pc:sldChg>
      <pc:sldChg chg="modSp mod">
        <pc:chgData name="Alfred Asterjadhi" userId="39de57b9-85c0-4fd1-aaac-8ca2b6560ad0" providerId="ADAL" clId="{AF35694F-9D83-49E1-B24D-CC9A039AB265}" dt="2024-06-07T16:50:30.709" v="93" actId="313"/>
        <pc:sldMkLst>
          <pc:docMk/>
          <pc:sldMk cId="3136880362" sldId="260"/>
        </pc:sldMkLst>
      </pc:sldChg>
      <pc:sldChg chg="modSp mod">
        <pc:chgData name="Alfred Asterjadhi" userId="39de57b9-85c0-4fd1-aaac-8ca2b6560ad0" providerId="ADAL" clId="{AF35694F-9D83-49E1-B24D-CC9A039AB265}" dt="2024-06-07T16:50:31.686" v="95" actId="313"/>
        <pc:sldMkLst>
          <pc:docMk/>
          <pc:sldMk cId="1676196551" sldId="261"/>
        </pc:sldMkLst>
      </pc:sldChg>
      <pc:sldChg chg="modSp mod">
        <pc:chgData name="Alfred Asterjadhi" userId="39de57b9-85c0-4fd1-aaac-8ca2b6560ad0" providerId="ADAL" clId="{AF35694F-9D83-49E1-B24D-CC9A039AB265}" dt="2024-06-07T16:50:32.348" v="96" actId="313"/>
        <pc:sldMkLst>
          <pc:docMk/>
          <pc:sldMk cId="2927177891" sldId="263"/>
        </pc:sldMkLst>
      </pc:sldChg>
      <pc:sldChg chg="modSp mod">
        <pc:chgData name="Alfred Asterjadhi" userId="39de57b9-85c0-4fd1-aaac-8ca2b6560ad0" providerId="ADAL" clId="{AF35694F-9D83-49E1-B24D-CC9A039AB265}" dt="2024-06-07T16:50:32.827" v="97" actId="313"/>
        <pc:sldMkLst>
          <pc:docMk/>
          <pc:sldMk cId="4277600907" sldId="264"/>
        </pc:sldMkLst>
      </pc:sldChg>
      <pc:sldChg chg="modSp mod">
        <pc:chgData name="Alfred Asterjadhi" userId="39de57b9-85c0-4fd1-aaac-8ca2b6560ad0" providerId="ADAL" clId="{AF35694F-9D83-49E1-B24D-CC9A039AB265}" dt="2024-06-07T16:50:33.277" v="98" actId="313"/>
        <pc:sldMkLst>
          <pc:docMk/>
          <pc:sldMk cId="2436815634" sldId="265"/>
        </pc:sldMkLst>
      </pc:sldChg>
      <pc:sldChg chg="modSp mod">
        <pc:chgData name="Alfred Asterjadhi" userId="39de57b9-85c0-4fd1-aaac-8ca2b6560ad0" providerId="ADAL" clId="{AF35694F-9D83-49E1-B24D-CC9A039AB265}" dt="2024-06-07T16:50:33.691" v="99" actId="313"/>
        <pc:sldMkLst>
          <pc:docMk/>
          <pc:sldMk cId="2400177835" sldId="266"/>
        </pc:sldMkLst>
      </pc:sldChg>
      <pc:sldChg chg="modSp mod">
        <pc:chgData name="Alfred Asterjadhi" userId="39de57b9-85c0-4fd1-aaac-8ca2b6560ad0" providerId="ADAL" clId="{AF35694F-9D83-49E1-B24D-CC9A039AB265}" dt="2024-06-07T16:54:38.170" v="247" actId="20577"/>
        <pc:sldMkLst>
          <pc:docMk/>
          <pc:sldMk cId="132832093" sldId="267"/>
        </pc:sldMkLst>
      </pc:sldChg>
      <pc:sldChg chg="modSp mod">
        <pc:chgData name="Alfred Asterjadhi" userId="39de57b9-85c0-4fd1-aaac-8ca2b6560ad0" providerId="ADAL" clId="{AF35694F-9D83-49E1-B24D-CC9A039AB265}" dt="2024-06-11T18:24:48.912" v="780"/>
        <pc:sldMkLst>
          <pc:docMk/>
          <pc:sldMk cId="3976818858" sldId="269"/>
        </pc:sldMkLst>
      </pc:sldChg>
      <pc:sldChg chg="modSp mod">
        <pc:chgData name="Alfred Asterjadhi" userId="39de57b9-85c0-4fd1-aaac-8ca2b6560ad0" providerId="ADAL" clId="{AF35694F-9D83-49E1-B24D-CC9A039AB265}" dt="2024-06-07T16:50:34.147" v="100" actId="313"/>
        <pc:sldMkLst>
          <pc:docMk/>
          <pc:sldMk cId="3387863760" sldId="270"/>
        </pc:sldMkLst>
      </pc:sldChg>
      <pc:sldChg chg="modSp mod">
        <pc:chgData name="Alfred Asterjadhi" userId="39de57b9-85c0-4fd1-aaac-8ca2b6560ad0" providerId="ADAL" clId="{AF35694F-9D83-49E1-B24D-CC9A039AB265}" dt="2024-06-07T16:58:32.448" v="358" actId="14100"/>
        <pc:sldMkLst>
          <pc:docMk/>
          <pc:sldMk cId="2243228416" sldId="299"/>
        </pc:sldMkLst>
      </pc:sldChg>
      <pc:sldChg chg="modSp mod">
        <pc:chgData name="Alfred Asterjadhi" userId="39de57b9-85c0-4fd1-aaac-8ca2b6560ad0" providerId="ADAL" clId="{AF35694F-9D83-49E1-B24D-CC9A039AB265}" dt="2024-06-07T16:50:58.431" v="154" actId="313"/>
        <pc:sldMkLst>
          <pc:docMk/>
          <pc:sldMk cId="1677969607" sldId="323"/>
        </pc:sldMkLst>
      </pc:sldChg>
      <pc:sldChg chg="modSp mod">
        <pc:chgData name="Alfred Asterjadhi" userId="39de57b9-85c0-4fd1-aaac-8ca2b6560ad0" providerId="ADAL" clId="{AF35694F-9D83-49E1-B24D-CC9A039AB265}" dt="2024-06-07T16:53:41.388" v="203" actId="20577"/>
        <pc:sldMkLst>
          <pc:docMk/>
          <pc:sldMk cId="1908471061" sldId="328"/>
        </pc:sldMkLst>
      </pc:sldChg>
      <pc:sldChg chg="modSp mod">
        <pc:chgData name="Alfred Asterjadhi" userId="39de57b9-85c0-4fd1-aaac-8ca2b6560ad0" providerId="ADAL" clId="{AF35694F-9D83-49E1-B24D-CC9A039AB265}" dt="2024-06-07T16:50:34.575" v="101" actId="313"/>
        <pc:sldMkLst>
          <pc:docMk/>
          <pc:sldMk cId="15571502" sldId="330"/>
        </pc:sldMkLst>
      </pc:sldChg>
      <pc:sldChg chg="modSp mod">
        <pc:chgData name="Alfred Asterjadhi" userId="39de57b9-85c0-4fd1-aaac-8ca2b6560ad0" providerId="ADAL" clId="{AF35694F-9D83-49E1-B24D-CC9A039AB265}" dt="2024-06-07T16:50:35.003" v="102" actId="313"/>
        <pc:sldMkLst>
          <pc:docMk/>
          <pc:sldMk cId="3200711991" sldId="331"/>
        </pc:sldMkLst>
      </pc:sldChg>
      <pc:sldChg chg="modSp mod">
        <pc:chgData name="Alfred Asterjadhi" userId="39de57b9-85c0-4fd1-aaac-8ca2b6560ad0" providerId="ADAL" clId="{AF35694F-9D83-49E1-B24D-CC9A039AB265}" dt="2024-06-07T16:50:35.442" v="103" actId="313"/>
        <pc:sldMkLst>
          <pc:docMk/>
          <pc:sldMk cId="2409609221" sldId="332"/>
        </pc:sldMkLst>
      </pc:sldChg>
      <pc:sldChg chg="modSp mod">
        <pc:chgData name="Alfred Asterjadhi" userId="39de57b9-85c0-4fd1-aaac-8ca2b6560ad0" providerId="ADAL" clId="{AF35694F-9D83-49E1-B24D-CC9A039AB265}" dt="2024-06-11T18:24:31.749" v="777"/>
        <pc:sldMkLst>
          <pc:docMk/>
          <pc:sldMk cId="3843208451" sldId="333"/>
        </pc:sldMkLst>
      </pc:sldChg>
      <pc:sldChg chg="modSp mod">
        <pc:chgData name="Alfred Asterjadhi" userId="39de57b9-85c0-4fd1-aaac-8ca2b6560ad0" providerId="ADAL" clId="{AF35694F-9D83-49E1-B24D-CC9A039AB265}" dt="2024-06-07T16:50:30.233" v="92" actId="313"/>
        <pc:sldMkLst>
          <pc:docMk/>
          <pc:sldMk cId="3977221359" sldId="340"/>
        </pc:sldMkLst>
      </pc:sldChg>
      <pc:sldChg chg="modSp mod">
        <pc:chgData name="Alfred Asterjadhi" userId="39de57b9-85c0-4fd1-aaac-8ca2b6560ad0" providerId="ADAL" clId="{AF35694F-9D83-49E1-B24D-CC9A039AB265}" dt="2024-06-07T17:20:06.405" v="733" actId="20577"/>
        <pc:sldMkLst>
          <pc:docMk/>
          <pc:sldMk cId="3930036297" sldId="356"/>
        </pc:sldMkLst>
      </pc:sldChg>
      <pc:sldChg chg="addSp delSp modSp mod chgLayout">
        <pc:chgData name="Alfred Asterjadhi" userId="39de57b9-85c0-4fd1-aaac-8ca2b6560ad0" providerId="ADAL" clId="{AF35694F-9D83-49E1-B24D-CC9A039AB265}" dt="2024-06-07T17:22:06.434" v="771" actId="6264"/>
        <pc:sldMkLst>
          <pc:docMk/>
          <pc:sldMk cId="3576977642" sldId="362"/>
        </pc:sldMkLst>
      </pc:sldChg>
      <pc:sldChg chg="modSp del mod">
        <pc:chgData name="Alfred Asterjadhi" userId="39de57b9-85c0-4fd1-aaac-8ca2b6560ad0" providerId="ADAL" clId="{AF35694F-9D83-49E1-B24D-CC9A039AB265}" dt="2024-06-07T17:00:45.479" v="379" actId="47"/>
        <pc:sldMkLst>
          <pc:docMk/>
          <pc:sldMk cId="2696761607" sldId="393"/>
        </pc:sldMkLst>
      </pc:sldChg>
      <pc:sldChg chg="modSp mod">
        <pc:chgData name="Alfred Asterjadhi" userId="39de57b9-85c0-4fd1-aaac-8ca2b6560ad0" providerId="ADAL" clId="{AF35694F-9D83-49E1-B24D-CC9A039AB265}" dt="2024-06-07T17:21:24.132" v="753" actId="5793"/>
        <pc:sldMkLst>
          <pc:docMk/>
          <pc:sldMk cId="3140364693" sldId="997"/>
        </pc:sldMkLst>
      </pc:sldChg>
      <pc:sldChg chg="modSp mod">
        <pc:chgData name="Alfred Asterjadhi" userId="39de57b9-85c0-4fd1-aaac-8ca2b6560ad0" providerId="ADAL" clId="{AF35694F-9D83-49E1-B24D-CC9A039AB265}" dt="2024-06-07T17:04:25.694" v="505" actId="20577"/>
        <pc:sldMkLst>
          <pc:docMk/>
          <pc:sldMk cId="3233208257" sldId="1006"/>
        </pc:sldMkLst>
      </pc:sldChg>
      <pc:sldChg chg="modSp mod">
        <pc:chgData name="Alfred Asterjadhi" userId="39de57b9-85c0-4fd1-aaac-8ca2b6560ad0" providerId="ADAL" clId="{AF35694F-9D83-49E1-B24D-CC9A039AB265}" dt="2024-06-07T17:04:53.993" v="538" actId="20577"/>
        <pc:sldMkLst>
          <pc:docMk/>
          <pc:sldMk cId="4200130042" sldId="1023"/>
        </pc:sldMkLst>
      </pc:sldChg>
      <pc:sldChg chg="modSp mod">
        <pc:chgData name="Alfred Asterjadhi" userId="39de57b9-85c0-4fd1-aaac-8ca2b6560ad0" providerId="ADAL" clId="{AF35694F-9D83-49E1-B24D-CC9A039AB265}" dt="2024-06-07T17:05:33.553" v="568" actId="20577"/>
        <pc:sldMkLst>
          <pc:docMk/>
          <pc:sldMk cId="991138630" sldId="1024"/>
        </pc:sldMkLst>
      </pc:sldChg>
      <pc:sldChg chg="modSp mod ord">
        <pc:chgData name="Alfred Asterjadhi" userId="39de57b9-85c0-4fd1-aaac-8ca2b6560ad0" providerId="ADAL" clId="{AF35694F-9D83-49E1-B24D-CC9A039AB265}" dt="2024-06-07T17:07:05.485" v="591"/>
        <pc:sldMkLst>
          <pc:docMk/>
          <pc:sldMk cId="3287547131" sldId="1028"/>
        </pc:sldMkLst>
      </pc:sldChg>
      <pc:sldChg chg="addSp delSp modSp mod chgLayout">
        <pc:chgData name="Alfred Asterjadhi" userId="39de57b9-85c0-4fd1-aaac-8ca2b6560ad0" providerId="ADAL" clId="{AF35694F-9D83-49E1-B24D-CC9A039AB265}" dt="2024-06-07T17:22:08.381" v="772" actId="6264"/>
        <pc:sldMkLst>
          <pc:docMk/>
          <pc:sldMk cId="1865298196" sldId="1034"/>
        </pc:sldMkLst>
      </pc:sldChg>
      <pc:sldChg chg="modSp mod">
        <pc:chgData name="Alfred Asterjadhi" userId="39de57b9-85c0-4fd1-aaac-8ca2b6560ad0" providerId="ADAL" clId="{AF35694F-9D83-49E1-B24D-CC9A039AB265}" dt="2024-06-07T17:20:19.142" v="739" actId="207"/>
        <pc:sldMkLst>
          <pc:docMk/>
          <pc:sldMk cId="3814028870" sldId="1039"/>
        </pc:sldMkLst>
      </pc:sldChg>
      <pc:sldChg chg="modSp mod">
        <pc:chgData name="Alfred Asterjadhi" userId="39de57b9-85c0-4fd1-aaac-8ca2b6560ad0" providerId="ADAL" clId="{AF35694F-9D83-49E1-B24D-CC9A039AB265}" dt="2024-06-07T17:21:16.766" v="749" actId="404"/>
        <pc:sldMkLst>
          <pc:docMk/>
          <pc:sldMk cId="1268796722" sldId="1069"/>
        </pc:sldMkLst>
      </pc:sldChg>
      <pc:sldChg chg="modSp mod">
        <pc:chgData name="Alfred Asterjadhi" userId="39de57b9-85c0-4fd1-aaac-8ca2b6560ad0" providerId="ADAL" clId="{AF35694F-9D83-49E1-B24D-CC9A039AB265}" dt="2024-06-07T17:15:18.014" v="620" actId="5793"/>
        <pc:sldMkLst>
          <pc:docMk/>
          <pc:sldMk cId="86469410" sldId="1081"/>
        </pc:sldMkLst>
      </pc:sldChg>
      <pc:sldChg chg="modSp mod">
        <pc:chgData name="Alfred Asterjadhi" userId="39de57b9-85c0-4fd1-aaac-8ca2b6560ad0" providerId="ADAL" clId="{AF35694F-9D83-49E1-B24D-CC9A039AB265}" dt="2024-06-07T17:15:40.847" v="621"/>
        <pc:sldMkLst>
          <pc:docMk/>
          <pc:sldMk cId="241393342" sldId="1082"/>
        </pc:sldMkLst>
      </pc:sldChg>
      <pc:sldChg chg="modSp del mod">
        <pc:chgData name="Alfred Asterjadhi" userId="39de57b9-85c0-4fd1-aaac-8ca2b6560ad0" providerId="ADAL" clId="{AF35694F-9D83-49E1-B24D-CC9A039AB265}" dt="2024-06-07T17:16:25.046" v="623" actId="47"/>
        <pc:sldMkLst>
          <pc:docMk/>
          <pc:sldMk cId="1719092640" sldId="1119"/>
        </pc:sldMkLst>
      </pc:sldChg>
      <pc:sldChg chg="modSp del mod">
        <pc:chgData name="Alfred Asterjadhi" userId="39de57b9-85c0-4fd1-aaac-8ca2b6560ad0" providerId="ADAL" clId="{AF35694F-9D83-49E1-B24D-CC9A039AB265}" dt="2024-06-07T17:16:26.254" v="624" actId="47"/>
        <pc:sldMkLst>
          <pc:docMk/>
          <pc:sldMk cId="1759085455" sldId="1120"/>
        </pc:sldMkLst>
      </pc:sldChg>
      <pc:sldChg chg="modSp del mod">
        <pc:chgData name="Alfred Asterjadhi" userId="39de57b9-85c0-4fd1-aaac-8ca2b6560ad0" providerId="ADAL" clId="{AF35694F-9D83-49E1-B24D-CC9A039AB265}" dt="2024-06-07T17:16:32.076" v="626" actId="47"/>
        <pc:sldMkLst>
          <pc:docMk/>
          <pc:sldMk cId="4049871576" sldId="1121"/>
        </pc:sldMkLst>
      </pc:sldChg>
      <pc:sldChg chg="modSp del mod">
        <pc:chgData name="Alfred Asterjadhi" userId="39de57b9-85c0-4fd1-aaac-8ca2b6560ad0" providerId="ADAL" clId="{AF35694F-9D83-49E1-B24D-CC9A039AB265}" dt="2024-06-07T17:16:32.906" v="627" actId="47"/>
        <pc:sldMkLst>
          <pc:docMk/>
          <pc:sldMk cId="1948925109" sldId="1122"/>
        </pc:sldMkLst>
      </pc:sldChg>
      <pc:sldChg chg="modSp del mod">
        <pc:chgData name="Alfred Asterjadhi" userId="39de57b9-85c0-4fd1-aaac-8ca2b6560ad0" providerId="ADAL" clId="{AF35694F-9D83-49E1-B24D-CC9A039AB265}" dt="2024-06-07T17:16:34.292" v="629" actId="47"/>
        <pc:sldMkLst>
          <pc:docMk/>
          <pc:sldMk cId="3999548584" sldId="1123"/>
        </pc:sldMkLst>
      </pc:sldChg>
      <pc:sldChg chg="modSp del mod">
        <pc:chgData name="Alfred Asterjadhi" userId="39de57b9-85c0-4fd1-aaac-8ca2b6560ad0" providerId="ADAL" clId="{AF35694F-9D83-49E1-B24D-CC9A039AB265}" dt="2024-06-07T17:16:35.060" v="630" actId="47"/>
        <pc:sldMkLst>
          <pc:docMk/>
          <pc:sldMk cId="3263485424" sldId="1124"/>
        </pc:sldMkLst>
      </pc:sldChg>
      <pc:sldChg chg="modSp del mod">
        <pc:chgData name="Alfred Asterjadhi" userId="39de57b9-85c0-4fd1-aaac-8ca2b6560ad0" providerId="ADAL" clId="{AF35694F-9D83-49E1-B24D-CC9A039AB265}" dt="2024-06-07T17:16:38.568" v="632" actId="47"/>
        <pc:sldMkLst>
          <pc:docMk/>
          <pc:sldMk cId="1467436368" sldId="1125"/>
        </pc:sldMkLst>
      </pc:sldChg>
      <pc:sldChg chg="modSp del mod">
        <pc:chgData name="Alfred Asterjadhi" userId="39de57b9-85c0-4fd1-aaac-8ca2b6560ad0" providerId="ADAL" clId="{AF35694F-9D83-49E1-B24D-CC9A039AB265}" dt="2024-06-07T17:16:45.271" v="636" actId="47"/>
        <pc:sldMkLst>
          <pc:docMk/>
          <pc:sldMk cId="3629084029" sldId="1126"/>
        </pc:sldMkLst>
      </pc:sldChg>
      <pc:sldChg chg="modSp del mod">
        <pc:chgData name="Alfred Asterjadhi" userId="39de57b9-85c0-4fd1-aaac-8ca2b6560ad0" providerId="ADAL" clId="{AF35694F-9D83-49E1-B24D-CC9A039AB265}" dt="2024-06-07T17:06:26.793" v="587" actId="47"/>
        <pc:sldMkLst>
          <pc:docMk/>
          <pc:sldMk cId="1816478880" sldId="1127"/>
        </pc:sldMkLst>
      </pc:sldChg>
      <pc:sldChg chg="modSp del mod">
        <pc:chgData name="Alfred Asterjadhi" userId="39de57b9-85c0-4fd1-aaac-8ca2b6560ad0" providerId="ADAL" clId="{AF35694F-9D83-49E1-B24D-CC9A039AB265}" dt="2024-06-07T17:07:13.791" v="592" actId="47"/>
        <pc:sldMkLst>
          <pc:docMk/>
          <pc:sldMk cId="365622457" sldId="1128"/>
        </pc:sldMkLst>
      </pc:sldChg>
      <pc:sldChg chg="modSp mod">
        <pc:chgData name="Alfred Asterjadhi" userId="39de57b9-85c0-4fd1-aaac-8ca2b6560ad0" providerId="ADAL" clId="{AF35694F-9D83-49E1-B24D-CC9A039AB265}" dt="2024-06-07T17:01:42.600" v="400" actId="313"/>
        <pc:sldMkLst>
          <pc:docMk/>
          <pc:sldMk cId="2944575670" sldId="1129"/>
        </pc:sldMkLst>
      </pc:sldChg>
      <pc:sldChg chg="modSp del mod">
        <pc:chgData name="Alfred Asterjadhi" userId="39de57b9-85c0-4fd1-aaac-8ca2b6560ad0" providerId="ADAL" clId="{AF35694F-9D83-49E1-B24D-CC9A039AB265}" dt="2024-06-07T17:00:48.945" v="380" actId="47"/>
        <pc:sldMkLst>
          <pc:docMk/>
          <pc:sldMk cId="1578072368" sldId="1130"/>
        </pc:sldMkLst>
      </pc:sldChg>
      <pc:sldChg chg="modSp del mod">
        <pc:chgData name="Alfred Asterjadhi" userId="39de57b9-85c0-4fd1-aaac-8ca2b6560ad0" providerId="ADAL" clId="{AF35694F-9D83-49E1-B24D-CC9A039AB265}" dt="2024-06-07T17:00:50.484" v="381" actId="47"/>
        <pc:sldMkLst>
          <pc:docMk/>
          <pc:sldMk cId="960668234" sldId="1131"/>
        </pc:sldMkLst>
      </pc:sldChg>
      <pc:sldChg chg="modSp del mod">
        <pc:chgData name="Alfred Asterjadhi" userId="39de57b9-85c0-4fd1-aaac-8ca2b6560ad0" providerId="ADAL" clId="{AF35694F-9D83-49E1-B24D-CC9A039AB265}" dt="2024-06-07T17:00:51.359" v="382" actId="47"/>
        <pc:sldMkLst>
          <pc:docMk/>
          <pc:sldMk cId="4075124134" sldId="1132"/>
        </pc:sldMkLst>
      </pc:sldChg>
      <pc:sldChg chg="modSp del mod">
        <pc:chgData name="Alfred Asterjadhi" userId="39de57b9-85c0-4fd1-aaac-8ca2b6560ad0" providerId="ADAL" clId="{AF35694F-9D83-49E1-B24D-CC9A039AB265}" dt="2024-06-07T17:00:52.261" v="383" actId="47"/>
        <pc:sldMkLst>
          <pc:docMk/>
          <pc:sldMk cId="2353038827" sldId="1133"/>
        </pc:sldMkLst>
      </pc:sldChg>
      <pc:sldChg chg="modSp del mod">
        <pc:chgData name="Alfred Asterjadhi" userId="39de57b9-85c0-4fd1-aaac-8ca2b6560ad0" providerId="ADAL" clId="{AF35694F-9D83-49E1-B24D-CC9A039AB265}" dt="2024-06-07T17:00:53.056" v="384" actId="47"/>
        <pc:sldMkLst>
          <pc:docMk/>
          <pc:sldMk cId="3842502493" sldId="1134"/>
        </pc:sldMkLst>
      </pc:sldChg>
      <pc:sldChg chg="modSp del mod">
        <pc:chgData name="Alfred Asterjadhi" userId="39de57b9-85c0-4fd1-aaac-8ca2b6560ad0" providerId="ADAL" clId="{AF35694F-9D83-49E1-B24D-CC9A039AB265}" dt="2024-06-07T17:00:53.685" v="385" actId="47"/>
        <pc:sldMkLst>
          <pc:docMk/>
          <pc:sldMk cId="1720176983" sldId="1135"/>
        </pc:sldMkLst>
      </pc:sldChg>
      <pc:sldChg chg="modSp del mod">
        <pc:chgData name="Alfred Asterjadhi" userId="39de57b9-85c0-4fd1-aaac-8ca2b6560ad0" providerId="ADAL" clId="{AF35694F-9D83-49E1-B24D-CC9A039AB265}" dt="2024-06-07T17:00:54.737" v="387" actId="47"/>
        <pc:sldMkLst>
          <pc:docMk/>
          <pc:sldMk cId="308015523" sldId="1136"/>
        </pc:sldMkLst>
      </pc:sldChg>
      <pc:sldChg chg="modSp mod">
        <pc:chgData name="Alfred Asterjadhi" userId="39de57b9-85c0-4fd1-aaac-8ca2b6560ad0" providerId="ADAL" clId="{AF35694F-9D83-49E1-B24D-CC9A039AB265}" dt="2024-06-07T17:01:37.338" v="398" actId="313"/>
        <pc:sldMkLst>
          <pc:docMk/>
          <pc:sldMk cId="2943567508" sldId="1137"/>
        </pc:sldMkLst>
      </pc:sldChg>
      <pc:sldChg chg="modSp del mod">
        <pc:chgData name="Alfred Asterjadhi" userId="39de57b9-85c0-4fd1-aaac-8ca2b6560ad0" providerId="ADAL" clId="{AF35694F-9D83-49E1-B24D-CC9A039AB265}" dt="2024-06-07T17:00:56.627" v="389" actId="47"/>
        <pc:sldMkLst>
          <pc:docMk/>
          <pc:sldMk cId="1522034715" sldId="1139"/>
        </pc:sldMkLst>
      </pc:sldChg>
      <pc:sldChg chg="modSp del mod">
        <pc:chgData name="Alfred Asterjadhi" userId="39de57b9-85c0-4fd1-aaac-8ca2b6560ad0" providerId="ADAL" clId="{AF35694F-9D83-49E1-B24D-CC9A039AB265}" dt="2024-06-07T17:00:55.282" v="388" actId="47"/>
        <pc:sldMkLst>
          <pc:docMk/>
          <pc:sldMk cId="1415631896" sldId="1141"/>
        </pc:sldMkLst>
      </pc:sldChg>
      <pc:sldChg chg="modSp del mod">
        <pc:chgData name="Alfred Asterjadhi" userId="39de57b9-85c0-4fd1-aaac-8ca2b6560ad0" providerId="ADAL" clId="{AF35694F-9D83-49E1-B24D-CC9A039AB265}" dt="2024-06-07T17:05:42.005" v="569" actId="47"/>
        <pc:sldMkLst>
          <pc:docMk/>
          <pc:sldMk cId="2083570056" sldId="1142"/>
        </pc:sldMkLst>
      </pc:sldChg>
      <pc:sldChg chg="modSp mod ord">
        <pc:chgData name="Alfred Asterjadhi" userId="39de57b9-85c0-4fd1-aaac-8ca2b6560ad0" providerId="ADAL" clId="{AF35694F-9D83-49E1-B24D-CC9A039AB265}" dt="2024-06-07T17:06:51.463" v="589"/>
        <pc:sldMkLst>
          <pc:docMk/>
          <pc:sldMk cId="1918686211" sldId="1143"/>
        </pc:sldMkLst>
      </pc:sldChg>
      <pc:sldChg chg="modSp del mod">
        <pc:chgData name="Alfred Asterjadhi" userId="39de57b9-85c0-4fd1-aaac-8ca2b6560ad0" providerId="ADAL" clId="{AF35694F-9D83-49E1-B24D-CC9A039AB265}" dt="2024-06-07T17:14:54.073" v="608" actId="47"/>
        <pc:sldMkLst>
          <pc:docMk/>
          <pc:sldMk cId="834601217" sldId="1144"/>
        </pc:sldMkLst>
      </pc:sldChg>
      <pc:sldChg chg="modSp del mod">
        <pc:chgData name="Alfred Asterjadhi" userId="39de57b9-85c0-4fd1-aaac-8ca2b6560ad0" providerId="ADAL" clId="{AF35694F-9D83-49E1-B24D-CC9A039AB265}" dt="2024-06-07T17:16:19.109" v="622" actId="47"/>
        <pc:sldMkLst>
          <pc:docMk/>
          <pc:sldMk cId="3041631950" sldId="1145"/>
        </pc:sldMkLst>
      </pc:sldChg>
      <pc:sldChg chg="modSp del mod">
        <pc:chgData name="Alfred Asterjadhi" userId="39de57b9-85c0-4fd1-aaac-8ca2b6560ad0" providerId="ADAL" clId="{AF35694F-9D83-49E1-B24D-CC9A039AB265}" dt="2024-06-07T17:16:27.155" v="625" actId="47"/>
        <pc:sldMkLst>
          <pc:docMk/>
          <pc:sldMk cId="1088587811" sldId="1146"/>
        </pc:sldMkLst>
      </pc:sldChg>
      <pc:sldChg chg="modSp del mod">
        <pc:chgData name="Alfred Asterjadhi" userId="39de57b9-85c0-4fd1-aaac-8ca2b6560ad0" providerId="ADAL" clId="{AF35694F-9D83-49E1-B24D-CC9A039AB265}" dt="2024-06-07T17:16:33.605" v="628" actId="47"/>
        <pc:sldMkLst>
          <pc:docMk/>
          <pc:sldMk cId="2344955839" sldId="1147"/>
        </pc:sldMkLst>
      </pc:sldChg>
      <pc:sldChg chg="modSp del mod">
        <pc:chgData name="Alfred Asterjadhi" userId="39de57b9-85c0-4fd1-aaac-8ca2b6560ad0" providerId="ADAL" clId="{AF35694F-9D83-49E1-B24D-CC9A039AB265}" dt="2024-06-07T17:16:35.820" v="631" actId="47"/>
        <pc:sldMkLst>
          <pc:docMk/>
          <pc:sldMk cId="2222951829" sldId="1148"/>
        </pc:sldMkLst>
      </pc:sldChg>
      <pc:sldChg chg="modSp del mod">
        <pc:chgData name="Alfred Asterjadhi" userId="39de57b9-85c0-4fd1-aaac-8ca2b6560ad0" providerId="ADAL" clId="{AF35694F-9D83-49E1-B24D-CC9A039AB265}" dt="2024-06-07T17:16:46.006" v="637" actId="47"/>
        <pc:sldMkLst>
          <pc:docMk/>
          <pc:sldMk cId="2108054948" sldId="1149"/>
        </pc:sldMkLst>
      </pc:sldChg>
      <pc:sldChg chg="modSp del mod">
        <pc:chgData name="Alfred Asterjadhi" userId="39de57b9-85c0-4fd1-aaac-8ca2b6560ad0" providerId="ADAL" clId="{AF35694F-9D83-49E1-B24D-CC9A039AB265}" dt="2024-06-07T17:00:54.205" v="386" actId="47"/>
        <pc:sldMkLst>
          <pc:docMk/>
          <pc:sldMk cId="2378069564" sldId="1152"/>
        </pc:sldMkLst>
      </pc:sldChg>
      <pc:sldChg chg="modSp del mod">
        <pc:chgData name="Alfred Asterjadhi" userId="39de57b9-85c0-4fd1-aaac-8ca2b6560ad0" providerId="ADAL" clId="{AF35694F-9D83-49E1-B24D-CC9A039AB265}" dt="2024-06-07T17:16:44.447" v="635" actId="47"/>
        <pc:sldMkLst>
          <pc:docMk/>
          <pc:sldMk cId="1375566931" sldId="1153"/>
        </pc:sldMkLst>
      </pc:sldChg>
      <pc:sldChg chg="modSp del mod">
        <pc:chgData name="Alfred Asterjadhi" userId="39de57b9-85c0-4fd1-aaac-8ca2b6560ad0" providerId="ADAL" clId="{AF35694F-9D83-49E1-B24D-CC9A039AB265}" dt="2024-06-07T17:16:39.333" v="633" actId="47"/>
        <pc:sldMkLst>
          <pc:docMk/>
          <pc:sldMk cId="1402366633" sldId="1154"/>
        </pc:sldMkLst>
      </pc:sldChg>
      <pc:sldChg chg="modSp del mod">
        <pc:chgData name="Alfred Asterjadhi" userId="39de57b9-85c0-4fd1-aaac-8ca2b6560ad0" providerId="ADAL" clId="{AF35694F-9D83-49E1-B24D-CC9A039AB265}" dt="2024-06-07T17:16:40.175" v="634" actId="47"/>
        <pc:sldMkLst>
          <pc:docMk/>
          <pc:sldMk cId="2884683376" sldId="1155"/>
        </pc:sldMkLst>
      </pc:sldChg>
      <pc:sldChg chg="addSp delSp modSp mod chgLayout">
        <pc:chgData name="Alfred Asterjadhi" userId="39de57b9-85c0-4fd1-aaac-8ca2b6560ad0" providerId="ADAL" clId="{AF35694F-9D83-49E1-B24D-CC9A039AB265}" dt="2024-06-07T17:20:45.744" v="745" actId="404"/>
        <pc:sldMkLst>
          <pc:docMk/>
          <pc:sldMk cId="3553142668" sldId="1156"/>
        </pc:sldMkLst>
      </pc:sldChg>
      <pc:sldChg chg="modSp add mod">
        <pc:chgData name="Alfred Asterjadhi" userId="39de57b9-85c0-4fd1-aaac-8ca2b6560ad0" providerId="ADAL" clId="{AF35694F-9D83-49E1-B24D-CC9A039AB265}" dt="2024-06-07T17:23:02.358" v="774" actId="20577"/>
        <pc:sldMkLst>
          <pc:docMk/>
          <pc:sldMk cId="1840254059" sldId="1157"/>
        </pc:sldMkLst>
      </pc:sldChg>
      <pc:sldChg chg="modSp add mod">
        <pc:chgData name="Alfred Asterjadhi" userId="39de57b9-85c0-4fd1-aaac-8ca2b6560ad0" providerId="ADAL" clId="{AF35694F-9D83-49E1-B24D-CC9A039AB265}" dt="2024-06-07T17:23:05.763" v="776" actId="20577"/>
        <pc:sldMkLst>
          <pc:docMk/>
          <pc:sldMk cId="1688116962" sldId="1158"/>
        </pc:sldMkLst>
      </pc:sldChg>
      <pc:sldChg chg="modSp add mod">
        <pc:chgData name="Alfred Asterjadhi" userId="39de57b9-85c0-4fd1-aaac-8ca2b6560ad0" providerId="ADAL" clId="{AF35694F-9D83-49E1-B24D-CC9A039AB265}" dt="2024-06-07T17:17:20.168" v="656" actId="20577"/>
        <pc:sldMkLst>
          <pc:docMk/>
          <pc:sldMk cId="4277591609" sldId="1159"/>
        </pc:sldMkLst>
      </pc:sldChg>
      <pc:sldChg chg="modSp add mod">
        <pc:chgData name="Alfred Asterjadhi" userId="39de57b9-85c0-4fd1-aaac-8ca2b6560ad0" providerId="ADAL" clId="{AF35694F-9D83-49E1-B24D-CC9A039AB265}" dt="2024-06-07T17:17:25.251" v="659" actId="20577"/>
        <pc:sldMkLst>
          <pc:docMk/>
          <pc:sldMk cId="1309992779" sldId="1160"/>
        </pc:sldMkLst>
      </pc:sldChg>
      <pc:sldChg chg="modSp add mod">
        <pc:chgData name="Alfred Asterjadhi" userId="39de57b9-85c0-4fd1-aaac-8ca2b6560ad0" providerId="ADAL" clId="{AF35694F-9D83-49E1-B24D-CC9A039AB265}" dt="2024-06-07T17:17:38.979" v="672" actId="20577"/>
        <pc:sldMkLst>
          <pc:docMk/>
          <pc:sldMk cId="3642245513" sldId="1161"/>
        </pc:sldMkLst>
      </pc:sldChg>
      <pc:sldChg chg="modSp add mod">
        <pc:chgData name="Alfred Asterjadhi" userId="39de57b9-85c0-4fd1-aaac-8ca2b6560ad0" providerId="ADAL" clId="{AF35694F-9D83-49E1-B24D-CC9A039AB265}" dt="2024-06-07T17:17:48.958" v="676" actId="20577"/>
        <pc:sldMkLst>
          <pc:docMk/>
          <pc:sldMk cId="3885446920" sldId="1162"/>
        </pc:sldMkLst>
      </pc:sldChg>
      <pc:sldChg chg="modSp add mod">
        <pc:chgData name="Alfred Asterjadhi" userId="39de57b9-85c0-4fd1-aaac-8ca2b6560ad0" providerId="ADAL" clId="{AF35694F-9D83-49E1-B24D-CC9A039AB265}" dt="2024-06-07T17:17:54.604" v="679" actId="20577"/>
        <pc:sldMkLst>
          <pc:docMk/>
          <pc:sldMk cId="3127512488" sldId="1163"/>
        </pc:sldMkLst>
      </pc:sldChg>
      <pc:sldChg chg="modSp add mod">
        <pc:chgData name="Alfred Asterjadhi" userId="39de57b9-85c0-4fd1-aaac-8ca2b6560ad0" providerId="ADAL" clId="{AF35694F-9D83-49E1-B24D-CC9A039AB265}" dt="2024-06-07T17:18:03.299" v="685" actId="20577"/>
        <pc:sldMkLst>
          <pc:docMk/>
          <pc:sldMk cId="1988611422" sldId="1164"/>
        </pc:sldMkLst>
      </pc:sldChg>
      <pc:sldChg chg="modSp add mod">
        <pc:chgData name="Alfred Asterjadhi" userId="39de57b9-85c0-4fd1-aaac-8ca2b6560ad0" providerId="ADAL" clId="{AF35694F-9D83-49E1-B24D-CC9A039AB265}" dt="2024-06-07T17:18:40.609" v="723" actId="20577"/>
        <pc:sldMkLst>
          <pc:docMk/>
          <pc:sldMk cId="717901067" sldId="1165"/>
        </pc:sldMkLst>
      </pc:sldChg>
      <pc:sldChg chg="modSp add mod">
        <pc:chgData name="Alfred Asterjadhi" userId="39de57b9-85c0-4fd1-aaac-8ca2b6560ad0" providerId="ADAL" clId="{AF35694F-9D83-49E1-B24D-CC9A039AB265}" dt="2024-06-07T17:18:35.133" v="716" actId="20577"/>
        <pc:sldMkLst>
          <pc:docMk/>
          <pc:sldMk cId="1047267853" sldId="1166"/>
        </pc:sldMkLst>
      </pc:sldChg>
      <pc:sldMasterChg chg="modSp mod modSldLayout">
        <pc:chgData name="Alfred Asterjadhi" userId="39de57b9-85c0-4fd1-aaac-8ca2b6560ad0" providerId="ADAL" clId="{AF35694F-9D83-49E1-B24D-CC9A039AB265}" dt="2024-06-07T16:50:23.375" v="86" actId="313"/>
        <pc:sldMasterMkLst>
          <pc:docMk/>
          <pc:sldMasterMk cId="0" sldId="2147483648"/>
        </pc:sldMasterMkLst>
        <pc:sldLayoutChg chg="modSp mod">
          <pc:chgData name="Alfred Asterjadhi" userId="39de57b9-85c0-4fd1-aaac-8ca2b6560ad0" providerId="ADAL" clId="{AF35694F-9D83-49E1-B24D-CC9A039AB265}" dt="2024-06-07T16:50:18.072" v="81" actId="313"/>
          <pc:sldLayoutMkLst>
            <pc:docMk/>
            <pc:sldMasterMk cId="0" sldId="2147483648"/>
            <pc:sldLayoutMk cId="0" sldId="2147483649"/>
          </pc:sldLayoutMkLst>
        </pc:sldLayoutChg>
        <pc:sldLayoutChg chg="modSp mod">
          <pc:chgData name="Alfred Asterjadhi" userId="39de57b9-85c0-4fd1-aaac-8ca2b6560ad0" providerId="ADAL" clId="{AF35694F-9D83-49E1-B24D-CC9A039AB265}" dt="2024-06-07T16:50:19.104" v="82" actId="313"/>
          <pc:sldLayoutMkLst>
            <pc:docMk/>
            <pc:sldMasterMk cId="0" sldId="2147483648"/>
            <pc:sldLayoutMk cId="0" sldId="2147483650"/>
          </pc:sldLayoutMkLst>
        </pc:sldLayoutChg>
        <pc:sldLayoutChg chg="modSp mod">
          <pc:chgData name="Alfred Asterjadhi" userId="39de57b9-85c0-4fd1-aaac-8ca2b6560ad0" providerId="ADAL" clId="{AF35694F-9D83-49E1-B24D-CC9A039AB265}" dt="2024-06-07T16:50:20.279" v="83" actId="313"/>
          <pc:sldLayoutMkLst>
            <pc:docMk/>
            <pc:sldMasterMk cId="0" sldId="2147483648"/>
            <pc:sldLayoutMk cId="0" sldId="2147483651"/>
          </pc:sldLayoutMkLst>
        </pc:sldLayoutChg>
        <pc:sldLayoutChg chg="modSp mod">
          <pc:chgData name="Alfred Asterjadhi" userId="39de57b9-85c0-4fd1-aaac-8ca2b6560ad0" providerId="ADAL" clId="{AF35694F-9D83-49E1-B24D-CC9A039AB265}" dt="2024-06-07T16:50:21.235" v="84" actId="313"/>
          <pc:sldLayoutMkLst>
            <pc:docMk/>
            <pc:sldMasterMk cId="0" sldId="2147483648"/>
            <pc:sldLayoutMk cId="0" sldId="2147483652"/>
          </pc:sldLayoutMkLst>
        </pc:sldLayoutChg>
        <pc:sldLayoutChg chg="modSp mod">
          <pc:chgData name="Alfred Asterjadhi" userId="39de57b9-85c0-4fd1-aaac-8ca2b6560ad0" providerId="ADAL" clId="{AF35694F-9D83-49E1-B24D-CC9A039AB265}" dt="2024-06-07T16:50:22.232" v="85" actId="313"/>
          <pc:sldLayoutMkLst>
            <pc:docMk/>
            <pc:sldMasterMk cId="0" sldId="2147483648"/>
            <pc:sldLayoutMk cId="0" sldId="2147483654"/>
          </pc:sldLayoutMkLst>
        </pc:sldLayoutChg>
        <pc:sldLayoutChg chg="modSp mod">
          <pc:chgData name="Alfred Asterjadhi" userId="39de57b9-85c0-4fd1-aaac-8ca2b6560ad0" providerId="ADAL" clId="{AF35694F-9D83-49E1-B24D-CC9A039AB265}" dt="2024-06-07T16:50:23.375" v="86" actId="313"/>
          <pc:sldLayoutMkLst>
            <pc:docMk/>
            <pc:sldMasterMk cId="0" sldId="2147483648"/>
            <pc:sldLayoutMk cId="0" sldId="2147483655"/>
          </pc:sldLayoutMkLst>
        </pc:sldLayoutChg>
      </pc:sldMasterChg>
    </pc:docChg>
  </pc:docChgLst>
  <pc:docChgLst>
    <pc:chgData name="Alfred Asterjadhi" userId="39de57b9-85c0-4fd1-aaac-8ca2b6560ad0" providerId="ADAL" clId="{B4F56BDC-91FF-4C95-814B-E52D1097DF8B}"/>
    <pc:docChg chg="undo custSel addSld delSld modSld">
      <pc:chgData name="Alfred Asterjadhi" userId="39de57b9-85c0-4fd1-aaac-8ca2b6560ad0" providerId="ADAL" clId="{B4F56BDC-91FF-4C95-814B-E52D1097DF8B}" dt="2025-04-01T00:48:54.830" v="635" actId="6264"/>
      <pc:docMkLst>
        <pc:docMk/>
      </pc:docMkLst>
      <pc:sldChg chg="modSp mod">
        <pc:chgData name="Alfred Asterjadhi" userId="39de57b9-85c0-4fd1-aaac-8ca2b6560ad0" providerId="ADAL" clId="{B4F56BDC-91FF-4C95-814B-E52D1097DF8B}" dt="2025-04-01T00:26:42.679" v="124" actId="20577"/>
        <pc:sldMkLst>
          <pc:docMk/>
          <pc:sldMk cId="0" sldId="256"/>
        </pc:sldMkLst>
        <pc:spChg chg="mod">
          <ac:chgData name="Alfred Asterjadhi" userId="39de57b9-85c0-4fd1-aaac-8ca2b6560ad0" providerId="ADAL" clId="{B4F56BDC-91FF-4C95-814B-E52D1097DF8B}" dt="2025-04-01T00:24:45.520" v="0" actId="20577"/>
          <ac:spMkLst>
            <pc:docMk/>
            <pc:sldMk cId="0" sldId="256"/>
            <ac:spMk id="6" creationId="{00000000-0000-0000-0000-000000000000}"/>
          </ac:spMkLst>
        </pc:spChg>
        <pc:spChg chg="mod">
          <ac:chgData name="Alfred Asterjadhi" userId="39de57b9-85c0-4fd1-aaac-8ca2b6560ad0" providerId="ADAL" clId="{B4F56BDC-91FF-4C95-814B-E52D1097DF8B}" dt="2025-04-01T00:24:59.145" v="1" actId="313"/>
          <ac:spMkLst>
            <pc:docMk/>
            <pc:sldMk cId="0" sldId="256"/>
            <ac:spMk id="3073" creationId="{00000000-0000-0000-0000-000000000000}"/>
          </ac:spMkLst>
        </pc:spChg>
        <pc:spChg chg="mod">
          <ac:chgData name="Alfred Asterjadhi" userId="39de57b9-85c0-4fd1-aaac-8ca2b6560ad0" providerId="ADAL" clId="{B4F56BDC-91FF-4C95-814B-E52D1097DF8B}" dt="2025-04-01T00:26:42.679" v="124" actId="20577"/>
          <ac:spMkLst>
            <pc:docMk/>
            <pc:sldMk cId="0" sldId="256"/>
            <ac:spMk id="3074" creationId="{00000000-0000-0000-0000-000000000000}"/>
          </ac:spMkLst>
        </pc:spChg>
      </pc:sldChg>
      <pc:sldChg chg="modSp mod">
        <pc:chgData name="Alfred Asterjadhi" userId="39de57b9-85c0-4fd1-aaac-8ca2b6560ad0" providerId="ADAL" clId="{B4F56BDC-91FF-4C95-814B-E52D1097DF8B}" dt="2025-04-01T00:27:10.623" v="139" actId="20577"/>
        <pc:sldMkLst>
          <pc:docMk/>
          <pc:sldMk cId="0" sldId="257"/>
        </pc:sldMkLst>
        <pc:spChg chg="mod">
          <ac:chgData name="Alfred Asterjadhi" userId="39de57b9-85c0-4fd1-aaac-8ca2b6560ad0" providerId="ADAL" clId="{B4F56BDC-91FF-4C95-814B-E52D1097DF8B}" dt="2025-04-01T00:25:01.593" v="3" actId="313"/>
          <ac:spMkLst>
            <pc:docMk/>
            <pc:sldMk cId="0" sldId="257"/>
            <ac:spMk id="7" creationId="{4565958B-DD30-4EE7-AF20-DC550898176B}"/>
          </ac:spMkLst>
        </pc:spChg>
        <pc:spChg chg="mod">
          <ac:chgData name="Alfred Asterjadhi" userId="39de57b9-85c0-4fd1-aaac-8ca2b6560ad0" providerId="ADAL" clId="{B4F56BDC-91FF-4C95-814B-E52D1097DF8B}" dt="2025-04-01T00:27:10.623" v="139" actId="20577"/>
          <ac:spMkLst>
            <pc:docMk/>
            <pc:sldMk cId="0" sldId="257"/>
            <ac:spMk id="4098" creationId="{00000000-0000-0000-0000-000000000000}"/>
          </ac:spMkLst>
        </pc:spChg>
      </pc:sldChg>
      <pc:sldChg chg="modSp mod">
        <pc:chgData name="Alfred Asterjadhi" userId="39de57b9-85c0-4fd1-aaac-8ca2b6560ad0" providerId="ADAL" clId="{B4F56BDC-91FF-4C95-814B-E52D1097DF8B}" dt="2025-04-01T00:25:04.928" v="7" actId="313"/>
        <pc:sldMkLst>
          <pc:docMk/>
          <pc:sldMk cId="3254182675" sldId="258"/>
        </pc:sldMkLst>
        <pc:spChg chg="mod">
          <ac:chgData name="Alfred Asterjadhi" userId="39de57b9-85c0-4fd1-aaac-8ca2b6560ad0" providerId="ADAL" clId="{B4F56BDC-91FF-4C95-814B-E52D1097DF8B}" dt="2025-04-01T00:25:04.928" v="7" actId="313"/>
          <ac:spMkLst>
            <pc:docMk/>
            <pc:sldMk cId="3254182675" sldId="258"/>
            <ac:spMk id="7" creationId="{4F62ADF5-BC8B-4EF4-B4E8-C355611EECFF}"/>
          </ac:spMkLst>
        </pc:spChg>
      </pc:sldChg>
      <pc:sldChg chg="modSp mod">
        <pc:chgData name="Alfred Asterjadhi" userId="39de57b9-85c0-4fd1-aaac-8ca2b6560ad0" providerId="ADAL" clId="{B4F56BDC-91FF-4C95-814B-E52D1097DF8B}" dt="2025-04-01T00:25:06.698" v="9" actId="313"/>
        <pc:sldMkLst>
          <pc:docMk/>
          <pc:sldMk cId="3136880362" sldId="260"/>
        </pc:sldMkLst>
        <pc:spChg chg="mod">
          <ac:chgData name="Alfred Asterjadhi" userId="39de57b9-85c0-4fd1-aaac-8ca2b6560ad0" providerId="ADAL" clId="{B4F56BDC-91FF-4C95-814B-E52D1097DF8B}" dt="2025-04-01T00:25:06.698" v="9" actId="313"/>
          <ac:spMkLst>
            <pc:docMk/>
            <pc:sldMk cId="3136880362" sldId="260"/>
            <ac:spMk id="7" creationId="{733EE7F5-4D25-4915-8021-FD9EE23E2C32}"/>
          </ac:spMkLst>
        </pc:spChg>
      </pc:sldChg>
      <pc:sldChg chg="modSp mod">
        <pc:chgData name="Alfred Asterjadhi" userId="39de57b9-85c0-4fd1-aaac-8ca2b6560ad0" providerId="ADAL" clId="{B4F56BDC-91FF-4C95-814B-E52D1097DF8B}" dt="2025-04-01T00:25:08.251" v="11" actId="313"/>
        <pc:sldMkLst>
          <pc:docMk/>
          <pc:sldMk cId="1676196551" sldId="261"/>
        </pc:sldMkLst>
        <pc:spChg chg="mod">
          <ac:chgData name="Alfred Asterjadhi" userId="39de57b9-85c0-4fd1-aaac-8ca2b6560ad0" providerId="ADAL" clId="{B4F56BDC-91FF-4C95-814B-E52D1097DF8B}" dt="2025-04-01T00:25:08.251" v="11" actId="313"/>
          <ac:spMkLst>
            <pc:docMk/>
            <pc:sldMk cId="1676196551" sldId="261"/>
            <ac:spMk id="7" creationId="{0A0F1EBF-63A8-4C75-8DB7-0D8CD44D0896}"/>
          </ac:spMkLst>
        </pc:spChg>
      </pc:sldChg>
      <pc:sldChg chg="modSp mod">
        <pc:chgData name="Alfred Asterjadhi" userId="39de57b9-85c0-4fd1-aaac-8ca2b6560ad0" providerId="ADAL" clId="{B4F56BDC-91FF-4C95-814B-E52D1097DF8B}" dt="2025-04-01T00:25:09.128" v="12" actId="313"/>
        <pc:sldMkLst>
          <pc:docMk/>
          <pc:sldMk cId="2927177891" sldId="263"/>
        </pc:sldMkLst>
        <pc:spChg chg="mod">
          <ac:chgData name="Alfred Asterjadhi" userId="39de57b9-85c0-4fd1-aaac-8ca2b6560ad0" providerId="ADAL" clId="{B4F56BDC-91FF-4C95-814B-E52D1097DF8B}" dt="2025-04-01T00:25:09.128" v="12" actId="313"/>
          <ac:spMkLst>
            <pc:docMk/>
            <pc:sldMk cId="2927177891" sldId="263"/>
            <ac:spMk id="9" creationId="{4BB4CFD1-21C6-467E-AB6E-3577A473F86D}"/>
          </ac:spMkLst>
        </pc:spChg>
      </pc:sldChg>
      <pc:sldChg chg="modSp mod">
        <pc:chgData name="Alfred Asterjadhi" userId="39de57b9-85c0-4fd1-aaac-8ca2b6560ad0" providerId="ADAL" clId="{B4F56BDC-91FF-4C95-814B-E52D1097DF8B}" dt="2025-04-01T00:25:09.913" v="13" actId="313"/>
        <pc:sldMkLst>
          <pc:docMk/>
          <pc:sldMk cId="4277600907" sldId="264"/>
        </pc:sldMkLst>
        <pc:spChg chg="mod">
          <ac:chgData name="Alfred Asterjadhi" userId="39de57b9-85c0-4fd1-aaac-8ca2b6560ad0" providerId="ADAL" clId="{B4F56BDC-91FF-4C95-814B-E52D1097DF8B}" dt="2025-04-01T00:25:09.913" v="13" actId="313"/>
          <ac:spMkLst>
            <pc:docMk/>
            <pc:sldMk cId="4277600907" sldId="264"/>
            <ac:spMk id="8" creationId="{B2C4C695-AFB3-4956-B721-DB0805BA0685}"/>
          </ac:spMkLst>
        </pc:spChg>
      </pc:sldChg>
      <pc:sldChg chg="modSp mod">
        <pc:chgData name="Alfred Asterjadhi" userId="39de57b9-85c0-4fd1-aaac-8ca2b6560ad0" providerId="ADAL" clId="{B4F56BDC-91FF-4C95-814B-E52D1097DF8B}" dt="2025-04-01T00:25:10.616" v="14" actId="313"/>
        <pc:sldMkLst>
          <pc:docMk/>
          <pc:sldMk cId="2436815634" sldId="265"/>
        </pc:sldMkLst>
        <pc:spChg chg="mod">
          <ac:chgData name="Alfred Asterjadhi" userId="39de57b9-85c0-4fd1-aaac-8ca2b6560ad0" providerId="ADAL" clId="{B4F56BDC-91FF-4C95-814B-E52D1097DF8B}" dt="2025-04-01T00:25:10.616" v="14" actId="313"/>
          <ac:spMkLst>
            <pc:docMk/>
            <pc:sldMk cId="2436815634" sldId="265"/>
            <ac:spMk id="9" creationId="{535943CE-0A57-43F4-9844-46B4091CBC16}"/>
          </ac:spMkLst>
        </pc:spChg>
      </pc:sldChg>
      <pc:sldChg chg="modSp mod">
        <pc:chgData name="Alfred Asterjadhi" userId="39de57b9-85c0-4fd1-aaac-8ca2b6560ad0" providerId="ADAL" clId="{B4F56BDC-91FF-4C95-814B-E52D1097DF8B}" dt="2025-04-01T00:25:11.447" v="15" actId="313"/>
        <pc:sldMkLst>
          <pc:docMk/>
          <pc:sldMk cId="2400177835" sldId="266"/>
        </pc:sldMkLst>
        <pc:spChg chg="mod">
          <ac:chgData name="Alfred Asterjadhi" userId="39de57b9-85c0-4fd1-aaac-8ca2b6560ad0" providerId="ADAL" clId="{B4F56BDC-91FF-4C95-814B-E52D1097DF8B}" dt="2025-04-01T00:25:11.447" v="15" actId="313"/>
          <ac:spMkLst>
            <pc:docMk/>
            <pc:sldMk cId="2400177835" sldId="266"/>
            <ac:spMk id="8" creationId="{C5505616-1CE2-43B4-878B-31634EEB6CA7}"/>
          </ac:spMkLst>
        </pc:spChg>
      </pc:sldChg>
      <pc:sldChg chg="modSp mod">
        <pc:chgData name="Alfred Asterjadhi" userId="39de57b9-85c0-4fd1-aaac-8ca2b6560ad0" providerId="ADAL" clId="{B4F56BDC-91FF-4C95-814B-E52D1097DF8B}" dt="2025-04-01T00:29:57.425" v="191" actId="20577"/>
        <pc:sldMkLst>
          <pc:docMk/>
          <pc:sldMk cId="132832093" sldId="267"/>
        </pc:sldMkLst>
        <pc:spChg chg="mod">
          <ac:chgData name="Alfred Asterjadhi" userId="39de57b9-85c0-4fd1-aaac-8ca2b6560ad0" providerId="ADAL" clId="{B4F56BDC-91FF-4C95-814B-E52D1097DF8B}" dt="2025-04-01T00:29:57.425" v="191" actId="20577"/>
          <ac:spMkLst>
            <pc:docMk/>
            <pc:sldMk cId="132832093" sldId="267"/>
            <ac:spMk id="3" creationId="{00000000-0000-0000-0000-000000000000}"/>
          </ac:spMkLst>
        </pc:spChg>
        <pc:spChg chg="mod">
          <ac:chgData name="Alfred Asterjadhi" userId="39de57b9-85c0-4fd1-aaac-8ca2b6560ad0" providerId="ADAL" clId="{B4F56BDC-91FF-4C95-814B-E52D1097DF8B}" dt="2025-04-01T00:25:40.440" v="20" actId="313"/>
          <ac:spMkLst>
            <pc:docMk/>
            <pc:sldMk cId="132832093" sldId="267"/>
            <ac:spMk id="7" creationId="{C00CAC69-BF6D-4936-9CE0-D96F88ACD748}"/>
          </ac:spMkLst>
        </pc:spChg>
      </pc:sldChg>
      <pc:sldChg chg="modSp mod">
        <pc:chgData name="Alfred Asterjadhi" userId="39de57b9-85c0-4fd1-aaac-8ca2b6560ad0" providerId="ADAL" clId="{B4F56BDC-91FF-4C95-814B-E52D1097DF8B}" dt="2025-04-01T00:33:38.202" v="215"/>
        <pc:sldMkLst>
          <pc:docMk/>
          <pc:sldMk cId="3976818858" sldId="269"/>
        </pc:sldMkLst>
        <pc:spChg chg="mod">
          <ac:chgData name="Alfred Asterjadhi" userId="39de57b9-85c0-4fd1-aaac-8ca2b6560ad0" providerId="ADAL" clId="{B4F56BDC-91FF-4C95-814B-E52D1097DF8B}" dt="2025-04-01T00:25:41.644" v="22" actId="313"/>
          <ac:spMkLst>
            <pc:docMk/>
            <pc:sldMk cId="3976818858" sldId="269"/>
            <ac:spMk id="6" creationId="{00000000-0000-0000-0000-000000000000}"/>
          </ac:spMkLst>
        </pc:spChg>
        <pc:graphicFrameChg chg="mod modGraphic">
          <ac:chgData name="Alfred Asterjadhi" userId="39de57b9-85c0-4fd1-aaac-8ca2b6560ad0" providerId="ADAL" clId="{B4F56BDC-91FF-4C95-814B-E52D1097DF8B}" dt="2025-04-01T00:33:38.202" v="215"/>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B4F56BDC-91FF-4C95-814B-E52D1097DF8B}" dt="2025-04-01T00:25:37.785" v="16" actId="313"/>
        <pc:sldMkLst>
          <pc:docMk/>
          <pc:sldMk cId="3387863760" sldId="270"/>
        </pc:sldMkLst>
        <pc:spChg chg="mod">
          <ac:chgData name="Alfred Asterjadhi" userId="39de57b9-85c0-4fd1-aaac-8ca2b6560ad0" providerId="ADAL" clId="{B4F56BDC-91FF-4C95-814B-E52D1097DF8B}" dt="2025-04-01T00:25:37.785" v="16" actId="313"/>
          <ac:spMkLst>
            <pc:docMk/>
            <pc:sldMk cId="3387863760" sldId="270"/>
            <ac:spMk id="8" creationId="{B1C9D975-9B89-429E-A2AD-175C2CE0D83A}"/>
          </ac:spMkLst>
        </pc:spChg>
      </pc:sldChg>
      <pc:sldChg chg="modSp mod">
        <pc:chgData name="Alfred Asterjadhi" userId="39de57b9-85c0-4fd1-aaac-8ca2b6560ad0" providerId="ADAL" clId="{B4F56BDC-91FF-4C95-814B-E52D1097DF8B}" dt="2025-04-01T00:40:58.749" v="360" actId="207"/>
        <pc:sldMkLst>
          <pc:docMk/>
          <pc:sldMk cId="2243228416" sldId="299"/>
        </pc:sldMkLst>
        <pc:spChg chg="mod">
          <ac:chgData name="Alfred Asterjadhi" userId="39de57b9-85c0-4fd1-aaac-8ca2b6560ad0" providerId="ADAL" clId="{B4F56BDC-91FF-4C95-814B-E52D1097DF8B}" dt="2025-04-01T00:40:58.749" v="360" actId="207"/>
          <ac:spMkLst>
            <pc:docMk/>
            <pc:sldMk cId="2243228416" sldId="299"/>
            <ac:spMk id="2" creationId="{D98037EA-01CD-49B6-9BB5-232DD9A4DDC5}"/>
          </ac:spMkLst>
        </pc:spChg>
        <pc:spChg chg="mod">
          <ac:chgData name="Alfred Asterjadhi" userId="39de57b9-85c0-4fd1-aaac-8ca2b6560ad0" providerId="ADAL" clId="{B4F56BDC-91FF-4C95-814B-E52D1097DF8B}" dt="2025-04-01T00:39:43.940" v="333"/>
          <ac:spMkLst>
            <pc:docMk/>
            <pc:sldMk cId="2243228416" sldId="299"/>
            <ac:spMk id="3" creationId="{3857177C-4F12-41D1-AB93-6925069E5DB9}"/>
          </ac:spMkLst>
        </pc:spChg>
        <pc:spChg chg="mod">
          <ac:chgData name="Alfred Asterjadhi" userId="39de57b9-85c0-4fd1-aaac-8ca2b6560ad0" providerId="ADAL" clId="{B4F56BDC-91FF-4C95-814B-E52D1097DF8B}" dt="2025-04-01T00:25:41.169" v="21" actId="313"/>
          <ac:spMkLst>
            <pc:docMk/>
            <pc:sldMk cId="2243228416" sldId="299"/>
            <ac:spMk id="8" creationId="{ADA0A8BA-AA59-4AB6-9BD0-89E3B2E275F5}"/>
          </ac:spMkLst>
        </pc:spChg>
        <pc:spChg chg="mod">
          <ac:chgData name="Alfred Asterjadhi" userId="39de57b9-85c0-4fd1-aaac-8ca2b6560ad0" providerId="ADAL" clId="{B4F56BDC-91FF-4C95-814B-E52D1097DF8B}" dt="2025-04-01T00:40:52.044" v="359" actId="20577"/>
          <ac:spMkLst>
            <pc:docMk/>
            <pc:sldMk cId="2243228416" sldId="299"/>
            <ac:spMk id="17" creationId="{442A1050-6527-4B2E-A943-E125D6B48B52}"/>
          </ac:spMkLst>
        </pc:spChg>
      </pc:sldChg>
      <pc:sldChg chg="modSp mod">
        <pc:chgData name="Alfred Asterjadhi" userId="39de57b9-85c0-4fd1-aaac-8ca2b6560ad0" providerId="ADAL" clId="{B4F56BDC-91FF-4C95-814B-E52D1097DF8B}" dt="2025-04-01T00:26:26.804" v="119"/>
        <pc:sldMkLst>
          <pc:docMk/>
          <pc:sldMk cId="1677969607" sldId="323"/>
        </pc:sldMkLst>
        <pc:spChg chg="mod">
          <ac:chgData name="Alfred Asterjadhi" userId="39de57b9-85c0-4fd1-aaac-8ca2b6560ad0" providerId="ADAL" clId="{B4F56BDC-91FF-4C95-814B-E52D1097DF8B}" dt="2025-04-01T00:26:26.804" v="119"/>
          <ac:spMkLst>
            <pc:docMk/>
            <pc:sldMk cId="1677969607" sldId="323"/>
            <ac:spMk id="7" creationId="{247ADCDE-7164-400D-8B27-4BAED4FE7810}"/>
          </ac:spMkLst>
        </pc:spChg>
      </pc:sldChg>
      <pc:sldChg chg="modSp mod">
        <pc:chgData name="Alfred Asterjadhi" userId="39de57b9-85c0-4fd1-aaac-8ca2b6560ad0" providerId="ADAL" clId="{B4F56BDC-91FF-4C95-814B-E52D1097DF8B}" dt="2025-04-01T00:29:17.264" v="161" actId="6549"/>
        <pc:sldMkLst>
          <pc:docMk/>
          <pc:sldMk cId="1908471061" sldId="328"/>
        </pc:sldMkLst>
        <pc:spChg chg="mod">
          <ac:chgData name="Alfred Asterjadhi" userId="39de57b9-85c0-4fd1-aaac-8ca2b6560ad0" providerId="ADAL" clId="{B4F56BDC-91FF-4C95-814B-E52D1097DF8B}" dt="2025-04-01T00:29:17.264" v="161" actId="6549"/>
          <ac:spMkLst>
            <pc:docMk/>
            <pc:sldMk cId="1908471061" sldId="328"/>
            <ac:spMk id="3" creationId="{3EF9BE80-D462-4B64-8448-3B553445EDCF}"/>
          </ac:spMkLst>
        </pc:spChg>
        <pc:spChg chg="mod">
          <ac:chgData name="Alfred Asterjadhi" userId="39de57b9-85c0-4fd1-aaac-8ca2b6560ad0" providerId="ADAL" clId="{B4F56BDC-91FF-4C95-814B-E52D1097DF8B}" dt="2025-04-01T00:25:07.554" v="10" actId="313"/>
          <ac:spMkLst>
            <pc:docMk/>
            <pc:sldMk cId="1908471061" sldId="328"/>
            <ac:spMk id="6" creationId="{FCA6EDD1-4720-45B9-8B18-08C7AF47C492}"/>
          </ac:spMkLst>
        </pc:spChg>
      </pc:sldChg>
      <pc:sldChg chg="modSp mod">
        <pc:chgData name="Alfred Asterjadhi" userId="39de57b9-85c0-4fd1-aaac-8ca2b6560ad0" providerId="ADAL" clId="{B4F56BDC-91FF-4C95-814B-E52D1097DF8B}" dt="2025-04-01T00:25:38.495" v="17" actId="313"/>
        <pc:sldMkLst>
          <pc:docMk/>
          <pc:sldMk cId="15571502" sldId="330"/>
        </pc:sldMkLst>
        <pc:spChg chg="mod">
          <ac:chgData name="Alfred Asterjadhi" userId="39de57b9-85c0-4fd1-aaac-8ca2b6560ad0" providerId="ADAL" clId="{B4F56BDC-91FF-4C95-814B-E52D1097DF8B}" dt="2025-04-01T00:25:38.495" v="17" actId="313"/>
          <ac:spMkLst>
            <pc:docMk/>
            <pc:sldMk cId="15571502" sldId="330"/>
            <ac:spMk id="6" creationId="{5C48BDE3-7807-417F-A4F1-5356D38590CA}"/>
          </ac:spMkLst>
        </pc:spChg>
      </pc:sldChg>
      <pc:sldChg chg="modSp mod">
        <pc:chgData name="Alfred Asterjadhi" userId="39de57b9-85c0-4fd1-aaac-8ca2b6560ad0" providerId="ADAL" clId="{B4F56BDC-91FF-4C95-814B-E52D1097DF8B}" dt="2025-04-01T00:25:39.128" v="18" actId="313"/>
        <pc:sldMkLst>
          <pc:docMk/>
          <pc:sldMk cId="3200711991" sldId="331"/>
        </pc:sldMkLst>
        <pc:spChg chg="mod">
          <ac:chgData name="Alfred Asterjadhi" userId="39de57b9-85c0-4fd1-aaac-8ca2b6560ad0" providerId="ADAL" clId="{B4F56BDC-91FF-4C95-814B-E52D1097DF8B}" dt="2025-04-01T00:25:39.128" v="18" actId="313"/>
          <ac:spMkLst>
            <pc:docMk/>
            <pc:sldMk cId="3200711991" sldId="331"/>
            <ac:spMk id="6" creationId="{C3BF5992-FFFD-4B64-900D-0590BA3C03CE}"/>
          </ac:spMkLst>
        </pc:spChg>
      </pc:sldChg>
      <pc:sldChg chg="modSp mod">
        <pc:chgData name="Alfred Asterjadhi" userId="39de57b9-85c0-4fd1-aaac-8ca2b6560ad0" providerId="ADAL" clId="{B4F56BDC-91FF-4C95-814B-E52D1097DF8B}" dt="2025-04-01T00:25:39.738" v="19" actId="313"/>
        <pc:sldMkLst>
          <pc:docMk/>
          <pc:sldMk cId="2409609221" sldId="332"/>
        </pc:sldMkLst>
        <pc:spChg chg="mod">
          <ac:chgData name="Alfred Asterjadhi" userId="39de57b9-85c0-4fd1-aaac-8ca2b6560ad0" providerId="ADAL" clId="{B4F56BDC-91FF-4C95-814B-E52D1097DF8B}" dt="2025-04-01T00:25:39.738" v="19" actId="313"/>
          <ac:spMkLst>
            <pc:docMk/>
            <pc:sldMk cId="2409609221" sldId="332"/>
            <ac:spMk id="6" creationId="{2B4D6F20-084B-4EE9-AD6D-290838010348}"/>
          </ac:spMkLst>
        </pc:spChg>
      </pc:sldChg>
      <pc:sldChg chg="modSp mod">
        <pc:chgData name="Alfred Asterjadhi" userId="39de57b9-85c0-4fd1-aaac-8ca2b6560ad0" providerId="ADAL" clId="{B4F56BDC-91FF-4C95-814B-E52D1097DF8B}" dt="2025-04-01T00:27:47.760" v="142" actId="404"/>
        <pc:sldMkLst>
          <pc:docMk/>
          <pc:sldMk cId="3843208451" sldId="333"/>
        </pc:sldMkLst>
        <pc:spChg chg="mod">
          <ac:chgData name="Alfred Asterjadhi" userId="39de57b9-85c0-4fd1-aaac-8ca2b6560ad0" providerId="ADAL" clId="{B4F56BDC-91FF-4C95-814B-E52D1097DF8B}" dt="2025-04-01T00:27:38.681" v="140"/>
          <ac:spMkLst>
            <pc:docMk/>
            <pc:sldMk cId="3843208451" sldId="333"/>
            <ac:spMk id="2" creationId="{1790C6A9-20C4-440F-BC51-97DC4C9B7E71}"/>
          </ac:spMkLst>
        </pc:spChg>
        <pc:spChg chg="mod">
          <ac:chgData name="Alfred Asterjadhi" userId="39de57b9-85c0-4fd1-aaac-8ca2b6560ad0" providerId="ADAL" clId="{B4F56BDC-91FF-4C95-814B-E52D1097DF8B}" dt="2025-04-01T00:27:47.760" v="142" actId="404"/>
          <ac:spMkLst>
            <pc:docMk/>
            <pc:sldMk cId="3843208451" sldId="333"/>
            <ac:spMk id="3" creationId="{918D7AE7-F661-4AD4-9210-88B6E5699ED9}"/>
          </ac:spMkLst>
        </pc:spChg>
        <pc:spChg chg="mod">
          <ac:chgData name="Alfred Asterjadhi" userId="39de57b9-85c0-4fd1-aaac-8ca2b6560ad0" providerId="ADAL" clId="{B4F56BDC-91FF-4C95-814B-E52D1097DF8B}" dt="2025-04-01T00:25:04.147" v="6" actId="313"/>
          <ac:spMkLst>
            <pc:docMk/>
            <pc:sldMk cId="3843208451" sldId="333"/>
            <ac:spMk id="6" creationId="{A8221584-6364-48AC-B1C3-833137C81726}"/>
          </ac:spMkLst>
        </pc:spChg>
      </pc:sldChg>
      <pc:sldChg chg="modSp mod">
        <pc:chgData name="Alfred Asterjadhi" userId="39de57b9-85c0-4fd1-aaac-8ca2b6560ad0" providerId="ADAL" clId="{B4F56BDC-91FF-4C95-814B-E52D1097DF8B}" dt="2025-04-01T00:25:05.539" v="8" actId="313"/>
        <pc:sldMkLst>
          <pc:docMk/>
          <pc:sldMk cId="3977221359" sldId="340"/>
        </pc:sldMkLst>
        <pc:spChg chg="mod">
          <ac:chgData name="Alfred Asterjadhi" userId="39de57b9-85c0-4fd1-aaac-8ca2b6560ad0" providerId="ADAL" clId="{B4F56BDC-91FF-4C95-814B-E52D1097DF8B}" dt="2025-04-01T00:25:05.539" v="8" actId="313"/>
          <ac:spMkLst>
            <pc:docMk/>
            <pc:sldMk cId="3977221359" sldId="340"/>
            <ac:spMk id="6" creationId="{BC264D22-EE96-4B0F-90AA-B4358FF19246}"/>
          </ac:spMkLst>
        </pc:spChg>
      </pc:sldChg>
      <pc:sldChg chg="modSp mod">
        <pc:chgData name="Alfred Asterjadhi" userId="39de57b9-85c0-4fd1-aaac-8ca2b6560ad0" providerId="ADAL" clId="{B4F56BDC-91FF-4C95-814B-E52D1097DF8B}" dt="2025-04-01T00:47:40.918" v="608" actId="20577"/>
        <pc:sldMkLst>
          <pc:docMk/>
          <pc:sldMk cId="3930036297" sldId="356"/>
        </pc:sldMkLst>
        <pc:spChg chg="mod">
          <ac:chgData name="Alfred Asterjadhi" userId="39de57b9-85c0-4fd1-aaac-8ca2b6560ad0" providerId="ADAL" clId="{B4F56BDC-91FF-4C95-814B-E52D1097DF8B}" dt="2025-04-01T00:47:34.011" v="604" actId="13926"/>
          <ac:spMkLst>
            <pc:docMk/>
            <pc:sldMk cId="3930036297" sldId="356"/>
            <ac:spMk id="2" creationId="{4B5F0D0E-8BB7-48AB-9160-728B8B3399A2}"/>
          </ac:spMkLst>
        </pc:spChg>
        <pc:spChg chg="mod">
          <ac:chgData name="Alfred Asterjadhi" userId="39de57b9-85c0-4fd1-aaac-8ca2b6560ad0" providerId="ADAL" clId="{B4F56BDC-91FF-4C95-814B-E52D1097DF8B}" dt="2025-04-01T00:47:40.918" v="608" actId="20577"/>
          <ac:spMkLst>
            <pc:docMk/>
            <pc:sldMk cId="3930036297" sldId="356"/>
            <ac:spMk id="3" creationId="{DFB0BA47-D7B6-4F95-932E-A7AA615BC440}"/>
          </ac:spMkLst>
        </pc:spChg>
        <pc:spChg chg="mod">
          <ac:chgData name="Alfred Asterjadhi" userId="39de57b9-85c0-4fd1-aaac-8ca2b6560ad0" providerId="ADAL" clId="{B4F56BDC-91FF-4C95-814B-E52D1097DF8B}" dt="2025-04-01T00:26:00.956" v="94" actId="313"/>
          <ac:spMkLst>
            <pc:docMk/>
            <pc:sldMk cId="3930036297" sldId="356"/>
            <ac:spMk id="6" creationId="{974B2026-97FB-40D2-8F22-7E6D319B4EA2}"/>
          </ac:spMkLst>
        </pc:spChg>
      </pc:sldChg>
      <pc:sldChg chg="modSp mod">
        <pc:chgData name="Alfred Asterjadhi" userId="39de57b9-85c0-4fd1-aaac-8ca2b6560ad0" providerId="ADAL" clId="{B4F56BDC-91FF-4C95-814B-E52D1097DF8B}" dt="2025-04-01T00:26:21.447" v="116"/>
        <pc:sldMkLst>
          <pc:docMk/>
          <pc:sldMk cId="3576977642" sldId="362"/>
        </pc:sldMkLst>
        <pc:spChg chg="mod">
          <ac:chgData name="Alfred Asterjadhi" userId="39de57b9-85c0-4fd1-aaac-8ca2b6560ad0" providerId="ADAL" clId="{B4F56BDC-91FF-4C95-814B-E52D1097DF8B}" dt="2025-04-01T00:26:21.447" v="116"/>
          <ac:spMkLst>
            <pc:docMk/>
            <pc:sldMk cId="3576977642" sldId="362"/>
            <ac:spMk id="6" creationId="{3DD21102-AAEB-13F6-15EC-3CBBC04B5637}"/>
          </ac:spMkLst>
        </pc:spChg>
      </pc:sldChg>
      <pc:sldChg chg="addSp delSp modSp mod chgLayout">
        <pc:chgData name="Alfred Asterjadhi" userId="39de57b9-85c0-4fd1-aaac-8ca2b6560ad0" providerId="ADAL" clId="{B4F56BDC-91FF-4C95-814B-E52D1097DF8B}" dt="2025-04-01T00:48:31.349" v="625" actId="6264"/>
        <pc:sldMkLst>
          <pc:docMk/>
          <pc:sldMk cId="3140364693" sldId="997"/>
        </pc:sldMkLst>
        <pc:spChg chg="mod ord">
          <ac:chgData name="Alfred Asterjadhi" userId="39de57b9-85c0-4fd1-aaac-8ca2b6560ad0" providerId="ADAL" clId="{B4F56BDC-91FF-4C95-814B-E52D1097DF8B}" dt="2025-04-01T00:48:31.349" v="625" actId="6264"/>
          <ac:spMkLst>
            <pc:docMk/>
            <pc:sldMk cId="3140364693" sldId="997"/>
            <ac:spMk id="2" creationId="{9452E713-66E3-6C0E-64DF-B60116957A3F}"/>
          </ac:spMkLst>
        </pc:spChg>
        <pc:spChg chg="mod ord">
          <ac:chgData name="Alfred Asterjadhi" userId="39de57b9-85c0-4fd1-aaac-8ca2b6560ad0" providerId="ADAL" clId="{B4F56BDC-91FF-4C95-814B-E52D1097DF8B}" dt="2025-04-01T00:48:31.349" v="625" actId="6264"/>
          <ac:spMkLst>
            <pc:docMk/>
            <pc:sldMk cId="3140364693" sldId="997"/>
            <ac:spMk id="4" creationId="{0154D91C-67BB-A57C-5173-47D13B51F834}"/>
          </ac:spMkLst>
        </pc:spChg>
        <pc:spChg chg="mod ord">
          <ac:chgData name="Alfred Asterjadhi" userId="39de57b9-85c0-4fd1-aaac-8ca2b6560ad0" providerId="ADAL" clId="{B4F56BDC-91FF-4C95-814B-E52D1097DF8B}" dt="2025-04-01T00:48:31.349" v="625" actId="6264"/>
          <ac:spMkLst>
            <pc:docMk/>
            <pc:sldMk cId="3140364693" sldId="997"/>
            <ac:spMk id="5" creationId="{9875C167-778F-CFEE-1F8A-23FE481B42AE}"/>
          </ac:spMkLst>
        </pc:spChg>
        <pc:spChg chg="mod ord">
          <ac:chgData name="Alfred Asterjadhi" userId="39de57b9-85c0-4fd1-aaac-8ca2b6560ad0" providerId="ADAL" clId="{B4F56BDC-91FF-4C95-814B-E52D1097DF8B}" dt="2025-04-01T00:48:31.349" v="625" actId="6264"/>
          <ac:spMkLst>
            <pc:docMk/>
            <pc:sldMk cId="3140364693" sldId="997"/>
            <ac:spMk id="6" creationId="{29CFE1A9-332B-2B06-C330-B9EB4742F3D1}"/>
          </ac:spMkLst>
        </pc:spChg>
        <pc:spChg chg="add mod ord">
          <ac:chgData name="Alfred Asterjadhi" userId="39de57b9-85c0-4fd1-aaac-8ca2b6560ad0" providerId="ADAL" clId="{B4F56BDC-91FF-4C95-814B-E52D1097DF8B}" dt="2025-04-01T00:48:31.349" v="625" actId="6264"/>
          <ac:spMkLst>
            <pc:docMk/>
            <pc:sldMk cId="3140364693" sldId="997"/>
            <ac:spMk id="11" creationId="{56CAC599-A324-2076-1C08-4E78F2098B8E}"/>
          </ac:spMkLst>
        </pc:spChg>
      </pc:sldChg>
      <pc:sldChg chg="modSp mod">
        <pc:chgData name="Alfred Asterjadhi" userId="39de57b9-85c0-4fd1-aaac-8ca2b6560ad0" providerId="ADAL" clId="{B4F56BDC-91FF-4C95-814B-E52D1097DF8B}" dt="2025-04-01T00:42:02.726" v="372" actId="20577"/>
        <pc:sldMkLst>
          <pc:docMk/>
          <pc:sldMk cId="3233208257" sldId="1006"/>
        </pc:sldMkLst>
        <pc:spChg chg="mod">
          <ac:chgData name="Alfred Asterjadhi" userId="39de57b9-85c0-4fd1-aaac-8ca2b6560ad0" providerId="ADAL" clId="{B4F56BDC-91FF-4C95-814B-E52D1097DF8B}" dt="2025-04-01T00:41:43.341" v="364" actId="20577"/>
          <ac:spMkLst>
            <pc:docMk/>
            <pc:sldMk cId="3233208257" sldId="1006"/>
            <ac:spMk id="2" creationId="{4B5F0D0E-8BB7-48AB-9160-728B8B3399A2}"/>
          </ac:spMkLst>
        </pc:spChg>
        <pc:spChg chg="mod">
          <ac:chgData name="Alfred Asterjadhi" userId="39de57b9-85c0-4fd1-aaac-8ca2b6560ad0" providerId="ADAL" clId="{B4F56BDC-91FF-4C95-814B-E52D1097DF8B}" dt="2025-04-01T00:42:02.726" v="372" actId="20577"/>
          <ac:spMkLst>
            <pc:docMk/>
            <pc:sldMk cId="3233208257" sldId="1006"/>
            <ac:spMk id="3" creationId="{DFB0BA47-D7B6-4F95-932E-A7AA615BC440}"/>
          </ac:spMkLst>
        </pc:spChg>
        <pc:spChg chg="mod">
          <ac:chgData name="Alfred Asterjadhi" userId="39de57b9-85c0-4fd1-aaac-8ca2b6560ad0" providerId="ADAL" clId="{B4F56BDC-91FF-4C95-814B-E52D1097DF8B}" dt="2025-04-01T00:25:48.571" v="39" actId="313"/>
          <ac:spMkLst>
            <pc:docMk/>
            <pc:sldMk cId="3233208257" sldId="1006"/>
            <ac:spMk id="6" creationId="{974B2026-97FB-40D2-8F22-7E6D319B4EA2}"/>
          </ac:spMkLst>
        </pc:spChg>
      </pc:sldChg>
      <pc:sldChg chg="modSp mod">
        <pc:chgData name="Alfred Asterjadhi" userId="39de57b9-85c0-4fd1-aaac-8ca2b6560ad0" providerId="ADAL" clId="{B4F56BDC-91FF-4C95-814B-E52D1097DF8B}" dt="2025-04-01T00:42:56.623" v="415" actId="20577"/>
        <pc:sldMkLst>
          <pc:docMk/>
          <pc:sldMk cId="4200130042" sldId="1023"/>
        </pc:sldMkLst>
        <pc:spChg chg="mod">
          <ac:chgData name="Alfred Asterjadhi" userId="39de57b9-85c0-4fd1-aaac-8ca2b6560ad0" providerId="ADAL" clId="{B4F56BDC-91FF-4C95-814B-E52D1097DF8B}" dt="2025-04-01T00:42:25.443" v="381" actId="20577"/>
          <ac:spMkLst>
            <pc:docMk/>
            <pc:sldMk cId="4200130042" sldId="1023"/>
            <ac:spMk id="2" creationId="{E693238A-5516-3253-124C-DCED3A7D9AE2}"/>
          </ac:spMkLst>
        </pc:spChg>
        <pc:spChg chg="mod">
          <ac:chgData name="Alfred Asterjadhi" userId="39de57b9-85c0-4fd1-aaac-8ca2b6560ad0" providerId="ADAL" clId="{B4F56BDC-91FF-4C95-814B-E52D1097DF8B}" dt="2025-04-01T00:42:56.623" v="415" actId="20577"/>
          <ac:spMkLst>
            <pc:docMk/>
            <pc:sldMk cId="4200130042" sldId="1023"/>
            <ac:spMk id="3" creationId="{2682080F-BC47-47A6-E6F4-7C70F67F48F8}"/>
          </ac:spMkLst>
        </pc:spChg>
        <pc:spChg chg="mod">
          <ac:chgData name="Alfred Asterjadhi" userId="39de57b9-85c0-4fd1-aaac-8ca2b6560ad0" providerId="ADAL" clId="{B4F56BDC-91FF-4C95-814B-E52D1097DF8B}" dt="2025-04-01T00:25:50.641" v="43" actId="313"/>
          <ac:spMkLst>
            <pc:docMk/>
            <pc:sldMk cId="4200130042" sldId="1023"/>
            <ac:spMk id="6" creationId="{C0CB183D-A74D-271D-9F71-7510119753C6}"/>
          </ac:spMkLst>
        </pc:spChg>
      </pc:sldChg>
      <pc:sldChg chg="modSp mod">
        <pc:chgData name="Alfred Asterjadhi" userId="39de57b9-85c0-4fd1-aaac-8ca2b6560ad0" providerId="ADAL" clId="{B4F56BDC-91FF-4C95-814B-E52D1097DF8B}" dt="2025-04-01T00:43:37.287" v="456" actId="13926"/>
        <pc:sldMkLst>
          <pc:docMk/>
          <pc:sldMk cId="793576429" sldId="1024"/>
        </pc:sldMkLst>
        <pc:spChg chg="mod">
          <ac:chgData name="Alfred Asterjadhi" userId="39de57b9-85c0-4fd1-aaac-8ca2b6560ad0" providerId="ADAL" clId="{B4F56BDC-91FF-4C95-814B-E52D1097DF8B}" dt="2025-04-01T00:43:37.287" v="456" actId="13926"/>
          <ac:spMkLst>
            <pc:docMk/>
            <pc:sldMk cId="793576429" sldId="1024"/>
            <ac:spMk id="3" creationId="{E24D4002-4764-1FA7-1147-DE995417131A}"/>
          </ac:spMkLst>
        </pc:spChg>
        <pc:spChg chg="mod">
          <ac:chgData name="Alfred Asterjadhi" userId="39de57b9-85c0-4fd1-aaac-8ca2b6560ad0" providerId="ADAL" clId="{B4F56BDC-91FF-4C95-814B-E52D1097DF8B}" dt="2025-04-01T00:25:51.304" v="46" actId="313"/>
          <ac:spMkLst>
            <pc:docMk/>
            <pc:sldMk cId="793576429" sldId="1024"/>
            <ac:spMk id="6" creationId="{5B92EE59-C061-D8AD-02BE-EB12A707ABF5}"/>
          </ac:spMkLst>
        </pc:spChg>
      </pc:sldChg>
      <pc:sldChg chg="modSp del mod">
        <pc:chgData name="Alfred Asterjadhi" userId="39de57b9-85c0-4fd1-aaac-8ca2b6560ad0" providerId="ADAL" clId="{B4F56BDC-91FF-4C95-814B-E52D1097DF8B}" dt="2025-04-01T00:43:04.035" v="416" actId="47"/>
        <pc:sldMkLst>
          <pc:docMk/>
          <pc:sldMk cId="3287547131" sldId="1028"/>
        </pc:sldMkLst>
      </pc:sldChg>
      <pc:sldChg chg="addSp delSp modSp mod chgLayout">
        <pc:chgData name="Alfred Asterjadhi" userId="39de57b9-85c0-4fd1-aaac-8ca2b6560ad0" providerId="ADAL" clId="{B4F56BDC-91FF-4C95-814B-E52D1097DF8B}" dt="2025-04-01T00:48:54.830" v="635" actId="6264"/>
        <pc:sldMkLst>
          <pc:docMk/>
          <pc:sldMk cId="1865298196" sldId="1034"/>
        </pc:sldMkLst>
        <pc:spChg chg="mod ord">
          <ac:chgData name="Alfred Asterjadhi" userId="39de57b9-85c0-4fd1-aaac-8ca2b6560ad0" providerId="ADAL" clId="{B4F56BDC-91FF-4C95-814B-E52D1097DF8B}" dt="2025-04-01T00:48:54.830" v="635" actId="6264"/>
          <ac:spMkLst>
            <pc:docMk/>
            <pc:sldMk cId="1865298196" sldId="1034"/>
            <ac:spMk id="2" creationId="{0CD0357C-5349-AD40-1427-DDEE1C074C20}"/>
          </ac:spMkLst>
        </pc:spChg>
        <pc:spChg chg="mod ord">
          <ac:chgData name="Alfred Asterjadhi" userId="39de57b9-85c0-4fd1-aaac-8ca2b6560ad0" providerId="ADAL" clId="{B4F56BDC-91FF-4C95-814B-E52D1097DF8B}" dt="2025-04-01T00:48:54.830" v="635" actId="6264"/>
          <ac:spMkLst>
            <pc:docMk/>
            <pc:sldMk cId="1865298196" sldId="1034"/>
            <ac:spMk id="4" creationId="{3FA17E26-6C11-8EAD-8EAF-FA5A666E611B}"/>
          </ac:spMkLst>
        </pc:spChg>
        <pc:spChg chg="mod ord">
          <ac:chgData name="Alfred Asterjadhi" userId="39de57b9-85c0-4fd1-aaac-8ca2b6560ad0" providerId="ADAL" clId="{B4F56BDC-91FF-4C95-814B-E52D1097DF8B}" dt="2025-04-01T00:48:54.830" v="635" actId="6264"/>
          <ac:spMkLst>
            <pc:docMk/>
            <pc:sldMk cId="1865298196" sldId="1034"/>
            <ac:spMk id="5" creationId="{32A9649E-F81F-2F68-4850-9943ADECDAA4}"/>
          </ac:spMkLst>
        </pc:spChg>
        <pc:spChg chg="mod ord">
          <ac:chgData name="Alfred Asterjadhi" userId="39de57b9-85c0-4fd1-aaac-8ca2b6560ad0" providerId="ADAL" clId="{B4F56BDC-91FF-4C95-814B-E52D1097DF8B}" dt="2025-04-01T00:48:54.830" v="635" actId="6264"/>
          <ac:spMkLst>
            <pc:docMk/>
            <pc:sldMk cId="1865298196" sldId="1034"/>
            <ac:spMk id="6" creationId="{BFAF1548-C7B4-5F83-BD76-F4E3BAAA36B8}"/>
          </ac:spMkLst>
        </pc:spChg>
        <pc:spChg chg="add mod ord">
          <ac:chgData name="Alfred Asterjadhi" userId="39de57b9-85c0-4fd1-aaac-8ca2b6560ad0" providerId="ADAL" clId="{B4F56BDC-91FF-4C95-814B-E52D1097DF8B}" dt="2025-04-01T00:48:54.830" v="635" actId="6264"/>
          <ac:spMkLst>
            <pc:docMk/>
            <pc:sldMk cId="1865298196" sldId="1034"/>
            <ac:spMk id="11" creationId="{9C5F37CD-C96D-4398-6EFB-A0E6A30D893A}"/>
          </ac:spMkLst>
        </pc:spChg>
      </pc:sldChg>
      <pc:sldChg chg="modSp mod">
        <pc:chgData name="Alfred Asterjadhi" userId="39de57b9-85c0-4fd1-aaac-8ca2b6560ad0" providerId="ADAL" clId="{B4F56BDC-91FF-4C95-814B-E52D1097DF8B}" dt="2025-04-01T00:34:37.766" v="230" actId="207"/>
        <pc:sldMkLst>
          <pc:docMk/>
          <pc:sldMk cId="3486068256" sldId="1167"/>
        </pc:sldMkLst>
        <pc:spChg chg="mod">
          <ac:chgData name="Alfred Asterjadhi" userId="39de57b9-85c0-4fd1-aaac-8ca2b6560ad0" providerId="ADAL" clId="{B4F56BDC-91FF-4C95-814B-E52D1097DF8B}" dt="2025-04-01T00:34:03.712" v="222" actId="20577"/>
          <ac:spMkLst>
            <pc:docMk/>
            <pc:sldMk cId="3486068256" sldId="1167"/>
            <ac:spMk id="2" creationId="{F2762690-C15C-4839-B40F-0AF3A4D89457}"/>
          </ac:spMkLst>
        </pc:spChg>
        <pc:spChg chg="mod">
          <ac:chgData name="Alfred Asterjadhi" userId="39de57b9-85c0-4fd1-aaac-8ca2b6560ad0" providerId="ADAL" clId="{B4F56BDC-91FF-4C95-814B-E52D1097DF8B}" dt="2025-04-01T00:25:42.099" v="23" actId="313"/>
          <ac:spMkLst>
            <pc:docMk/>
            <pc:sldMk cId="3486068256" sldId="1167"/>
            <ac:spMk id="3" creationId="{D20906E0-F900-4991-83B1-675F5B67FA2D}"/>
          </ac:spMkLst>
        </pc:spChg>
        <pc:graphicFrameChg chg="modGraphic">
          <ac:chgData name="Alfred Asterjadhi" userId="39de57b9-85c0-4fd1-aaac-8ca2b6560ad0" providerId="ADAL" clId="{B4F56BDC-91FF-4C95-814B-E52D1097DF8B}" dt="2025-04-01T00:34:37.766" v="230" actId="207"/>
          <ac:graphicFrameMkLst>
            <pc:docMk/>
            <pc:sldMk cId="3486068256" sldId="1167"/>
            <ac:graphicFrameMk id="6" creationId="{5094FBC8-BB74-47F3-965D-16BC678F4D1D}"/>
          </ac:graphicFrameMkLst>
        </pc:graphicFrameChg>
      </pc:sldChg>
      <pc:sldChg chg="addSp delSp modSp mod chgLayout">
        <pc:chgData name="Alfred Asterjadhi" userId="39de57b9-85c0-4fd1-aaac-8ca2b6560ad0" providerId="ADAL" clId="{B4F56BDC-91FF-4C95-814B-E52D1097DF8B}" dt="2025-04-01T00:42:20.508" v="376" actId="6264"/>
        <pc:sldMkLst>
          <pc:docMk/>
          <pc:sldMk cId="3441807947" sldId="1178"/>
        </pc:sldMkLst>
        <pc:spChg chg="mod ord">
          <ac:chgData name="Alfred Asterjadhi" userId="39de57b9-85c0-4fd1-aaac-8ca2b6560ad0" providerId="ADAL" clId="{B4F56BDC-91FF-4C95-814B-E52D1097DF8B}" dt="2025-04-01T00:42:20.508" v="376" actId="6264"/>
          <ac:spMkLst>
            <pc:docMk/>
            <pc:sldMk cId="3441807947" sldId="1178"/>
            <ac:spMk id="2" creationId="{351AE0D1-AA6D-7148-E235-F816B28AA13D}"/>
          </ac:spMkLst>
        </pc:spChg>
        <pc:spChg chg="mod ord">
          <ac:chgData name="Alfred Asterjadhi" userId="39de57b9-85c0-4fd1-aaac-8ca2b6560ad0" providerId="ADAL" clId="{B4F56BDC-91FF-4C95-814B-E52D1097DF8B}" dt="2025-04-01T00:42:20.508" v="376" actId="6264"/>
          <ac:spMkLst>
            <pc:docMk/>
            <pc:sldMk cId="3441807947" sldId="1178"/>
            <ac:spMk id="4" creationId="{932AD4AE-27FE-2612-100A-B54114FFCB12}"/>
          </ac:spMkLst>
        </pc:spChg>
        <pc:spChg chg="mod ord">
          <ac:chgData name="Alfred Asterjadhi" userId="39de57b9-85c0-4fd1-aaac-8ca2b6560ad0" providerId="ADAL" clId="{B4F56BDC-91FF-4C95-814B-E52D1097DF8B}" dt="2025-04-01T00:42:20.508" v="376" actId="6264"/>
          <ac:spMkLst>
            <pc:docMk/>
            <pc:sldMk cId="3441807947" sldId="1178"/>
            <ac:spMk id="5" creationId="{342AE941-5E47-2F75-485D-15F69259C206}"/>
          </ac:spMkLst>
        </pc:spChg>
        <pc:spChg chg="mod ord">
          <ac:chgData name="Alfred Asterjadhi" userId="39de57b9-85c0-4fd1-aaac-8ca2b6560ad0" providerId="ADAL" clId="{B4F56BDC-91FF-4C95-814B-E52D1097DF8B}" dt="2025-04-01T00:42:20.508" v="376" actId="6264"/>
          <ac:spMkLst>
            <pc:docMk/>
            <pc:sldMk cId="3441807947" sldId="1178"/>
            <ac:spMk id="6" creationId="{3611C6AB-F440-DEE6-D0A4-450AF2DA4D3F}"/>
          </ac:spMkLst>
        </pc:spChg>
        <pc:spChg chg="add mod ord">
          <ac:chgData name="Alfred Asterjadhi" userId="39de57b9-85c0-4fd1-aaac-8ca2b6560ad0" providerId="ADAL" clId="{B4F56BDC-91FF-4C95-814B-E52D1097DF8B}" dt="2025-04-01T00:42:20.508" v="376" actId="6264"/>
          <ac:spMkLst>
            <pc:docMk/>
            <pc:sldMk cId="3441807947" sldId="1178"/>
            <ac:spMk id="11" creationId="{9458135A-8216-60F1-2813-817E4D3B9978}"/>
          </ac:spMkLst>
        </pc:spChg>
      </pc:sldChg>
      <pc:sldChg chg="modSp del mod">
        <pc:chgData name="Alfred Asterjadhi" userId="39de57b9-85c0-4fd1-aaac-8ca2b6560ad0" providerId="ADAL" clId="{B4F56BDC-91FF-4C95-814B-E52D1097DF8B}" dt="2025-04-01T00:41:28.918" v="361" actId="47"/>
        <pc:sldMkLst>
          <pc:docMk/>
          <pc:sldMk cId="2670608994" sldId="1283"/>
        </pc:sldMkLst>
      </pc:sldChg>
      <pc:sldChg chg="addSp delSp modSp mod chgLayout">
        <pc:chgData name="Alfred Asterjadhi" userId="39de57b9-85c0-4fd1-aaac-8ca2b6560ad0" providerId="ADAL" clId="{B4F56BDC-91FF-4C95-814B-E52D1097DF8B}" dt="2025-04-01T00:48:11.432" v="617" actId="6264"/>
        <pc:sldMkLst>
          <pc:docMk/>
          <pc:sldMk cId="3912146512" sldId="1390"/>
        </pc:sldMkLst>
      </pc:sldChg>
      <pc:sldChg chg="addSp delSp modSp mod chgLayout">
        <pc:chgData name="Alfred Asterjadhi" userId="39de57b9-85c0-4fd1-aaac-8ca2b6560ad0" providerId="ADAL" clId="{B4F56BDC-91FF-4C95-814B-E52D1097DF8B}" dt="2025-04-01T00:48:25.460" v="623" actId="6264"/>
        <pc:sldMkLst>
          <pc:docMk/>
          <pc:sldMk cId="3878274435" sldId="1424"/>
        </pc:sldMkLst>
      </pc:sldChg>
      <pc:sldChg chg="modSp mod">
        <pc:chgData name="Alfred Asterjadhi" userId="39de57b9-85c0-4fd1-aaac-8ca2b6560ad0" providerId="ADAL" clId="{B4F56BDC-91FF-4C95-814B-E52D1097DF8B}" dt="2025-04-01T00:34:34.540" v="229" actId="207"/>
        <pc:sldMkLst>
          <pc:docMk/>
          <pc:sldMk cId="1880260866" sldId="1429"/>
        </pc:sldMkLst>
        <pc:spChg chg="mod">
          <ac:chgData name="Alfred Asterjadhi" userId="39de57b9-85c0-4fd1-aaac-8ca2b6560ad0" providerId="ADAL" clId="{B4F56BDC-91FF-4C95-814B-E52D1097DF8B}" dt="2025-04-01T00:25:42.529" v="24" actId="313"/>
          <ac:spMkLst>
            <pc:docMk/>
            <pc:sldMk cId="1880260866" sldId="1429"/>
            <ac:spMk id="3" creationId="{F36F0715-91D4-6282-654C-0B2ECD9FCFA4}"/>
          </ac:spMkLst>
        </pc:spChg>
        <pc:graphicFrameChg chg="modGraphic">
          <ac:chgData name="Alfred Asterjadhi" userId="39de57b9-85c0-4fd1-aaac-8ca2b6560ad0" providerId="ADAL" clId="{B4F56BDC-91FF-4C95-814B-E52D1097DF8B}" dt="2025-04-01T00:34:34.540" v="229" actId="207"/>
          <ac:graphicFrameMkLst>
            <pc:docMk/>
            <pc:sldMk cId="1880260866" sldId="1429"/>
            <ac:graphicFrameMk id="6" creationId="{358B3CDA-33A0-1210-5FF9-2AEDFA70CE6A}"/>
          </ac:graphicFrameMkLst>
        </pc:graphicFrameChg>
      </pc:sldChg>
      <pc:sldChg chg="modSp mod">
        <pc:chgData name="Alfred Asterjadhi" userId="39de57b9-85c0-4fd1-aaac-8ca2b6560ad0" providerId="ADAL" clId="{B4F56BDC-91FF-4C95-814B-E52D1097DF8B}" dt="2025-04-01T00:36:08.223" v="244" actId="2164"/>
        <pc:sldMkLst>
          <pc:docMk/>
          <pc:sldMk cId="885285770" sldId="1448"/>
        </pc:sldMkLst>
        <pc:spChg chg="mod">
          <ac:chgData name="Alfred Asterjadhi" userId="39de57b9-85c0-4fd1-aaac-8ca2b6560ad0" providerId="ADAL" clId="{B4F56BDC-91FF-4C95-814B-E52D1097DF8B}" dt="2025-04-01T00:25:47.391" v="36" actId="313"/>
          <ac:spMkLst>
            <pc:docMk/>
            <pc:sldMk cId="885285770" sldId="1448"/>
            <ac:spMk id="3" creationId="{63778B70-B9F4-BF04-DA55-1470202DEA5D}"/>
          </ac:spMkLst>
        </pc:spChg>
        <pc:graphicFrameChg chg="modGraphic">
          <ac:chgData name="Alfred Asterjadhi" userId="39de57b9-85c0-4fd1-aaac-8ca2b6560ad0" providerId="ADAL" clId="{B4F56BDC-91FF-4C95-814B-E52D1097DF8B}" dt="2025-04-01T00:36:08.223" v="244" actId="2164"/>
          <ac:graphicFrameMkLst>
            <pc:docMk/>
            <pc:sldMk cId="885285770" sldId="1448"/>
            <ac:graphicFrameMk id="6" creationId="{F0E43BB4-1DF7-15C7-3292-39F25CD42E03}"/>
          </ac:graphicFrameMkLst>
        </pc:graphicFrameChg>
      </pc:sldChg>
      <pc:sldChg chg="addSp delSp modSp mod chgLayout">
        <pc:chgData name="Alfred Asterjadhi" userId="39de57b9-85c0-4fd1-aaac-8ca2b6560ad0" providerId="ADAL" clId="{B4F56BDC-91FF-4C95-814B-E52D1097DF8B}" dt="2025-04-01T00:48:50.846" v="633" actId="6264"/>
        <pc:sldMkLst>
          <pc:docMk/>
          <pc:sldMk cId="2130627217" sldId="1494"/>
        </pc:sldMkLst>
        <pc:spChg chg="mod ord">
          <ac:chgData name="Alfred Asterjadhi" userId="39de57b9-85c0-4fd1-aaac-8ca2b6560ad0" providerId="ADAL" clId="{B4F56BDC-91FF-4C95-814B-E52D1097DF8B}" dt="2025-04-01T00:48:50.846" v="633" actId="6264"/>
          <ac:spMkLst>
            <pc:docMk/>
            <pc:sldMk cId="2130627217" sldId="1494"/>
            <ac:spMk id="2" creationId="{A132A9C1-C3D6-7787-247C-C64A792CF812}"/>
          </ac:spMkLst>
        </pc:spChg>
        <pc:spChg chg="mod ord">
          <ac:chgData name="Alfred Asterjadhi" userId="39de57b9-85c0-4fd1-aaac-8ca2b6560ad0" providerId="ADAL" clId="{B4F56BDC-91FF-4C95-814B-E52D1097DF8B}" dt="2025-04-01T00:48:50.846" v="633" actId="6264"/>
          <ac:spMkLst>
            <pc:docMk/>
            <pc:sldMk cId="2130627217" sldId="1494"/>
            <ac:spMk id="4" creationId="{90530647-245E-62BB-3EAF-8127E22EFA0B}"/>
          </ac:spMkLst>
        </pc:spChg>
        <pc:spChg chg="mod ord">
          <ac:chgData name="Alfred Asterjadhi" userId="39de57b9-85c0-4fd1-aaac-8ca2b6560ad0" providerId="ADAL" clId="{B4F56BDC-91FF-4C95-814B-E52D1097DF8B}" dt="2025-04-01T00:48:50.846" v="633" actId="6264"/>
          <ac:spMkLst>
            <pc:docMk/>
            <pc:sldMk cId="2130627217" sldId="1494"/>
            <ac:spMk id="5" creationId="{FFA8DA9B-F5A8-8327-07D2-4567D68D040C}"/>
          </ac:spMkLst>
        </pc:spChg>
        <pc:spChg chg="mod ord">
          <ac:chgData name="Alfred Asterjadhi" userId="39de57b9-85c0-4fd1-aaac-8ca2b6560ad0" providerId="ADAL" clId="{B4F56BDC-91FF-4C95-814B-E52D1097DF8B}" dt="2025-04-01T00:48:50.846" v="633" actId="6264"/>
          <ac:spMkLst>
            <pc:docMk/>
            <pc:sldMk cId="2130627217" sldId="1494"/>
            <ac:spMk id="6" creationId="{E19BF5D2-C1CF-FB7E-CB6E-42CD389C2BA9}"/>
          </ac:spMkLst>
        </pc:spChg>
        <pc:spChg chg="add mod ord">
          <ac:chgData name="Alfred Asterjadhi" userId="39de57b9-85c0-4fd1-aaac-8ca2b6560ad0" providerId="ADAL" clId="{B4F56BDC-91FF-4C95-814B-E52D1097DF8B}" dt="2025-04-01T00:48:50.846" v="633" actId="6264"/>
          <ac:spMkLst>
            <pc:docMk/>
            <pc:sldMk cId="2130627217" sldId="1494"/>
            <ac:spMk id="10" creationId="{B914A984-B122-AEBD-89FC-1D96D7AB16FF}"/>
          </ac:spMkLst>
        </pc:spChg>
      </pc:sldChg>
      <pc:sldChg chg="modSp del mod">
        <pc:chgData name="Alfred Asterjadhi" userId="39de57b9-85c0-4fd1-aaac-8ca2b6560ad0" providerId="ADAL" clId="{B4F56BDC-91FF-4C95-814B-E52D1097DF8B}" dt="2025-04-01T00:41:31.603" v="362" actId="47"/>
        <pc:sldMkLst>
          <pc:docMk/>
          <pc:sldMk cId="3898445090" sldId="1495"/>
        </pc:sldMkLst>
      </pc:sldChg>
      <pc:sldChg chg="modSp mod">
        <pc:chgData name="Alfred Asterjadhi" userId="39de57b9-85c0-4fd1-aaac-8ca2b6560ad0" providerId="ADAL" clId="{B4F56BDC-91FF-4C95-814B-E52D1097DF8B}" dt="2025-04-01T00:44:07.294" v="475" actId="13926"/>
        <pc:sldMkLst>
          <pc:docMk/>
          <pc:sldMk cId="3990395463" sldId="1496"/>
        </pc:sldMkLst>
        <pc:spChg chg="mod">
          <ac:chgData name="Alfred Asterjadhi" userId="39de57b9-85c0-4fd1-aaac-8ca2b6560ad0" providerId="ADAL" clId="{B4F56BDC-91FF-4C95-814B-E52D1097DF8B}" dt="2025-04-01T00:44:07.294" v="475" actId="13926"/>
          <ac:spMkLst>
            <pc:docMk/>
            <pc:sldMk cId="3990395463" sldId="1496"/>
            <ac:spMk id="2" creationId="{129D05A5-1DD6-6689-4147-B119DA88B581}"/>
          </ac:spMkLst>
        </pc:spChg>
        <pc:spChg chg="mod">
          <ac:chgData name="Alfred Asterjadhi" userId="39de57b9-85c0-4fd1-aaac-8ca2b6560ad0" providerId="ADAL" clId="{B4F56BDC-91FF-4C95-814B-E52D1097DF8B}" dt="2025-04-01T00:44:04.495" v="474" actId="20577"/>
          <ac:spMkLst>
            <pc:docMk/>
            <pc:sldMk cId="3990395463" sldId="1496"/>
            <ac:spMk id="3" creationId="{B3040EDE-E60E-18EA-8CD1-DB9B7CC7F59E}"/>
          </ac:spMkLst>
        </pc:spChg>
        <pc:spChg chg="mod">
          <ac:chgData name="Alfred Asterjadhi" userId="39de57b9-85c0-4fd1-aaac-8ca2b6560ad0" providerId="ADAL" clId="{B4F56BDC-91FF-4C95-814B-E52D1097DF8B}" dt="2025-04-01T00:25:51.695" v="48" actId="313"/>
          <ac:spMkLst>
            <pc:docMk/>
            <pc:sldMk cId="3990395463" sldId="1496"/>
            <ac:spMk id="6" creationId="{E2EDF67C-481E-8578-A315-0990E9A002E2}"/>
          </ac:spMkLst>
        </pc:spChg>
      </pc:sldChg>
      <pc:sldChg chg="modSp del mod">
        <pc:chgData name="Alfred Asterjadhi" userId="39de57b9-85c0-4fd1-aaac-8ca2b6560ad0" providerId="ADAL" clId="{B4F56BDC-91FF-4C95-814B-E52D1097DF8B}" dt="2025-04-01T00:44:15.422" v="476" actId="47"/>
        <pc:sldMkLst>
          <pc:docMk/>
          <pc:sldMk cId="2947732830" sldId="1497"/>
        </pc:sldMkLst>
      </pc:sldChg>
      <pc:sldChg chg="modSp del mod">
        <pc:chgData name="Alfred Asterjadhi" userId="39de57b9-85c0-4fd1-aaac-8ca2b6560ad0" providerId="ADAL" clId="{B4F56BDC-91FF-4C95-814B-E52D1097DF8B}" dt="2025-04-01T00:46:13.441" v="532" actId="47"/>
        <pc:sldMkLst>
          <pc:docMk/>
          <pc:sldMk cId="2479798648" sldId="1498"/>
        </pc:sldMkLst>
      </pc:sldChg>
      <pc:sldChg chg="modSp del mod">
        <pc:chgData name="Alfred Asterjadhi" userId="39de57b9-85c0-4fd1-aaac-8ca2b6560ad0" providerId="ADAL" clId="{B4F56BDC-91FF-4C95-814B-E52D1097DF8B}" dt="2025-04-01T00:46:14.683" v="533" actId="47"/>
        <pc:sldMkLst>
          <pc:docMk/>
          <pc:sldMk cId="2390884872" sldId="1499"/>
        </pc:sldMkLst>
      </pc:sldChg>
      <pc:sldChg chg="modSp del mod">
        <pc:chgData name="Alfred Asterjadhi" userId="39de57b9-85c0-4fd1-aaac-8ca2b6560ad0" providerId="ADAL" clId="{B4F56BDC-91FF-4C95-814B-E52D1097DF8B}" dt="2025-04-01T00:46:23.998" v="541" actId="47"/>
        <pc:sldMkLst>
          <pc:docMk/>
          <pc:sldMk cId="2889362710" sldId="1500"/>
        </pc:sldMkLst>
      </pc:sldChg>
      <pc:sldChg chg="modSp del mod">
        <pc:chgData name="Alfred Asterjadhi" userId="39de57b9-85c0-4fd1-aaac-8ca2b6560ad0" providerId="ADAL" clId="{B4F56BDC-91FF-4C95-814B-E52D1097DF8B}" dt="2025-04-01T00:46:24.772" v="542" actId="47"/>
        <pc:sldMkLst>
          <pc:docMk/>
          <pc:sldMk cId="3015324058" sldId="1501"/>
        </pc:sldMkLst>
      </pc:sldChg>
      <pc:sldChg chg="modSp del mod">
        <pc:chgData name="Alfred Asterjadhi" userId="39de57b9-85c0-4fd1-aaac-8ca2b6560ad0" providerId="ADAL" clId="{B4F56BDC-91FF-4C95-814B-E52D1097DF8B}" dt="2025-04-01T00:46:27.755" v="547" actId="47"/>
        <pc:sldMkLst>
          <pc:docMk/>
          <pc:sldMk cId="290911139" sldId="1502"/>
        </pc:sldMkLst>
      </pc:sldChg>
      <pc:sldChg chg="modSp del mod">
        <pc:chgData name="Alfred Asterjadhi" userId="39de57b9-85c0-4fd1-aaac-8ca2b6560ad0" providerId="ADAL" clId="{B4F56BDC-91FF-4C95-814B-E52D1097DF8B}" dt="2025-04-01T00:46:28.175" v="548" actId="47"/>
        <pc:sldMkLst>
          <pc:docMk/>
          <pc:sldMk cId="3461087741" sldId="1503"/>
        </pc:sldMkLst>
      </pc:sldChg>
      <pc:sldChg chg="modSp del mod">
        <pc:chgData name="Alfred Asterjadhi" userId="39de57b9-85c0-4fd1-aaac-8ca2b6560ad0" providerId="ADAL" clId="{B4F56BDC-91FF-4C95-814B-E52D1097DF8B}" dt="2025-04-01T00:46:28.774" v="549" actId="47"/>
        <pc:sldMkLst>
          <pc:docMk/>
          <pc:sldMk cId="2347738588" sldId="1504"/>
        </pc:sldMkLst>
      </pc:sldChg>
      <pc:sldChg chg="modSp del mod">
        <pc:chgData name="Alfred Asterjadhi" userId="39de57b9-85c0-4fd1-aaac-8ca2b6560ad0" providerId="ADAL" clId="{B4F56BDC-91FF-4C95-814B-E52D1097DF8B}" dt="2025-04-01T00:46:29.489" v="550" actId="47"/>
        <pc:sldMkLst>
          <pc:docMk/>
          <pc:sldMk cId="1014469854" sldId="1505"/>
        </pc:sldMkLst>
      </pc:sldChg>
      <pc:sldChg chg="modSp del mod">
        <pc:chgData name="Alfred Asterjadhi" userId="39de57b9-85c0-4fd1-aaac-8ca2b6560ad0" providerId="ADAL" clId="{B4F56BDC-91FF-4C95-814B-E52D1097DF8B}" dt="2025-04-01T00:46:34.222" v="557" actId="47"/>
        <pc:sldMkLst>
          <pc:docMk/>
          <pc:sldMk cId="4157717891" sldId="1506"/>
        </pc:sldMkLst>
      </pc:sldChg>
      <pc:sldChg chg="modSp del mod">
        <pc:chgData name="Alfred Asterjadhi" userId="39de57b9-85c0-4fd1-aaac-8ca2b6560ad0" providerId="ADAL" clId="{B4F56BDC-91FF-4C95-814B-E52D1097DF8B}" dt="2025-04-01T00:46:35.225" v="558" actId="47"/>
        <pc:sldMkLst>
          <pc:docMk/>
          <pc:sldMk cId="2357406032" sldId="1507"/>
        </pc:sldMkLst>
      </pc:sldChg>
      <pc:sldChg chg="modSp mod">
        <pc:chgData name="Alfred Asterjadhi" userId="39de57b9-85c0-4fd1-aaac-8ca2b6560ad0" providerId="ADAL" clId="{B4F56BDC-91FF-4C95-814B-E52D1097DF8B}" dt="2025-04-01T00:47:26.188" v="602" actId="20577"/>
        <pc:sldMkLst>
          <pc:docMk/>
          <pc:sldMk cId="517676318" sldId="1508"/>
        </pc:sldMkLst>
        <pc:spChg chg="mod">
          <ac:chgData name="Alfred Asterjadhi" userId="39de57b9-85c0-4fd1-aaac-8ca2b6560ad0" providerId="ADAL" clId="{B4F56BDC-91FF-4C95-814B-E52D1097DF8B}" dt="2025-04-01T00:47:15.266" v="600" actId="13926"/>
          <ac:spMkLst>
            <pc:docMk/>
            <pc:sldMk cId="517676318" sldId="1508"/>
            <ac:spMk id="2" creationId="{4ACAE496-1DCD-96C9-3EE6-5AB1314BF403}"/>
          </ac:spMkLst>
        </pc:spChg>
        <pc:spChg chg="mod">
          <ac:chgData name="Alfred Asterjadhi" userId="39de57b9-85c0-4fd1-aaac-8ca2b6560ad0" providerId="ADAL" clId="{B4F56BDC-91FF-4C95-814B-E52D1097DF8B}" dt="2025-04-01T00:47:26.188" v="602" actId="20577"/>
          <ac:spMkLst>
            <pc:docMk/>
            <pc:sldMk cId="517676318" sldId="1508"/>
            <ac:spMk id="3" creationId="{3A3C4DE0-D078-DEB7-960F-A4D0AF35A6C6}"/>
          </ac:spMkLst>
        </pc:spChg>
        <pc:spChg chg="mod">
          <ac:chgData name="Alfred Asterjadhi" userId="39de57b9-85c0-4fd1-aaac-8ca2b6560ad0" providerId="ADAL" clId="{B4F56BDC-91FF-4C95-814B-E52D1097DF8B}" dt="2025-04-01T00:26:00.512" v="92" actId="313"/>
          <ac:spMkLst>
            <pc:docMk/>
            <pc:sldMk cId="517676318" sldId="1508"/>
            <ac:spMk id="6" creationId="{A390BBB1-E63B-6931-8D35-CE3771F8BF4F}"/>
          </ac:spMkLst>
        </pc:spChg>
      </pc:sldChg>
      <pc:sldChg chg="modSp del mod">
        <pc:chgData name="Alfred Asterjadhi" userId="39de57b9-85c0-4fd1-aaac-8ca2b6560ad0" providerId="ADAL" clId="{B4F56BDC-91FF-4C95-814B-E52D1097DF8B}" dt="2025-04-01T00:35:54.221" v="236" actId="47"/>
        <pc:sldMkLst>
          <pc:docMk/>
          <pc:sldMk cId="1629729605" sldId="1509"/>
        </pc:sldMkLst>
      </pc:sldChg>
      <pc:sldChg chg="modSp del mod">
        <pc:chgData name="Alfred Asterjadhi" userId="39de57b9-85c0-4fd1-aaac-8ca2b6560ad0" providerId="ADAL" clId="{B4F56BDC-91FF-4C95-814B-E52D1097DF8B}" dt="2025-04-01T00:35:53.258" v="235" actId="47"/>
        <pc:sldMkLst>
          <pc:docMk/>
          <pc:sldMk cId="973785610" sldId="1510"/>
        </pc:sldMkLst>
      </pc:sldChg>
      <pc:sldChg chg="modSp del mod">
        <pc:chgData name="Alfred Asterjadhi" userId="39de57b9-85c0-4fd1-aaac-8ca2b6560ad0" providerId="ADAL" clId="{B4F56BDC-91FF-4C95-814B-E52D1097DF8B}" dt="2025-04-01T00:35:51.952" v="234" actId="47"/>
        <pc:sldMkLst>
          <pc:docMk/>
          <pc:sldMk cId="1847251713" sldId="1511"/>
        </pc:sldMkLst>
      </pc:sldChg>
      <pc:sldChg chg="modSp del mod">
        <pc:chgData name="Alfred Asterjadhi" userId="39de57b9-85c0-4fd1-aaac-8ca2b6560ad0" providerId="ADAL" clId="{B4F56BDC-91FF-4C95-814B-E52D1097DF8B}" dt="2025-04-01T00:35:50.407" v="233" actId="47"/>
        <pc:sldMkLst>
          <pc:docMk/>
          <pc:sldMk cId="3863767711" sldId="1512"/>
        </pc:sldMkLst>
      </pc:sldChg>
      <pc:sldChg chg="modSp del mod">
        <pc:chgData name="Alfred Asterjadhi" userId="39de57b9-85c0-4fd1-aaac-8ca2b6560ad0" providerId="ADAL" clId="{B4F56BDC-91FF-4C95-814B-E52D1097DF8B}" dt="2025-04-01T00:35:48.985" v="232" actId="47"/>
        <pc:sldMkLst>
          <pc:docMk/>
          <pc:sldMk cId="723828986" sldId="1513"/>
        </pc:sldMkLst>
      </pc:sldChg>
      <pc:sldChg chg="modSp del mod">
        <pc:chgData name="Alfred Asterjadhi" userId="39de57b9-85c0-4fd1-aaac-8ca2b6560ad0" providerId="ADAL" clId="{B4F56BDC-91FF-4C95-814B-E52D1097DF8B}" dt="2025-04-01T00:35:47.011" v="231" actId="47"/>
        <pc:sldMkLst>
          <pc:docMk/>
          <pc:sldMk cId="3311846555" sldId="1514"/>
        </pc:sldMkLst>
      </pc:sldChg>
      <pc:sldChg chg="modSp del mod">
        <pc:chgData name="Alfred Asterjadhi" userId="39de57b9-85c0-4fd1-aaac-8ca2b6560ad0" providerId="ADAL" clId="{B4F56BDC-91FF-4C95-814B-E52D1097DF8B}" dt="2025-04-01T00:35:55.234" v="237" actId="47"/>
        <pc:sldMkLst>
          <pc:docMk/>
          <pc:sldMk cId="1442150286" sldId="1515"/>
        </pc:sldMkLst>
      </pc:sldChg>
      <pc:sldChg chg="modSp del mod">
        <pc:chgData name="Alfred Asterjadhi" userId="39de57b9-85c0-4fd1-aaac-8ca2b6560ad0" providerId="ADAL" clId="{B4F56BDC-91FF-4C95-814B-E52D1097DF8B}" dt="2025-04-01T00:35:56.239" v="238" actId="47"/>
        <pc:sldMkLst>
          <pc:docMk/>
          <pc:sldMk cId="1073264269" sldId="1516"/>
        </pc:sldMkLst>
      </pc:sldChg>
      <pc:sldChg chg="modSp del mod">
        <pc:chgData name="Alfred Asterjadhi" userId="39de57b9-85c0-4fd1-aaac-8ca2b6560ad0" providerId="ADAL" clId="{B4F56BDC-91FF-4C95-814B-E52D1097DF8B}" dt="2025-04-01T00:35:57.553" v="239" actId="47"/>
        <pc:sldMkLst>
          <pc:docMk/>
          <pc:sldMk cId="2125837306" sldId="1517"/>
        </pc:sldMkLst>
      </pc:sldChg>
      <pc:sldChg chg="modSp del mod">
        <pc:chgData name="Alfred Asterjadhi" userId="39de57b9-85c0-4fd1-aaac-8ca2b6560ad0" providerId="ADAL" clId="{B4F56BDC-91FF-4C95-814B-E52D1097DF8B}" dt="2025-04-01T00:35:58.805" v="240" actId="47"/>
        <pc:sldMkLst>
          <pc:docMk/>
          <pc:sldMk cId="132553556" sldId="1518"/>
        </pc:sldMkLst>
      </pc:sldChg>
      <pc:sldChg chg="modSp del mod">
        <pc:chgData name="Alfred Asterjadhi" userId="39de57b9-85c0-4fd1-aaac-8ca2b6560ad0" providerId="ADAL" clId="{B4F56BDC-91FF-4C95-814B-E52D1097DF8B}" dt="2025-04-01T00:36:01.199" v="241" actId="47"/>
        <pc:sldMkLst>
          <pc:docMk/>
          <pc:sldMk cId="651666206" sldId="1519"/>
        </pc:sldMkLst>
      </pc:sldChg>
      <pc:sldChg chg="addSp delSp modSp mod chgLayout">
        <pc:chgData name="Alfred Asterjadhi" userId="39de57b9-85c0-4fd1-aaac-8ca2b6560ad0" providerId="ADAL" clId="{B4F56BDC-91FF-4C95-814B-E52D1097DF8B}" dt="2025-04-01T00:43:42.816" v="458" actId="6264"/>
        <pc:sldMkLst>
          <pc:docMk/>
          <pc:sldMk cId="2272934283" sldId="1520"/>
        </pc:sldMkLst>
        <pc:spChg chg="mod ord">
          <ac:chgData name="Alfred Asterjadhi" userId="39de57b9-85c0-4fd1-aaac-8ca2b6560ad0" providerId="ADAL" clId="{B4F56BDC-91FF-4C95-814B-E52D1097DF8B}" dt="2025-04-01T00:43:42.816" v="458" actId="6264"/>
          <ac:spMkLst>
            <pc:docMk/>
            <pc:sldMk cId="2272934283" sldId="1520"/>
            <ac:spMk id="2" creationId="{8DCBC890-B574-A6D2-FD00-76C260A0FB56}"/>
          </ac:spMkLst>
        </pc:spChg>
        <pc:spChg chg="mod ord">
          <ac:chgData name="Alfred Asterjadhi" userId="39de57b9-85c0-4fd1-aaac-8ca2b6560ad0" providerId="ADAL" clId="{B4F56BDC-91FF-4C95-814B-E52D1097DF8B}" dt="2025-04-01T00:43:42.816" v="458" actId="6264"/>
          <ac:spMkLst>
            <pc:docMk/>
            <pc:sldMk cId="2272934283" sldId="1520"/>
            <ac:spMk id="4" creationId="{1ABAB6F2-11CD-26CA-C354-273074064C6B}"/>
          </ac:spMkLst>
        </pc:spChg>
        <pc:spChg chg="mod ord">
          <ac:chgData name="Alfred Asterjadhi" userId="39de57b9-85c0-4fd1-aaac-8ca2b6560ad0" providerId="ADAL" clId="{B4F56BDC-91FF-4C95-814B-E52D1097DF8B}" dt="2025-04-01T00:43:42.816" v="458" actId="6264"/>
          <ac:spMkLst>
            <pc:docMk/>
            <pc:sldMk cId="2272934283" sldId="1520"/>
            <ac:spMk id="5" creationId="{3282D092-366F-1914-BF5A-CAA1554D836E}"/>
          </ac:spMkLst>
        </pc:spChg>
        <pc:spChg chg="mod ord">
          <ac:chgData name="Alfred Asterjadhi" userId="39de57b9-85c0-4fd1-aaac-8ca2b6560ad0" providerId="ADAL" clId="{B4F56BDC-91FF-4C95-814B-E52D1097DF8B}" dt="2025-04-01T00:43:42.816" v="458" actId="6264"/>
          <ac:spMkLst>
            <pc:docMk/>
            <pc:sldMk cId="2272934283" sldId="1520"/>
            <ac:spMk id="6" creationId="{F14385AC-020D-4C9E-649F-F12A65A8ACFE}"/>
          </ac:spMkLst>
        </pc:spChg>
        <pc:spChg chg="add mod ord">
          <ac:chgData name="Alfred Asterjadhi" userId="39de57b9-85c0-4fd1-aaac-8ca2b6560ad0" providerId="ADAL" clId="{B4F56BDC-91FF-4C95-814B-E52D1097DF8B}" dt="2025-04-01T00:43:42.816" v="458" actId="6264"/>
          <ac:spMkLst>
            <pc:docMk/>
            <pc:sldMk cId="2272934283" sldId="1520"/>
            <ac:spMk id="11" creationId="{371D8DBF-DC61-EC0E-E13B-83C463E77824}"/>
          </ac:spMkLst>
        </pc:spChg>
      </pc:sldChg>
      <pc:sldChg chg="modSp del mod">
        <pc:chgData name="Alfred Asterjadhi" userId="39de57b9-85c0-4fd1-aaac-8ca2b6560ad0" providerId="ADAL" clId="{B4F56BDC-91FF-4C95-814B-E52D1097DF8B}" dt="2025-04-01T00:46:04.232" v="528" actId="47"/>
        <pc:sldMkLst>
          <pc:docMk/>
          <pc:sldMk cId="637912395" sldId="1522"/>
        </pc:sldMkLst>
      </pc:sldChg>
      <pc:sldChg chg="modSp del mod">
        <pc:chgData name="Alfred Asterjadhi" userId="39de57b9-85c0-4fd1-aaac-8ca2b6560ad0" providerId="ADAL" clId="{B4F56BDC-91FF-4C95-814B-E52D1097DF8B}" dt="2025-04-01T00:46:05.360" v="529" actId="47"/>
        <pc:sldMkLst>
          <pc:docMk/>
          <pc:sldMk cId="4277435659" sldId="1523"/>
        </pc:sldMkLst>
      </pc:sldChg>
      <pc:sldChg chg="modSp del mod">
        <pc:chgData name="Alfred Asterjadhi" userId="39de57b9-85c0-4fd1-aaac-8ca2b6560ad0" providerId="ADAL" clId="{B4F56BDC-91FF-4C95-814B-E52D1097DF8B}" dt="2025-04-01T00:46:07.071" v="530" actId="47"/>
        <pc:sldMkLst>
          <pc:docMk/>
          <pc:sldMk cId="226987897" sldId="1524"/>
        </pc:sldMkLst>
      </pc:sldChg>
      <pc:sldChg chg="modSp del mod">
        <pc:chgData name="Alfred Asterjadhi" userId="39de57b9-85c0-4fd1-aaac-8ca2b6560ad0" providerId="ADAL" clId="{B4F56BDC-91FF-4C95-814B-E52D1097DF8B}" dt="2025-04-01T00:46:08.333" v="531" actId="47"/>
        <pc:sldMkLst>
          <pc:docMk/>
          <pc:sldMk cId="777115076" sldId="1525"/>
        </pc:sldMkLst>
      </pc:sldChg>
      <pc:sldChg chg="modSp del mod">
        <pc:chgData name="Alfred Asterjadhi" userId="39de57b9-85c0-4fd1-aaac-8ca2b6560ad0" providerId="ADAL" clId="{B4F56BDC-91FF-4C95-814B-E52D1097DF8B}" dt="2025-04-01T00:46:15.799" v="534" actId="47"/>
        <pc:sldMkLst>
          <pc:docMk/>
          <pc:sldMk cId="794491725" sldId="1526"/>
        </pc:sldMkLst>
      </pc:sldChg>
      <pc:sldChg chg="modSp del mod">
        <pc:chgData name="Alfred Asterjadhi" userId="39de57b9-85c0-4fd1-aaac-8ca2b6560ad0" providerId="ADAL" clId="{B4F56BDC-91FF-4C95-814B-E52D1097DF8B}" dt="2025-04-01T00:47:31.451" v="603" actId="47"/>
        <pc:sldMkLst>
          <pc:docMk/>
          <pc:sldMk cId="3106587136" sldId="1527"/>
        </pc:sldMkLst>
      </pc:sldChg>
      <pc:sldChg chg="modSp del mod">
        <pc:chgData name="Alfred Asterjadhi" userId="39de57b9-85c0-4fd1-aaac-8ca2b6560ad0" providerId="ADAL" clId="{B4F56BDC-91FF-4C95-814B-E52D1097DF8B}" dt="2025-04-01T00:47:47.197" v="609" actId="47"/>
        <pc:sldMkLst>
          <pc:docMk/>
          <pc:sldMk cId="3571877193" sldId="1528"/>
        </pc:sldMkLst>
      </pc:sldChg>
      <pc:sldChg chg="modSp del mod">
        <pc:chgData name="Alfred Asterjadhi" userId="39de57b9-85c0-4fd1-aaac-8ca2b6560ad0" providerId="ADAL" clId="{B4F56BDC-91FF-4C95-814B-E52D1097DF8B}" dt="2025-04-01T00:46:18.301" v="536" actId="47"/>
        <pc:sldMkLst>
          <pc:docMk/>
          <pc:sldMk cId="919237048" sldId="1530"/>
        </pc:sldMkLst>
      </pc:sldChg>
      <pc:sldChg chg="modSp del mod">
        <pc:chgData name="Alfred Asterjadhi" userId="39de57b9-85c0-4fd1-aaac-8ca2b6560ad0" providerId="ADAL" clId="{B4F56BDC-91FF-4C95-814B-E52D1097DF8B}" dt="2025-04-01T00:46:19.501" v="537" actId="47"/>
        <pc:sldMkLst>
          <pc:docMk/>
          <pc:sldMk cId="816871340" sldId="1531"/>
        </pc:sldMkLst>
      </pc:sldChg>
      <pc:sldChg chg="modSp del mod">
        <pc:chgData name="Alfred Asterjadhi" userId="39de57b9-85c0-4fd1-aaac-8ca2b6560ad0" providerId="ADAL" clId="{B4F56BDC-91FF-4C95-814B-E52D1097DF8B}" dt="2025-04-01T00:46:20.495" v="538" actId="47"/>
        <pc:sldMkLst>
          <pc:docMk/>
          <pc:sldMk cId="164617599" sldId="1532"/>
        </pc:sldMkLst>
      </pc:sldChg>
      <pc:sldChg chg="modSp del mod">
        <pc:chgData name="Alfred Asterjadhi" userId="39de57b9-85c0-4fd1-aaac-8ca2b6560ad0" providerId="ADAL" clId="{B4F56BDC-91FF-4C95-814B-E52D1097DF8B}" dt="2025-04-01T00:47:48.475" v="610" actId="47"/>
        <pc:sldMkLst>
          <pc:docMk/>
          <pc:sldMk cId="12391490" sldId="1534"/>
        </pc:sldMkLst>
      </pc:sldChg>
      <pc:sldChg chg="modSp del mod">
        <pc:chgData name="Alfred Asterjadhi" userId="39de57b9-85c0-4fd1-aaac-8ca2b6560ad0" providerId="ADAL" clId="{B4F56BDC-91FF-4C95-814B-E52D1097DF8B}" dt="2025-04-01T00:46:25.526" v="543" actId="47"/>
        <pc:sldMkLst>
          <pc:docMk/>
          <pc:sldMk cId="3786875039" sldId="1535"/>
        </pc:sldMkLst>
      </pc:sldChg>
      <pc:sldChg chg="modSp del mod">
        <pc:chgData name="Alfred Asterjadhi" userId="39de57b9-85c0-4fd1-aaac-8ca2b6560ad0" providerId="ADAL" clId="{B4F56BDC-91FF-4C95-814B-E52D1097DF8B}" dt="2025-04-01T00:47:49.525" v="611" actId="47"/>
        <pc:sldMkLst>
          <pc:docMk/>
          <pc:sldMk cId="1131286111" sldId="1536"/>
        </pc:sldMkLst>
      </pc:sldChg>
      <pc:sldChg chg="modSp del mod">
        <pc:chgData name="Alfred Asterjadhi" userId="39de57b9-85c0-4fd1-aaac-8ca2b6560ad0" providerId="ADAL" clId="{B4F56BDC-91FF-4C95-814B-E52D1097DF8B}" dt="2025-04-01T00:47:50.717" v="612" actId="47"/>
        <pc:sldMkLst>
          <pc:docMk/>
          <pc:sldMk cId="1485852835" sldId="1537"/>
        </pc:sldMkLst>
      </pc:sldChg>
      <pc:sldChg chg="modSp del mod">
        <pc:chgData name="Alfred Asterjadhi" userId="39de57b9-85c0-4fd1-aaac-8ca2b6560ad0" providerId="ADAL" clId="{B4F56BDC-91FF-4C95-814B-E52D1097DF8B}" dt="2025-04-01T00:47:52.241" v="613" actId="47"/>
        <pc:sldMkLst>
          <pc:docMk/>
          <pc:sldMk cId="234449718" sldId="1538"/>
        </pc:sldMkLst>
      </pc:sldChg>
      <pc:sldChg chg="modSp del mod">
        <pc:chgData name="Alfred Asterjadhi" userId="39de57b9-85c0-4fd1-aaac-8ca2b6560ad0" providerId="ADAL" clId="{B4F56BDC-91FF-4C95-814B-E52D1097DF8B}" dt="2025-04-01T00:46:30.100" v="551" actId="47"/>
        <pc:sldMkLst>
          <pc:docMk/>
          <pc:sldMk cId="4081425834" sldId="1539"/>
        </pc:sldMkLst>
      </pc:sldChg>
      <pc:sldChg chg="modSp del mod">
        <pc:chgData name="Alfred Asterjadhi" userId="39de57b9-85c0-4fd1-aaac-8ca2b6560ad0" providerId="ADAL" clId="{B4F56BDC-91FF-4C95-814B-E52D1097DF8B}" dt="2025-04-01T00:46:30.553" v="552" actId="47"/>
        <pc:sldMkLst>
          <pc:docMk/>
          <pc:sldMk cId="2838276393" sldId="1540"/>
        </pc:sldMkLst>
      </pc:sldChg>
      <pc:sldChg chg="modSp del mod">
        <pc:chgData name="Alfred Asterjadhi" userId="39de57b9-85c0-4fd1-aaac-8ca2b6560ad0" providerId="ADAL" clId="{B4F56BDC-91FF-4C95-814B-E52D1097DF8B}" dt="2025-04-01T00:46:36.131" v="559" actId="47"/>
        <pc:sldMkLst>
          <pc:docMk/>
          <pc:sldMk cId="3466570071" sldId="1541"/>
        </pc:sldMkLst>
      </pc:sldChg>
      <pc:sldChg chg="modSp del mod">
        <pc:chgData name="Alfred Asterjadhi" userId="39de57b9-85c0-4fd1-aaac-8ca2b6560ad0" providerId="ADAL" clId="{B4F56BDC-91FF-4C95-814B-E52D1097DF8B}" dt="2025-04-01T00:46:36.651" v="560" actId="47"/>
        <pc:sldMkLst>
          <pc:docMk/>
          <pc:sldMk cId="1736103212" sldId="1542"/>
        </pc:sldMkLst>
      </pc:sldChg>
      <pc:sldChg chg="modSp del mod">
        <pc:chgData name="Alfred Asterjadhi" userId="39de57b9-85c0-4fd1-aaac-8ca2b6560ad0" providerId="ADAL" clId="{B4F56BDC-91FF-4C95-814B-E52D1097DF8B}" dt="2025-04-01T00:46:37.118" v="561" actId="47"/>
        <pc:sldMkLst>
          <pc:docMk/>
          <pc:sldMk cId="2510383622" sldId="1543"/>
        </pc:sldMkLst>
      </pc:sldChg>
      <pc:sldChg chg="modSp del mod">
        <pc:chgData name="Alfred Asterjadhi" userId="39de57b9-85c0-4fd1-aaac-8ca2b6560ad0" providerId="ADAL" clId="{B4F56BDC-91FF-4C95-814B-E52D1097DF8B}" dt="2025-04-01T00:46:26.015" v="544" actId="47"/>
        <pc:sldMkLst>
          <pc:docMk/>
          <pc:sldMk cId="154502502" sldId="1544"/>
        </pc:sldMkLst>
      </pc:sldChg>
      <pc:sldChg chg="modSp del mod">
        <pc:chgData name="Alfred Asterjadhi" userId="39de57b9-85c0-4fd1-aaac-8ca2b6560ad0" providerId="ADAL" clId="{B4F56BDC-91FF-4C95-814B-E52D1097DF8B}" dt="2025-04-01T00:46:26.428" v="545" actId="47"/>
        <pc:sldMkLst>
          <pc:docMk/>
          <pc:sldMk cId="1421185809" sldId="1545"/>
        </pc:sldMkLst>
      </pc:sldChg>
      <pc:sldChg chg="modSp del mod">
        <pc:chgData name="Alfred Asterjadhi" userId="39de57b9-85c0-4fd1-aaac-8ca2b6560ad0" providerId="ADAL" clId="{B4F56BDC-91FF-4C95-814B-E52D1097DF8B}" dt="2025-04-01T00:46:26.909" v="546" actId="47"/>
        <pc:sldMkLst>
          <pc:docMk/>
          <pc:sldMk cId="3064844911" sldId="1546"/>
        </pc:sldMkLst>
      </pc:sldChg>
      <pc:sldChg chg="modSp del mod">
        <pc:chgData name="Alfred Asterjadhi" userId="39de57b9-85c0-4fd1-aaac-8ca2b6560ad0" providerId="ADAL" clId="{B4F56BDC-91FF-4C95-814B-E52D1097DF8B}" dt="2025-04-01T00:46:17.252" v="535" actId="47"/>
        <pc:sldMkLst>
          <pc:docMk/>
          <pc:sldMk cId="1730414187" sldId="1547"/>
        </pc:sldMkLst>
      </pc:sldChg>
      <pc:sldChg chg="modSp del mod">
        <pc:chgData name="Alfred Asterjadhi" userId="39de57b9-85c0-4fd1-aaac-8ca2b6560ad0" providerId="ADAL" clId="{B4F56BDC-91FF-4C95-814B-E52D1097DF8B}" dt="2025-04-01T00:46:21.654" v="539" actId="47"/>
        <pc:sldMkLst>
          <pc:docMk/>
          <pc:sldMk cId="414412318" sldId="1548"/>
        </pc:sldMkLst>
      </pc:sldChg>
      <pc:sldChg chg="modSp del mod">
        <pc:chgData name="Alfred Asterjadhi" userId="39de57b9-85c0-4fd1-aaac-8ca2b6560ad0" providerId="ADAL" clId="{B4F56BDC-91FF-4C95-814B-E52D1097DF8B}" dt="2025-04-01T00:46:22.720" v="540" actId="47"/>
        <pc:sldMkLst>
          <pc:docMk/>
          <pc:sldMk cId="1784266613" sldId="1549"/>
        </pc:sldMkLst>
      </pc:sldChg>
      <pc:sldChg chg="modSp del mod">
        <pc:chgData name="Alfred Asterjadhi" userId="39de57b9-85c0-4fd1-aaac-8ca2b6560ad0" providerId="ADAL" clId="{B4F56BDC-91FF-4C95-814B-E52D1097DF8B}" dt="2025-04-01T00:46:31.069" v="553" actId="47"/>
        <pc:sldMkLst>
          <pc:docMk/>
          <pc:sldMk cId="846996581" sldId="1550"/>
        </pc:sldMkLst>
      </pc:sldChg>
      <pc:sldChg chg="modSp del mod">
        <pc:chgData name="Alfred Asterjadhi" userId="39de57b9-85c0-4fd1-aaac-8ca2b6560ad0" providerId="ADAL" clId="{B4F56BDC-91FF-4C95-814B-E52D1097DF8B}" dt="2025-04-01T00:46:31.660" v="554" actId="47"/>
        <pc:sldMkLst>
          <pc:docMk/>
          <pc:sldMk cId="3461268677" sldId="1551"/>
        </pc:sldMkLst>
      </pc:sldChg>
      <pc:sldChg chg="modSp del mod">
        <pc:chgData name="Alfred Asterjadhi" userId="39de57b9-85c0-4fd1-aaac-8ca2b6560ad0" providerId="ADAL" clId="{B4F56BDC-91FF-4C95-814B-E52D1097DF8B}" dt="2025-04-01T00:46:32.369" v="555" actId="47"/>
        <pc:sldMkLst>
          <pc:docMk/>
          <pc:sldMk cId="1268047468" sldId="1552"/>
        </pc:sldMkLst>
      </pc:sldChg>
      <pc:sldChg chg="modSp del mod">
        <pc:chgData name="Alfred Asterjadhi" userId="39de57b9-85c0-4fd1-aaac-8ca2b6560ad0" providerId="ADAL" clId="{B4F56BDC-91FF-4C95-814B-E52D1097DF8B}" dt="2025-04-01T00:46:32.850" v="556" actId="47"/>
        <pc:sldMkLst>
          <pc:docMk/>
          <pc:sldMk cId="304308397" sldId="1553"/>
        </pc:sldMkLst>
      </pc:sldChg>
      <pc:sldChg chg="modSp del mod">
        <pc:chgData name="Alfred Asterjadhi" userId="39de57b9-85c0-4fd1-aaac-8ca2b6560ad0" providerId="ADAL" clId="{B4F56BDC-91FF-4C95-814B-E52D1097DF8B}" dt="2025-04-01T00:46:38.706" v="564" actId="47"/>
        <pc:sldMkLst>
          <pc:docMk/>
          <pc:sldMk cId="3085445555" sldId="1554"/>
        </pc:sldMkLst>
      </pc:sldChg>
      <pc:sldChg chg="modSp del mod">
        <pc:chgData name="Alfred Asterjadhi" userId="39de57b9-85c0-4fd1-aaac-8ca2b6560ad0" providerId="ADAL" clId="{B4F56BDC-91FF-4C95-814B-E52D1097DF8B}" dt="2025-04-01T00:46:39.170" v="565" actId="47"/>
        <pc:sldMkLst>
          <pc:docMk/>
          <pc:sldMk cId="853864361" sldId="1555"/>
        </pc:sldMkLst>
      </pc:sldChg>
      <pc:sldChg chg="modSp del mod">
        <pc:chgData name="Alfred Asterjadhi" userId="39de57b9-85c0-4fd1-aaac-8ca2b6560ad0" providerId="ADAL" clId="{B4F56BDC-91FF-4C95-814B-E52D1097DF8B}" dt="2025-04-01T00:46:39.630" v="566" actId="47"/>
        <pc:sldMkLst>
          <pc:docMk/>
          <pc:sldMk cId="699953151" sldId="1556"/>
        </pc:sldMkLst>
      </pc:sldChg>
      <pc:sldChg chg="modSp del mod">
        <pc:chgData name="Alfred Asterjadhi" userId="39de57b9-85c0-4fd1-aaac-8ca2b6560ad0" providerId="ADAL" clId="{B4F56BDC-91FF-4C95-814B-E52D1097DF8B}" dt="2025-04-01T00:46:40.338" v="567" actId="47"/>
        <pc:sldMkLst>
          <pc:docMk/>
          <pc:sldMk cId="2838563779" sldId="1557"/>
        </pc:sldMkLst>
      </pc:sldChg>
      <pc:sldChg chg="modSp del mod">
        <pc:chgData name="Alfred Asterjadhi" userId="39de57b9-85c0-4fd1-aaac-8ca2b6560ad0" providerId="ADAL" clId="{B4F56BDC-91FF-4C95-814B-E52D1097DF8B}" dt="2025-04-01T00:46:41.877" v="568" actId="47"/>
        <pc:sldMkLst>
          <pc:docMk/>
          <pc:sldMk cId="144756712" sldId="1558"/>
        </pc:sldMkLst>
      </pc:sldChg>
      <pc:sldChg chg="modSp del mod">
        <pc:chgData name="Alfred Asterjadhi" userId="39de57b9-85c0-4fd1-aaac-8ca2b6560ad0" providerId="ADAL" clId="{B4F56BDC-91FF-4C95-814B-E52D1097DF8B}" dt="2025-04-01T00:46:37.751" v="562" actId="47"/>
        <pc:sldMkLst>
          <pc:docMk/>
          <pc:sldMk cId="474106842" sldId="1559"/>
        </pc:sldMkLst>
      </pc:sldChg>
      <pc:sldChg chg="modSp del mod">
        <pc:chgData name="Alfred Asterjadhi" userId="39de57b9-85c0-4fd1-aaac-8ca2b6560ad0" providerId="ADAL" clId="{B4F56BDC-91FF-4C95-814B-E52D1097DF8B}" dt="2025-04-01T00:46:38.269" v="563" actId="47"/>
        <pc:sldMkLst>
          <pc:docMk/>
          <pc:sldMk cId="473126591" sldId="1560"/>
        </pc:sldMkLst>
      </pc:sldChg>
      <pc:sldChg chg="modSp del mod">
        <pc:chgData name="Alfred Asterjadhi" userId="39de57b9-85c0-4fd1-aaac-8ca2b6560ad0" providerId="ADAL" clId="{B4F56BDC-91FF-4C95-814B-E52D1097DF8B}" dt="2025-04-01T00:46:42.527" v="569" actId="47"/>
        <pc:sldMkLst>
          <pc:docMk/>
          <pc:sldMk cId="2049066175" sldId="1561"/>
        </pc:sldMkLst>
      </pc:sldChg>
      <pc:sldChg chg="modSp del mod">
        <pc:chgData name="Alfred Asterjadhi" userId="39de57b9-85c0-4fd1-aaac-8ca2b6560ad0" providerId="ADAL" clId="{B4F56BDC-91FF-4C95-814B-E52D1097DF8B}" dt="2025-04-01T00:48:02.639" v="615" actId="47"/>
        <pc:sldMkLst>
          <pc:docMk/>
          <pc:sldMk cId="1291169724" sldId="1562"/>
        </pc:sldMkLst>
      </pc:sldChg>
      <pc:sldChg chg="modSp del mod">
        <pc:chgData name="Alfred Asterjadhi" userId="39de57b9-85c0-4fd1-aaac-8ca2b6560ad0" providerId="ADAL" clId="{B4F56BDC-91FF-4C95-814B-E52D1097DF8B}" dt="2025-04-01T00:48:15.577" v="618" actId="47"/>
        <pc:sldMkLst>
          <pc:docMk/>
          <pc:sldMk cId="2266085335" sldId="1563"/>
        </pc:sldMkLst>
      </pc:sldChg>
      <pc:sldChg chg="addSp delSp modSp mod chgLayout">
        <pc:chgData name="Alfred Asterjadhi" userId="39de57b9-85c0-4fd1-aaac-8ca2b6560ad0" providerId="ADAL" clId="{B4F56BDC-91FF-4C95-814B-E52D1097DF8B}" dt="2025-04-01T00:48:38.068" v="627" actId="6264"/>
        <pc:sldMkLst>
          <pc:docMk/>
          <pc:sldMk cId="1704959303" sldId="1564"/>
        </pc:sldMkLst>
        <pc:spChg chg="mod ord">
          <ac:chgData name="Alfred Asterjadhi" userId="39de57b9-85c0-4fd1-aaac-8ca2b6560ad0" providerId="ADAL" clId="{B4F56BDC-91FF-4C95-814B-E52D1097DF8B}" dt="2025-04-01T00:48:38.068" v="627" actId="6264"/>
          <ac:spMkLst>
            <pc:docMk/>
            <pc:sldMk cId="1704959303" sldId="1564"/>
            <ac:spMk id="2" creationId="{0C6DC6F7-565A-D215-97FF-631A4031B5AB}"/>
          </ac:spMkLst>
        </pc:spChg>
        <pc:spChg chg="mod ord">
          <ac:chgData name="Alfred Asterjadhi" userId="39de57b9-85c0-4fd1-aaac-8ca2b6560ad0" providerId="ADAL" clId="{B4F56BDC-91FF-4C95-814B-E52D1097DF8B}" dt="2025-04-01T00:48:38.068" v="627" actId="6264"/>
          <ac:spMkLst>
            <pc:docMk/>
            <pc:sldMk cId="1704959303" sldId="1564"/>
            <ac:spMk id="4" creationId="{C58A165B-F24F-1017-FA37-9FA5EF22CB6B}"/>
          </ac:spMkLst>
        </pc:spChg>
        <pc:spChg chg="mod ord">
          <ac:chgData name="Alfred Asterjadhi" userId="39de57b9-85c0-4fd1-aaac-8ca2b6560ad0" providerId="ADAL" clId="{B4F56BDC-91FF-4C95-814B-E52D1097DF8B}" dt="2025-04-01T00:48:38.068" v="627" actId="6264"/>
          <ac:spMkLst>
            <pc:docMk/>
            <pc:sldMk cId="1704959303" sldId="1564"/>
            <ac:spMk id="5" creationId="{F90232FF-7B32-8153-E2BA-82FAC939F2D8}"/>
          </ac:spMkLst>
        </pc:spChg>
        <pc:spChg chg="mod ord">
          <ac:chgData name="Alfred Asterjadhi" userId="39de57b9-85c0-4fd1-aaac-8ca2b6560ad0" providerId="ADAL" clId="{B4F56BDC-91FF-4C95-814B-E52D1097DF8B}" dt="2025-04-01T00:48:38.068" v="627" actId="6264"/>
          <ac:spMkLst>
            <pc:docMk/>
            <pc:sldMk cId="1704959303" sldId="1564"/>
            <ac:spMk id="6" creationId="{A990721C-0BFB-DD35-623F-D10095D7010F}"/>
          </ac:spMkLst>
        </pc:spChg>
        <pc:spChg chg="add mod ord">
          <ac:chgData name="Alfred Asterjadhi" userId="39de57b9-85c0-4fd1-aaac-8ca2b6560ad0" providerId="ADAL" clId="{B4F56BDC-91FF-4C95-814B-E52D1097DF8B}" dt="2025-04-01T00:48:38.068" v="627" actId="6264"/>
          <ac:spMkLst>
            <pc:docMk/>
            <pc:sldMk cId="1704959303" sldId="1564"/>
            <ac:spMk id="10" creationId="{8772EFE4-209D-2B53-FDA5-85A062C85214}"/>
          </ac:spMkLst>
        </pc:spChg>
      </pc:sldChg>
      <pc:sldChg chg="modSp del mod">
        <pc:chgData name="Alfred Asterjadhi" userId="39de57b9-85c0-4fd1-aaac-8ca2b6560ad0" providerId="ADAL" clId="{B4F56BDC-91FF-4C95-814B-E52D1097DF8B}" dt="2025-04-01T00:48:00.701" v="614" actId="47"/>
        <pc:sldMkLst>
          <pc:docMk/>
          <pc:sldMk cId="641102035" sldId="1565"/>
        </pc:sldMkLst>
      </pc:sldChg>
      <pc:sldChg chg="modSp del mod">
        <pc:chgData name="Alfred Asterjadhi" userId="39de57b9-85c0-4fd1-aaac-8ca2b6560ad0" providerId="ADAL" clId="{B4F56BDC-91FF-4C95-814B-E52D1097DF8B}" dt="2025-04-01T00:48:16.902" v="619" actId="47"/>
        <pc:sldMkLst>
          <pc:docMk/>
          <pc:sldMk cId="3603393058" sldId="1566"/>
        </pc:sldMkLst>
      </pc:sldChg>
      <pc:sldChg chg="modSp del mod">
        <pc:chgData name="Alfred Asterjadhi" userId="39de57b9-85c0-4fd1-aaac-8ca2b6560ad0" providerId="ADAL" clId="{B4F56BDC-91FF-4C95-814B-E52D1097DF8B}" dt="2025-04-01T00:48:17.988" v="620" actId="47"/>
        <pc:sldMkLst>
          <pc:docMk/>
          <pc:sldMk cId="1025648589" sldId="1567"/>
        </pc:sldMkLst>
      </pc:sldChg>
      <pc:sldChg chg="modSp del mod">
        <pc:chgData name="Alfred Asterjadhi" userId="39de57b9-85c0-4fd1-aaac-8ca2b6560ad0" providerId="ADAL" clId="{B4F56BDC-91FF-4C95-814B-E52D1097DF8B}" dt="2025-04-01T00:48:20.222" v="621" actId="47"/>
        <pc:sldMkLst>
          <pc:docMk/>
          <pc:sldMk cId="2890095768" sldId="1568"/>
        </pc:sldMkLst>
      </pc:sldChg>
      <pc:sldChg chg="modSp add mod">
        <pc:chgData name="Alfred Asterjadhi" userId="39de57b9-85c0-4fd1-aaac-8ca2b6560ad0" providerId="ADAL" clId="{B4F56BDC-91FF-4C95-814B-E52D1097DF8B}" dt="2025-04-01T00:44:23.303" v="480" actId="20577"/>
        <pc:sldMkLst>
          <pc:docMk/>
          <pc:sldMk cId="4177526599" sldId="1569"/>
        </pc:sldMkLst>
        <pc:spChg chg="mod">
          <ac:chgData name="Alfred Asterjadhi" userId="39de57b9-85c0-4fd1-aaac-8ca2b6560ad0" providerId="ADAL" clId="{B4F56BDC-91FF-4C95-814B-E52D1097DF8B}" dt="2025-04-01T00:44:23.303" v="480" actId="20577"/>
          <ac:spMkLst>
            <pc:docMk/>
            <pc:sldMk cId="4177526599" sldId="1569"/>
            <ac:spMk id="2" creationId="{92105E53-4C8E-088A-BFFD-4DC9289CC3AD}"/>
          </ac:spMkLst>
        </pc:spChg>
      </pc:sldChg>
      <pc:sldChg chg="modSp add mod">
        <pc:chgData name="Alfred Asterjadhi" userId="39de57b9-85c0-4fd1-aaac-8ca2b6560ad0" providerId="ADAL" clId="{B4F56BDC-91FF-4C95-814B-E52D1097DF8B}" dt="2025-04-01T00:44:42.827" v="491" actId="20577"/>
        <pc:sldMkLst>
          <pc:docMk/>
          <pc:sldMk cId="2470767825" sldId="1570"/>
        </pc:sldMkLst>
      </pc:sldChg>
      <pc:sldChg chg="modSp add mod">
        <pc:chgData name="Alfred Asterjadhi" userId="39de57b9-85c0-4fd1-aaac-8ca2b6560ad0" providerId="ADAL" clId="{B4F56BDC-91FF-4C95-814B-E52D1097DF8B}" dt="2025-04-01T00:44:50.489" v="495" actId="20577"/>
        <pc:sldMkLst>
          <pc:docMk/>
          <pc:sldMk cId="3719436820" sldId="1571"/>
        </pc:sldMkLst>
        <pc:spChg chg="mod">
          <ac:chgData name="Alfred Asterjadhi" userId="39de57b9-85c0-4fd1-aaac-8ca2b6560ad0" providerId="ADAL" clId="{B4F56BDC-91FF-4C95-814B-E52D1097DF8B}" dt="2025-04-01T00:44:50.489" v="495" actId="20577"/>
          <ac:spMkLst>
            <pc:docMk/>
            <pc:sldMk cId="3719436820" sldId="1571"/>
            <ac:spMk id="2" creationId="{4B97810B-39F3-1C5A-11F5-307798C8A947}"/>
          </ac:spMkLst>
        </pc:spChg>
      </pc:sldChg>
      <pc:sldChg chg="modSp add mod">
        <pc:chgData name="Alfred Asterjadhi" userId="39de57b9-85c0-4fd1-aaac-8ca2b6560ad0" providerId="ADAL" clId="{B4F56BDC-91FF-4C95-814B-E52D1097DF8B}" dt="2025-04-01T00:45:03.152" v="497" actId="20577"/>
        <pc:sldMkLst>
          <pc:docMk/>
          <pc:sldMk cId="605570670" sldId="1572"/>
        </pc:sldMkLst>
      </pc:sldChg>
      <pc:sldChg chg="modSp add mod">
        <pc:chgData name="Alfred Asterjadhi" userId="39de57b9-85c0-4fd1-aaac-8ca2b6560ad0" providerId="ADAL" clId="{B4F56BDC-91FF-4C95-814B-E52D1097DF8B}" dt="2025-04-01T00:45:06.277" v="498" actId="20577"/>
        <pc:sldMkLst>
          <pc:docMk/>
          <pc:sldMk cId="3671381192" sldId="1573"/>
        </pc:sldMkLst>
        <pc:spChg chg="mod">
          <ac:chgData name="Alfred Asterjadhi" userId="39de57b9-85c0-4fd1-aaac-8ca2b6560ad0" providerId="ADAL" clId="{B4F56BDC-91FF-4C95-814B-E52D1097DF8B}" dt="2025-04-01T00:45:06.277" v="498" actId="20577"/>
          <ac:spMkLst>
            <pc:docMk/>
            <pc:sldMk cId="3671381192" sldId="1573"/>
            <ac:spMk id="2" creationId="{FD6FFEEB-52B8-3FE3-2ADD-B9D6FA651215}"/>
          </ac:spMkLst>
        </pc:spChg>
      </pc:sldChg>
      <pc:sldChg chg="modSp add mod">
        <pc:chgData name="Alfred Asterjadhi" userId="39de57b9-85c0-4fd1-aaac-8ca2b6560ad0" providerId="ADAL" clId="{B4F56BDC-91FF-4C95-814B-E52D1097DF8B}" dt="2025-04-01T00:45:20.770" v="510" actId="20577"/>
        <pc:sldMkLst>
          <pc:docMk/>
          <pc:sldMk cId="3295208546" sldId="1574"/>
        </pc:sldMkLst>
      </pc:sldChg>
      <pc:sldChg chg="modSp add mod">
        <pc:chgData name="Alfred Asterjadhi" userId="39de57b9-85c0-4fd1-aaac-8ca2b6560ad0" providerId="ADAL" clId="{B4F56BDC-91FF-4C95-814B-E52D1097DF8B}" dt="2025-04-01T00:45:29.450" v="514" actId="20577"/>
        <pc:sldMkLst>
          <pc:docMk/>
          <pc:sldMk cId="3545568546" sldId="1575"/>
        </pc:sldMkLst>
        <pc:spChg chg="mod">
          <ac:chgData name="Alfred Asterjadhi" userId="39de57b9-85c0-4fd1-aaac-8ca2b6560ad0" providerId="ADAL" clId="{B4F56BDC-91FF-4C95-814B-E52D1097DF8B}" dt="2025-04-01T00:45:29.450" v="514" actId="20577"/>
          <ac:spMkLst>
            <pc:docMk/>
            <pc:sldMk cId="3545568546" sldId="1575"/>
            <ac:spMk id="2" creationId="{54C233CC-CAAB-033C-3A24-517C52D5F2CD}"/>
          </ac:spMkLst>
        </pc:spChg>
      </pc:sldChg>
      <pc:sldChg chg="modSp add mod">
        <pc:chgData name="Alfred Asterjadhi" userId="39de57b9-85c0-4fd1-aaac-8ca2b6560ad0" providerId="ADAL" clId="{B4F56BDC-91FF-4C95-814B-E52D1097DF8B}" dt="2025-04-01T00:45:59.570" v="527" actId="6549"/>
        <pc:sldMkLst>
          <pc:docMk/>
          <pc:sldMk cId="1286035737" sldId="1576"/>
        </pc:sldMkLst>
        <pc:spChg chg="mod">
          <ac:chgData name="Alfred Asterjadhi" userId="39de57b9-85c0-4fd1-aaac-8ca2b6560ad0" providerId="ADAL" clId="{B4F56BDC-91FF-4C95-814B-E52D1097DF8B}" dt="2025-04-01T00:45:59.570" v="527" actId="6549"/>
          <ac:spMkLst>
            <pc:docMk/>
            <pc:sldMk cId="1286035737" sldId="1576"/>
            <ac:spMk id="2" creationId="{69A1D4F0-641A-CCCC-2293-AD869A0C8CE3}"/>
          </ac:spMkLst>
        </pc:spChg>
      </pc:sldChg>
      <pc:sldChg chg="modSp add mod">
        <pc:chgData name="Alfred Asterjadhi" userId="39de57b9-85c0-4fd1-aaac-8ca2b6560ad0" providerId="ADAL" clId="{B4F56BDC-91FF-4C95-814B-E52D1097DF8B}" dt="2025-04-01T00:45:56.578" v="525" actId="20577"/>
        <pc:sldMkLst>
          <pc:docMk/>
          <pc:sldMk cId="1589487799" sldId="1577"/>
        </pc:sldMkLst>
        <pc:spChg chg="mod">
          <ac:chgData name="Alfred Asterjadhi" userId="39de57b9-85c0-4fd1-aaac-8ca2b6560ad0" providerId="ADAL" clId="{B4F56BDC-91FF-4C95-814B-E52D1097DF8B}" dt="2025-04-01T00:45:56.578" v="525" actId="20577"/>
          <ac:spMkLst>
            <pc:docMk/>
            <pc:sldMk cId="1589487799" sldId="1577"/>
            <ac:spMk id="2" creationId="{06E37DFB-60C2-16E5-662A-31C8C6DB5C39}"/>
          </ac:spMkLst>
        </pc:spChg>
      </pc:sldChg>
      <pc:sldChg chg="modSp add mod">
        <pc:chgData name="Alfred Asterjadhi" userId="39de57b9-85c0-4fd1-aaac-8ca2b6560ad0" providerId="ADAL" clId="{B4F56BDC-91FF-4C95-814B-E52D1097DF8B}" dt="2025-04-01T00:45:50.179" v="523" actId="20577"/>
        <pc:sldMkLst>
          <pc:docMk/>
          <pc:sldMk cId="2852101528" sldId="1578"/>
        </pc:sldMkLst>
        <pc:spChg chg="mod">
          <ac:chgData name="Alfred Asterjadhi" userId="39de57b9-85c0-4fd1-aaac-8ca2b6560ad0" providerId="ADAL" clId="{B4F56BDC-91FF-4C95-814B-E52D1097DF8B}" dt="2025-04-01T00:45:50.179" v="523" actId="20577"/>
          <ac:spMkLst>
            <pc:docMk/>
            <pc:sldMk cId="2852101528" sldId="1578"/>
            <ac:spMk id="2" creationId="{897D2091-538C-D501-3774-4694A2E7B5FA}"/>
          </ac:spMkLst>
        </pc:spChg>
      </pc:sldChg>
      <pc:sldChg chg="modSp add mod">
        <pc:chgData name="Alfred Asterjadhi" userId="39de57b9-85c0-4fd1-aaac-8ca2b6560ad0" providerId="ADAL" clId="{B4F56BDC-91FF-4C95-814B-E52D1097DF8B}" dt="2025-04-01T00:45:45.705" v="519" actId="20577"/>
        <pc:sldMkLst>
          <pc:docMk/>
          <pc:sldMk cId="1581866778" sldId="1579"/>
        </pc:sldMkLst>
        <pc:spChg chg="mod">
          <ac:chgData name="Alfred Asterjadhi" userId="39de57b9-85c0-4fd1-aaac-8ca2b6560ad0" providerId="ADAL" clId="{B4F56BDC-91FF-4C95-814B-E52D1097DF8B}" dt="2025-04-01T00:45:45.705" v="519" actId="20577"/>
          <ac:spMkLst>
            <pc:docMk/>
            <pc:sldMk cId="1581866778" sldId="1579"/>
            <ac:spMk id="2" creationId="{BFE04D6A-6930-EFDB-1711-D7EEEDB9819E}"/>
          </ac:spMkLst>
        </pc:spChg>
      </pc:sldChg>
      <pc:sldChg chg="modSp add mod">
        <pc:chgData name="Alfred Asterjadhi" userId="39de57b9-85c0-4fd1-aaac-8ca2b6560ad0" providerId="ADAL" clId="{B4F56BDC-91FF-4C95-814B-E52D1097DF8B}" dt="2025-04-01T00:47:02.974" v="591" actId="20577"/>
        <pc:sldMkLst>
          <pc:docMk/>
          <pc:sldMk cId="2666811250" sldId="1580"/>
        </pc:sldMkLst>
      </pc:sldChg>
      <pc:sldChg chg="modSp add mod">
        <pc:chgData name="Alfred Asterjadhi" userId="39de57b9-85c0-4fd1-aaac-8ca2b6560ad0" providerId="ADAL" clId="{B4F56BDC-91FF-4C95-814B-E52D1097DF8B}" dt="2025-04-01T00:47:09.494" v="599"/>
        <pc:sldMkLst>
          <pc:docMk/>
          <pc:sldMk cId="1207911239" sldId="1581"/>
        </pc:sldMkLst>
        <pc:spChg chg="mod">
          <ac:chgData name="Alfred Asterjadhi" userId="39de57b9-85c0-4fd1-aaac-8ca2b6560ad0" providerId="ADAL" clId="{B4F56BDC-91FF-4C95-814B-E52D1097DF8B}" dt="2025-04-01T00:47:09.494" v="599"/>
          <ac:spMkLst>
            <pc:docMk/>
            <pc:sldMk cId="1207911239" sldId="1581"/>
            <ac:spMk id="2" creationId="{3FAEF516-B3B0-0ED3-59E4-C67E3F2AC51E}"/>
          </ac:spMkLst>
        </pc:spChg>
        <pc:spChg chg="mod">
          <ac:chgData name="Alfred Asterjadhi" userId="39de57b9-85c0-4fd1-aaac-8ca2b6560ad0" providerId="ADAL" clId="{B4F56BDC-91FF-4C95-814B-E52D1097DF8B}" dt="2025-04-01T00:47:07.497" v="598" actId="20577"/>
          <ac:spMkLst>
            <pc:docMk/>
            <pc:sldMk cId="1207911239" sldId="1581"/>
            <ac:spMk id="3" creationId="{2C88571F-F95F-D64E-656A-4D8DC1CFEE06}"/>
          </ac:spMkLst>
        </pc:spChg>
      </pc:sldChg>
    </pc:docChg>
  </pc:docChgLst>
  <pc:docChgLst>
    <pc:chgData name="Alfred Asterjadhi" userId="39de57b9-85c0-4fd1-aaac-8ca2b6560ad0" providerId="ADAL" clId="{215E7F4D-2A7C-4F76-BE4A-DC5852E9E8B1}"/>
    <pc:docChg chg="undo custSel delSld modSld modMainMaster">
      <pc:chgData name="Alfred Asterjadhi" userId="39de57b9-85c0-4fd1-aaac-8ca2b6560ad0" providerId="ADAL" clId="{215E7F4D-2A7C-4F76-BE4A-DC5852E9E8B1}" dt="2024-09-17T18:36:54.142" v="500" actId="20577"/>
      <pc:docMkLst>
        <pc:docMk/>
      </pc:docMkLst>
      <pc:sldChg chg="addSp delSp modSp mod chgLayout">
        <pc:chgData name="Alfred Asterjadhi" userId="39de57b9-85c0-4fd1-aaac-8ca2b6560ad0" providerId="ADAL" clId="{215E7F4D-2A7C-4F76-BE4A-DC5852E9E8B1}" dt="2024-09-17T18:32:58.565" v="425" actId="12"/>
        <pc:sldMkLst>
          <pc:docMk/>
          <pc:sldMk cId="3576977642" sldId="362"/>
        </pc:sldMkLst>
      </pc:sldChg>
      <pc:sldChg chg="modSp mod">
        <pc:chgData name="Alfred Asterjadhi" userId="39de57b9-85c0-4fd1-aaac-8ca2b6560ad0" providerId="ADAL" clId="{215E7F4D-2A7C-4F76-BE4A-DC5852E9E8B1}" dt="2024-09-17T18:32:35.876" v="420" actId="20577"/>
        <pc:sldMkLst>
          <pc:docMk/>
          <pc:sldMk cId="3140364693" sldId="997"/>
        </pc:sldMkLst>
      </pc:sldChg>
      <pc:sldChg chg="modSp mod">
        <pc:chgData name="Alfred Asterjadhi" userId="39de57b9-85c0-4fd1-aaac-8ca2b6560ad0" providerId="ADAL" clId="{215E7F4D-2A7C-4F76-BE4A-DC5852E9E8B1}" dt="2024-09-13T01:29:58.155" v="160" actId="20577"/>
        <pc:sldMkLst>
          <pc:docMk/>
          <pc:sldMk cId="1865298196" sldId="1034"/>
        </pc:sldMkLst>
      </pc:sldChg>
      <pc:sldChg chg="modSp mod">
        <pc:chgData name="Alfred Asterjadhi" userId="39de57b9-85c0-4fd1-aaac-8ca2b6560ad0" providerId="ADAL" clId="{215E7F4D-2A7C-4F76-BE4A-DC5852E9E8B1}" dt="2024-09-13T02:09:50.400" v="163" actId="207"/>
        <pc:sldMkLst>
          <pc:docMk/>
          <pc:sldMk cId="1268796722" sldId="1069"/>
        </pc:sldMkLst>
      </pc:sldChg>
      <pc:sldChg chg="modSp mod">
        <pc:chgData name="Alfred Asterjadhi" userId="39de57b9-85c0-4fd1-aaac-8ca2b6560ad0" providerId="ADAL" clId="{215E7F4D-2A7C-4F76-BE4A-DC5852E9E8B1}" dt="2024-09-17T18:36:54.142" v="500" actId="20577"/>
        <pc:sldMkLst>
          <pc:docMk/>
          <pc:sldMk cId="2943567508" sldId="1137"/>
        </pc:sldMkLst>
      </pc:sldChg>
      <pc:sldChg chg="modSp mod">
        <pc:chgData name="Alfred Asterjadhi" userId="39de57b9-85c0-4fd1-aaac-8ca2b6560ad0" providerId="ADAL" clId="{215E7F4D-2A7C-4F76-BE4A-DC5852E9E8B1}" dt="2024-09-17T18:34:14.727" v="439" actId="207"/>
        <pc:sldMkLst>
          <pc:docMk/>
          <pc:sldMk cId="3486068256" sldId="1167"/>
        </pc:sldMkLst>
      </pc:sldChg>
      <pc:sldChg chg="modSp mod">
        <pc:chgData name="Alfred Asterjadhi" userId="39de57b9-85c0-4fd1-aaac-8ca2b6560ad0" providerId="ADAL" clId="{215E7F4D-2A7C-4F76-BE4A-DC5852E9E8B1}" dt="2024-09-17T18:31:32.489" v="392"/>
        <pc:sldMkLst>
          <pc:docMk/>
          <pc:sldMk cId="2152064426" sldId="1182"/>
        </pc:sldMkLst>
      </pc:sldChg>
      <pc:sldChg chg="modSp mod">
        <pc:chgData name="Alfred Asterjadhi" userId="39de57b9-85c0-4fd1-aaac-8ca2b6560ad0" providerId="ADAL" clId="{215E7F4D-2A7C-4F76-BE4A-DC5852E9E8B1}" dt="2024-09-17T18:23:26.787" v="261" actId="207"/>
        <pc:sldMkLst>
          <pc:docMk/>
          <pc:sldMk cId="3384351993" sldId="1227"/>
        </pc:sldMkLst>
      </pc:sldChg>
      <pc:sldChg chg="modSp mod">
        <pc:chgData name="Alfred Asterjadhi" userId="39de57b9-85c0-4fd1-aaac-8ca2b6560ad0" providerId="ADAL" clId="{215E7F4D-2A7C-4F76-BE4A-DC5852E9E8B1}" dt="2024-09-17T18:23:32.216" v="262" actId="207"/>
        <pc:sldMkLst>
          <pc:docMk/>
          <pc:sldMk cId="940992785" sldId="1228"/>
        </pc:sldMkLst>
      </pc:sldChg>
      <pc:sldChg chg="modSp mod">
        <pc:chgData name="Alfred Asterjadhi" userId="39de57b9-85c0-4fd1-aaac-8ca2b6560ad0" providerId="ADAL" clId="{215E7F4D-2A7C-4F76-BE4A-DC5852E9E8B1}" dt="2024-09-17T18:31:00.502" v="388" actId="207"/>
        <pc:sldMkLst>
          <pc:docMk/>
          <pc:sldMk cId="1043595049" sldId="1229"/>
        </pc:sldMkLst>
      </pc:sldChg>
      <pc:sldChg chg="modSp mod">
        <pc:chgData name="Alfred Asterjadhi" userId="39de57b9-85c0-4fd1-aaac-8ca2b6560ad0" providerId="ADAL" clId="{215E7F4D-2A7C-4F76-BE4A-DC5852E9E8B1}" dt="2024-09-17T18:31:22.116" v="390" actId="13926"/>
        <pc:sldMkLst>
          <pc:docMk/>
          <pc:sldMk cId="2178137531" sldId="1230"/>
        </pc:sldMkLst>
      </pc:sldChg>
      <pc:sldChg chg="modSp mod">
        <pc:chgData name="Alfred Asterjadhi" userId="39de57b9-85c0-4fd1-aaac-8ca2b6560ad0" providerId="ADAL" clId="{215E7F4D-2A7C-4F76-BE4A-DC5852E9E8B1}" dt="2024-09-17T18:34:07.217" v="437" actId="207"/>
        <pc:sldMkLst>
          <pc:docMk/>
          <pc:sldMk cId="1589891063" sldId="1233"/>
        </pc:sldMkLst>
      </pc:sldChg>
      <pc:sldChg chg="modSp mod">
        <pc:chgData name="Alfred Asterjadhi" userId="39de57b9-85c0-4fd1-aaac-8ca2b6560ad0" providerId="ADAL" clId="{215E7F4D-2A7C-4F76-BE4A-DC5852E9E8B1}" dt="2024-09-17T18:26:19.720" v="309" actId="207"/>
        <pc:sldMkLst>
          <pc:docMk/>
          <pc:sldMk cId="1509154705" sldId="1234"/>
        </pc:sldMkLst>
      </pc:sldChg>
      <pc:sldChg chg="modSp mod">
        <pc:chgData name="Alfred Asterjadhi" userId="39de57b9-85c0-4fd1-aaac-8ca2b6560ad0" providerId="ADAL" clId="{215E7F4D-2A7C-4F76-BE4A-DC5852E9E8B1}" dt="2024-09-17T18:26:30.534" v="312" actId="207"/>
        <pc:sldMkLst>
          <pc:docMk/>
          <pc:sldMk cId="1215503050" sldId="1235"/>
        </pc:sldMkLst>
      </pc:sldChg>
      <pc:sldChg chg="modSp mod">
        <pc:chgData name="Alfred Asterjadhi" userId="39de57b9-85c0-4fd1-aaac-8ca2b6560ad0" providerId="ADAL" clId="{215E7F4D-2A7C-4F76-BE4A-DC5852E9E8B1}" dt="2024-09-17T18:26:38.645" v="314" actId="207"/>
        <pc:sldMkLst>
          <pc:docMk/>
          <pc:sldMk cId="2246993140" sldId="1236"/>
        </pc:sldMkLst>
      </pc:sldChg>
      <pc:sldChg chg="modSp mod">
        <pc:chgData name="Alfred Asterjadhi" userId="39de57b9-85c0-4fd1-aaac-8ca2b6560ad0" providerId="ADAL" clId="{215E7F4D-2A7C-4F76-BE4A-DC5852E9E8B1}" dt="2024-09-17T18:26:59.093" v="318" actId="207"/>
        <pc:sldMkLst>
          <pc:docMk/>
          <pc:sldMk cId="3473501647" sldId="1238"/>
        </pc:sldMkLst>
      </pc:sldChg>
      <pc:sldChg chg="modSp mod">
        <pc:chgData name="Alfred Asterjadhi" userId="39de57b9-85c0-4fd1-aaac-8ca2b6560ad0" providerId="ADAL" clId="{215E7F4D-2A7C-4F76-BE4A-DC5852E9E8B1}" dt="2024-09-17T18:27:06.684" v="320" actId="207"/>
        <pc:sldMkLst>
          <pc:docMk/>
          <pc:sldMk cId="914494314" sldId="1239"/>
        </pc:sldMkLst>
      </pc:sldChg>
      <pc:sldChg chg="modSp mod">
        <pc:chgData name="Alfred Asterjadhi" userId="39de57b9-85c0-4fd1-aaac-8ca2b6560ad0" providerId="ADAL" clId="{215E7F4D-2A7C-4F76-BE4A-DC5852E9E8B1}" dt="2024-09-17T18:33:17.793" v="427" actId="207"/>
        <pc:sldMkLst>
          <pc:docMk/>
          <pc:sldMk cId="753087821" sldId="1240"/>
        </pc:sldMkLst>
      </pc:sldChg>
      <pc:sldChg chg="modSp mod">
        <pc:chgData name="Alfred Asterjadhi" userId="39de57b9-85c0-4fd1-aaac-8ca2b6560ad0" providerId="ADAL" clId="{215E7F4D-2A7C-4F76-BE4A-DC5852E9E8B1}" dt="2024-09-17T18:27:28.771" v="325" actId="207"/>
        <pc:sldMkLst>
          <pc:docMk/>
          <pc:sldMk cId="3214682811" sldId="1241"/>
        </pc:sldMkLst>
      </pc:sldChg>
      <pc:sldChg chg="modSp mod">
        <pc:chgData name="Alfred Asterjadhi" userId="39de57b9-85c0-4fd1-aaac-8ca2b6560ad0" providerId="ADAL" clId="{215E7F4D-2A7C-4F76-BE4A-DC5852E9E8B1}" dt="2024-09-17T18:26:47.981" v="316" actId="207"/>
        <pc:sldMkLst>
          <pc:docMk/>
          <pc:sldMk cId="738761298" sldId="1242"/>
        </pc:sldMkLst>
      </pc:sldChg>
      <pc:sldChg chg="modSp mod">
        <pc:chgData name="Alfred Asterjadhi" userId="39de57b9-85c0-4fd1-aaac-8ca2b6560ad0" providerId="ADAL" clId="{215E7F4D-2A7C-4F76-BE4A-DC5852E9E8B1}" dt="2024-09-17T18:27:43.793" v="328" actId="207"/>
        <pc:sldMkLst>
          <pc:docMk/>
          <pc:sldMk cId="3104439581" sldId="1243"/>
        </pc:sldMkLst>
      </pc:sldChg>
      <pc:sldChg chg="modSp mod">
        <pc:chgData name="Alfred Asterjadhi" userId="39de57b9-85c0-4fd1-aaac-8ca2b6560ad0" providerId="ADAL" clId="{215E7F4D-2A7C-4F76-BE4A-DC5852E9E8B1}" dt="2024-09-17T18:33:34.295" v="431" actId="207"/>
        <pc:sldMkLst>
          <pc:docMk/>
          <pc:sldMk cId="2237694865" sldId="1244"/>
        </pc:sldMkLst>
      </pc:sldChg>
      <pc:sldChg chg="modSp mod">
        <pc:chgData name="Alfred Asterjadhi" userId="39de57b9-85c0-4fd1-aaac-8ca2b6560ad0" providerId="ADAL" clId="{215E7F4D-2A7C-4F76-BE4A-DC5852E9E8B1}" dt="2024-09-17T18:27:56.570" v="331" actId="207"/>
        <pc:sldMkLst>
          <pc:docMk/>
          <pc:sldMk cId="2805336240" sldId="1248"/>
        </pc:sldMkLst>
      </pc:sldChg>
      <pc:sldChg chg="modSp mod">
        <pc:chgData name="Alfred Asterjadhi" userId="39de57b9-85c0-4fd1-aaac-8ca2b6560ad0" providerId="ADAL" clId="{215E7F4D-2A7C-4F76-BE4A-DC5852E9E8B1}" dt="2024-09-17T18:28:08.472" v="334" actId="207"/>
        <pc:sldMkLst>
          <pc:docMk/>
          <pc:sldMk cId="943281107" sldId="1249"/>
        </pc:sldMkLst>
      </pc:sldChg>
      <pc:sldChg chg="modSp mod">
        <pc:chgData name="Alfred Asterjadhi" userId="39de57b9-85c0-4fd1-aaac-8ca2b6560ad0" providerId="ADAL" clId="{215E7F4D-2A7C-4F76-BE4A-DC5852E9E8B1}" dt="2024-09-13T02:10:24.810" v="168" actId="108"/>
        <pc:sldMkLst>
          <pc:docMk/>
          <pc:sldMk cId="4212050258" sldId="1256"/>
        </pc:sldMkLst>
      </pc:sldChg>
      <pc:sldChg chg="del">
        <pc:chgData name="Alfred Asterjadhi" userId="39de57b9-85c0-4fd1-aaac-8ca2b6560ad0" providerId="ADAL" clId="{215E7F4D-2A7C-4F76-BE4A-DC5852E9E8B1}" dt="2024-09-13T02:09:56.082" v="164" actId="47"/>
        <pc:sldMkLst>
          <pc:docMk/>
          <pc:sldMk cId="665139246" sldId="1259"/>
        </pc:sldMkLst>
      </pc:sldChg>
      <pc:sldChg chg="modSp mod">
        <pc:chgData name="Alfred Asterjadhi" userId="39de57b9-85c0-4fd1-aaac-8ca2b6560ad0" providerId="ADAL" clId="{215E7F4D-2A7C-4F76-BE4A-DC5852E9E8B1}" dt="2024-09-17T18:30:05.601" v="386" actId="20577"/>
        <pc:sldMkLst>
          <pc:docMk/>
          <pc:sldMk cId="3599632548" sldId="1268"/>
        </pc:sldMkLst>
      </pc:sldChg>
      <pc:sldChg chg="modSp mod">
        <pc:chgData name="Alfred Asterjadhi" userId="39de57b9-85c0-4fd1-aaac-8ca2b6560ad0" providerId="ADAL" clId="{215E7F4D-2A7C-4F76-BE4A-DC5852E9E8B1}" dt="2024-09-17T18:31:42.220" v="393" actId="207"/>
        <pc:sldMkLst>
          <pc:docMk/>
          <pc:sldMk cId="1861109961" sldId="1269"/>
        </pc:sldMkLst>
      </pc:sldChg>
      <pc:sldMasterChg chg="modSp mod">
        <pc:chgData name="Alfred Asterjadhi" userId="39de57b9-85c0-4fd1-aaac-8ca2b6560ad0" providerId="ADAL" clId="{215E7F4D-2A7C-4F76-BE4A-DC5852E9E8B1}" dt="2024-09-17T18:02:50.660" v="171" actId="20577"/>
        <pc:sldMasterMkLst>
          <pc:docMk/>
          <pc:sldMasterMk cId="0" sldId="2147483648"/>
        </pc:sldMasterMkLst>
      </pc:sldMasterChg>
    </pc:docChg>
  </pc:docChgLst>
  <pc:docChgLst>
    <pc:chgData name="Alfred Asterjadhi" userId="39de57b9-85c0-4fd1-aaac-8ca2b6560ad0" providerId="ADAL" clId="{875D7F4B-4CFD-4D5A-A60B-02496C8C34BE}"/>
    <pc:docChg chg="undo custSel addSld delSld modSld modMainMaster">
      <pc:chgData name="Alfred Asterjadhi" userId="39de57b9-85c0-4fd1-aaac-8ca2b6560ad0" providerId="ADAL" clId="{875D7F4B-4CFD-4D5A-A60B-02496C8C34BE}" dt="2024-02-05T16:58:34.938" v="788"/>
      <pc:docMkLst>
        <pc:docMk/>
      </pc:docMkLst>
      <pc:sldChg chg="modSp mod">
        <pc:chgData name="Alfred Asterjadhi" userId="39de57b9-85c0-4fd1-aaac-8ca2b6560ad0" providerId="ADAL" clId="{875D7F4B-4CFD-4D5A-A60B-02496C8C34BE}" dt="2024-02-02T18:23:08.574" v="32" actId="20577"/>
        <pc:sldMkLst>
          <pc:docMk/>
          <pc:sldMk cId="0" sldId="256"/>
        </pc:sldMkLst>
      </pc:sldChg>
      <pc:sldChg chg="modSp mod">
        <pc:chgData name="Alfred Asterjadhi" userId="39de57b9-85c0-4fd1-aaac-8ca2b6560ad0" providerId="ADAL" clId="{875D7F4B-4CFD-4D5A-A60B-02496C8C34BE}" dt="2024-02-02T18:25:24.154" v="138" actId="20577"/>
        <pc:sldMkLst>
          <pc:docMk/>
          <pc:sldMk cId="0" sldId="257"/>
        </pc:sldMkLst>
      </pc:sldChg>
      <pc:sldChg chg="modSp mod">
        <pc:chgData name="Alfred Asterjadhi" userId="39de57b9-85c0-4fd1-aaac-8ca2b6560ad0" providerId="ADAL" clId="{875D7F4B-4CFD-4D5A-A60B-02496C8C34BE}" dt="2024-02-02T18:23:32.255" v="44"/>
        <pc:sldMkLst>
          <pc:docMk/>
          <pc:sldMk cId="3254182675" sldId="258"/>
        </pc:sldMkLst>
      </pc:sldChg>
      <pc:sldChg chg="modSp mod">
        <pc:chgData name="Alfred Asterjadhi" userId="39de57b9-85c0-4fd1-aaac-8ca2b6560ad0" providerId="ADAL" clId="{875D7F4B-4CFD-4D5A-A60B-02496C8C34BE}" dt="2024-02-02T18:23:34.753" v="46"/>
        <pc:sldMkLst>
          <pc:docMk/>
          <pc:sldMk cId="3136880362" sldId="260"/>
        </pc:sldMkLst>
      </pc:sldChg>
      <pc:sldChg chg="modSp mod">
        <pc:chgData name="Alfred Asterjadhi" userId="39de57b9-85c0-4fd1-aaac-8ca2b6560ad0" providerId="ADAL" clId="{875D7F4B-4CFD-4D5A-A60B-02496C8C34BE}" dt="2024-02-02T18:23:37.188" v="48"/>
        <pc:sldMkLst>
          <pc:docMk/>
          <pc:sldMk cId="1676196551" sldId="261"/>
        </pc:sldMkLst>
      </pc:sldChg>
      <pc:sldChg chg="modSp mod">
        <pc:chgData name="Alfred Asterjadhi" userId="39de57b9-85c0-4fd1-aaac-8ca2b6560ad0" providerId="ADAL" clId="{875D7F4B-4CFD-4D5A-A60B-02496C8C34BE}" dt="2024-02-02T18:23:38.341" v="49"/>
        <pc:sldMkLst>
          <pc:docMk/>
          <pc:sldMk cId="2927177891" sldId="263"/>
        </pc:sldMkLst>
      </pc:sldChg>
      <pc:sldChg chg="modSp mod">
        <pc:chgData name="Alfred Asterjadhi" userId="39de57b9-85c0-4fd1-aaac-8ca2b6560ad0" providerId="ADAL" clId="{875D7F4B-4CFD-4D5A-A60B-02496C8C34BE}" dt="2024-02-02T18:23:39.453" v="50"/>
        <pc:sldMkLst>
          <pc:docMk/>
          <pc:sldMk cId="4277600907" sldId="264"/>
        </pc:sldMkLst>
      </pc:sldChg>
      <pc:sldChg chg="modSp mod">
        <pc:chgData name="Alfred Asterjadhi" userId="39de57b9-85c0-4fd1-aaac-8ca2b6560ad0" providerId="ADAL" clId="{875D7F4B-4CFD-4D5A-A60B-02496C8C34BE}" dt="2024-02-02T18:23:40.582" v="51"/>
        <pc:sldMkLst>
          <pc:docMk/>
          <pc:sldMk cId="2436815634" sldId="265"/>
        </pc:sldMkLst>
      </pc:sldChg>
      <pc:sldChg chg="modSp mod">
        <pc:chgData name="Alfred Asterjadhi" userId="39de57b9-85c0-4fd1-aaac-8ca2b6560ad0" providerId="ADAL" clId="{875D7F4B-4CFD-4D5A-A60B-02496C8C34BE}" dt="2024-02-02T18:23:41.658" v="52"/>
        <pc:sldMkLst>
          <pc:docMk/>
          <pc:sldMk cId="2400177835" sldId="266"/>
        </pc:sldMkLst>
      </pc:sldChg>
      <pc:sldChg chg="modSp mod">
        <pc:chgData name="Alfred Asterjadhi" userId="39de57b9-85c0-4fd1-aaac-8ca2b6560ad0" providerId="ADAL" clId="{875D7F4B-4CFD-4D5A-A60B-02496C8C34BE}" dt="2024-02-02T18:31:41.253" v="195" actId="20577"/>
        <pc:sldMkLst>
          <pc:docMk/>
          <pc:sldMk cId="132832093" sldId="267"/>
        </pc:sldMkLst>
      </pc:sldChg>
      <pc:sldChg chg="modSp mod">
        <pc:chgData name="Alfred Asterjadhi" userId="39de57b9-85c0-4fd1-aaac-8ca2b6560ad0" providerId="ADAL" clId="{875D7F4B-4CFD-4D5A-A60B-02496C8C34BE}" dt="2024-02-05T16:53:05.998" v="767" actId="113"/>
        <pc:sldMkLst>
          <pc:docMk/>
          <pc:sldMk cId="3976818858" sldId="269"/>
        </pc:sldMkLst>
      </pc:sldChg>
      <pc:sldChg chg="modSp mod">
        <pc:chgData name="Alfred Asterjadhi" userId="39de57b9-85c0-4fd1-aaac-8ca2b6560ad0" providerId="ADAL" clId="{875D7F4B-4CFD-4D5A-A60B-02496C8C34BE}" dt="2024-02-02T18:23:42.765" v="53"/>
        <pc:sldMkLst>
          <pc:docMk/>
          <pc:sldMk cId="3387863760" sldId="270"/>
        </pc:sldMkLst>
      </pc:sldChg>
      <pc:sldChg chg="modSp mod">
        <pc:chgData name="Alfred Asterjadhi" userId="39de57b9-85c0-4fd1-aaac-8ca2b6560ad0" providerId="ADAL" clId="{875D7F4B-4CFD-4D5A-A60B-02496C8C34BE}" dt="2024-02-05T16:54:01.591" v="787"/>
        <pc:sldMkLst>
          <pc:docMk/>
          <pc:sldMk cId="2243228416" sldId="299"/>
        </pc:sldMkLst>
      </pc:sldChg>
      <pc:sldChg chg="modSp del mod">
        <pc:chgData name="Alfred Asterjadhi" userId="39de57b9-85c0-4fd1-aaac-8ca2b6560ad0" providerId="ADAL" clId="{875D7F4B-4CFD-4D5A-A60B-02496C8C34BE}" dt="2024-02-02T18:51:23.913" v="606" actId="47"/>
        <pc:sldMkLst>
          <pc:docMk/>
          <pc:sldMk cId="782085236" sldId="322"/>
        </pc:sldMkLst>
      </pc:sldChg>
      <pc:sldChg chg="modSp mod">
        <pc:chgData name="Alfred Asterjadhi" userId="39de57b9-85c0-4fd1-aaac-8ca2b6560ad0" providerId="ADAL" clId="{875D7F4B-4CFD-4D5A-A60B-02496C8C34BE}" dt="2024-02-02T19:02:36.430" v="759" actId="20577"/>
        <pc:sldMkLst>
          <pc:docMk/>
          <pc:sldMk cId="1677969607" sldId="323"/>
        </pc:sldMkLst>
      </pc:sldChg>
      <pc:sldChg chg="modSp mod">
        <pc:chgData name="Alfred Asterjadhi" userId="39de57b9-85c0-4fd1-aaac-8ca2b6560ad0" providerId="ADAL" clId="{875D7F4B-4CFD-4D5A-A60B-02496C8C34BE}" dt="2024-02-02T18:30:56.564" v="173" actId="20577"/>
        <pc:sldMkLst>
          <pc:docMk/>
          <pc:sldMk cId="1908471061" sldId="328"/>
        </pc:sldMkLst>
      </pc:sldChg>
      <pc:sldChg chg="modSp mod">
        <pc:chgData name="Alfred Asterjadhi" userId="39de57b9-85c0-4fd1-aaac-8ca2b6560ad0" providerId="ADAL" clId="{875D7F4B-4CFD-4D5A-A60B-02496C8C34BE}" dt="2024-02-02T18:23:43.902" v="54"/>
        <pc:sldMkLst>
          <pc:docMk/>
          <pc:sldMk cId="15571502" sldId="330"/>
        </pc:sldMkLst>
      </pc:sldChg>
      <pc:sldChg chg="modSp mod">
        <pc:chgData name="Alfred Asterjadhi" userId="39de57b9-85c0-4fd1-aaac-8ca2b6560ad0" providerId="ADAL" clId="{875D7F4B-4CFD-4D5A-A60B-02496C8C34BE}" dt="2024-02-02T18:23:44.971" v="55"/>
        <pc:sldMkLst>
          <pc:docMk/>
          <pc:sldMk cId="3200711991" sldId="331"/>
        </pc:sldMkLst>
      </pc:sldChg>
      <pc:sldChg chg="modSp mod">
        <pc:chgData name="Alfred Asterjadhi" userId="39de57b9-85c0-4fd1-aaac-8ca2b6560ad0" providerId="ADAL" clId="{875D7F4B-4CFD-4D5A-A60B-02496C8C34BE}" dt="2024-02-02T18:23:46.231" v="56"/>
        <pc:sldMkLst>
          <pc:docMk/>
          <pc:sldMk cId="2409609221" sldId="332"/>
        </pc:sldMkLst>
      </pc:sldChg>
      <pc:sldChg chg="modSp mod">
        <pc:chgData name="Alfred Asterjadhi" userId="39de57b9-85c0-4fd1-aaac-8ca2b6560ad0" providerId="ADAL" clId="{875D7F4B-4CFD-4D5A-A60B-02496C8C34BE}" dt="2024-02-05T16:58:34.938" v="788"/>
        <pc:sldMkLst>
          <pc:docMk/>
          <pc:sldMk cId="3843208451" sldId="333"/>
        </pc:sldMkLst>
      </pc:sldChg>
      <pc:sldChg chg="modSp mod">
        <pc:chgData name="Alfred Asterjadhi" userId="39de57b9-85c0-4fd1-aaac-8ca2b6560ad0" providerId="ADAL" clId="{875D7F4B-4CFD-4D5A-A60B-02496C8C34BE}" dt="2024-02-02T18:23:33.566" v="45"/>
        <pc:sldMkLst>
          <pc:docMk/>
          <pc:sldMk cId="3977221359" sldId="340"/>
        </pc:sldMkLst>
      </pc:sldChg>
      <pc:sldChg chg="modSp mod">
        <pc:chgData name="Alfred Asterjadhi" userId="39de57b9-85c0-4fd1-aaac-8ca2b6560ad0" providerId="ADAL" clId="{875D7F4B-4CFD-4D5A-A60B-02496C8C34BE}" dt="2024-02-02T18:54:22.486" v="699" actId="20577"/>
        <pc:sldMkLst>
          <pc:docMk/>
          <pc:sldMk cId="3930036297" sldId="356"/>
        </pc:sldMkLst>
      </pc:sldChg>
      <pc:sldChg chg="modSp mod">
        <pc:chgData name="Alfred Asterjadhi" userId="39de57b9-85c0-4fd1-aaac-8ca2b6560ad0" providerId="ADAL" clId="{875D7F4B-4CFD-4D5A-A60B-02496C8C34BE}" dt="2024-02-02T18:55:28.180" v="718" actId="20577"/>
        <pc:sldMkLst>
          <pc:docMk/>
          <pc:sldMk cId="3576977642" sldId="362"/>
        </pc:sldMkLst>
      </pc:sldChg>
      <pc:sldChg chg="modSp del mod">
        <pc:chgData name="Alfred Asterjadhi" userId="39de57b9-85c0-4fd1-aaac-8ca2b6560ad0" providerId="ADAL" clId="{875D7F4B-4CFD-4D5A-A60B-02496C8C34BE}" dt="2024-02-02T18:51:25.448" v="607" actId="47"/>
        <pc:sldMkLst>
          <pc:docMk/>
          <pc:sldMk cId="3831805578" sldId="365"/>
        </pc:sldMkLst>
      </pc:sldChg>
      <pc:sldChg chg="modSp mod">
        <pc:chgData name="Alfred Asterjadhi" userId="39de57b9-85c0-4fd1-aaac-8ca2b6560ad0" providerId="ADAL" clId="{875D7F4B-4CFD-4D5A-A60B-02496C8C34BE}" dt="2024-02-02T18:43:00.726" v="329" actId="255"/>
        <pc:sldMkLst>
          <pc:docMk/>
          <pc:sldMk cId="2696761607" sldId="393"/>
        </pc:sldMkLst>
      </pc:sldChg>
      <pc:sldChg chg="modSp mod">
        <pc:chgData name="Alfred Asterjadhi" userId="39de57b9-85c0-4fd1-aaac-8ca2b6560ad0" providerId="ADAL" clId="{875D7F4B-4CFD-4D5A-A60B-02496C8C34BE}" dt="2024-02-02T18:55:20.103" v="717" actId="5793"/>
        <pc:sldMkLst>
          <pc:docMk/>
          <pc:sldMk cId="3140364693" sldId="997"/>
        </pc:sldMkLst>
      </pc:sldChg>
      <pc:sldChg chg="modSp mod">
        <pc:chgData name="Alfred Asterjadhi" userId="39de57b9-85c0-4fd1-aaac-8ca2b6560ad0" providerId="ADAL" clId="{875D7F4B-4CFD-4D5A-A60B-02496C8C34BE}" dt="2024-02-02T18:48:36.057" v="518" actId="6549"/>
        <pc:sldMkLst>
          <pc:docMk/>
          <pc:sldMk cId="3233208257" sldId="1006"/>
        </pc:sldMkLst>
      </pc:sldChg>
      <pc:sldChg chg="modSp del mod">
        <pc:chgData name="Alfred Asterjadhi" userId="39de57b9-85c0-4fd1-aaac-8ca2b6560ad0" providerId="ADAL" clId="{875D7F4B-4CFD-4D5A-A60B-02496C8C34BE}" dt="2024-02-02T18:51:22.154" v="605" actId="47"/>
        <pc:sldMkLst>
          <pc:docMk/>
          <pc:sldMk cId="3869410219" sldId="1021"/>
        </pc:sldMkLst>
      </pc:sldChg>
      <pc:sldChg chg="modSp mod">
        <pc:chgData name="Alfred Asterjadhi" userId="39de57b9-85c0-4fd1-aaac-8ca2b6560ad0" providerId="ADAL" clId="{875D7F4B-4CFD-4D5A-A60B-02496C8C34BE}" dt="2024-02-02T18:48:56.211" v="537" actId="207"/>
        <pc:sldMkLst>
          <pc:docMk/>
          <pc:sldMk cId="4200130042" sldId="1023"/>
        </pc:sldMkLst>
      </pc:sldChg>
      <pc:sldChg chg="modSp mod">
        <pc:chgData name="Alfred Asterjadhi" userId="39de57b9-85c0-4fd1-aaac-8ca2b6560ad0" providerId="ADAL" clId="{875D7F4B-4CFD-4D5A-A60B-02496C8C34BE}" dt="2024-02-02T18:49:55.507" v="595"/>
        <pc:sldMkLst>
          <pc:docMk/>
          <pc:sldMk cId="991138630" sldId="1024"/>
        </pc:sldMkLst>
      </pc:sldChg>
      <pc:sldChg chg="modSp del mod">
        <pc:chgData name="Alfred Asterjadhi" userId="39de57b9-85c0-4fd1-aaac-8ca2b6560ad0" providerId="ADAL" clId="{875D7F4B-4CFD-4D5A-A60B-02496C8C34BE}" dt="2024-02-02T18:50:53.306" v="596" actId="47"/>
        <pc:sldMkLst>
          <pc:docMk/>
          <pc:sldMk cId="1404386273" sldId="1025"/>
        </pc:sldMkLst>
      </pc:sldChg>
      <pc:sldChg chg="addSp delSp modSp mod chgLayout">
        <pc:chgData name="Alfred Asterjadhi" userId="39de57b9-85c0-4fd1-aaac-8ca2b6560ad0" providerId="ADAL" clId="{875D7F4B-4CFD-4D5A-A60B-02496C8C34BE}" dt="2024-02-02T18:51:12.446" v="604" actId="5793"/>
        <pc:sldMkLst>
          <pc:docMk/>
          <pc:sldMk cId="3287547131" sldId="1028"/>
        </pc:sldMkLst>
      </pc:sldChg>
      <pc:sldChg chg="modSp mod">
        <pc:chgData name="Alfred Asterjadhi" userId="39de57b9-85c0-4fd1-aaac-8ca2b6560ad0" providerId="ADAL" clId="{875D7F4B-4CFD-4D5A-A60B-02496C8C34BE}" dt="2024-02-02T18:53:56.446" v="680" actId="13926"/>
        <pc:sldMkLst>
          <pc:docMk/>
          <pc:sldMk cId="3095361314" sldId="1029"/>
        </pc:sldMkLst>
      </pc:sldChg>
      <pc:sldChg chg="modSp del mod">
        <pc:chgData name="Alfred Asterjadhi" userId="39de57b9-85c0-4fd1-aaac-8ca2b6560ad0" providerId="ADAL" clId="{875D7F4B-4CFD-4D5A-A60B-02496C8C34BE}" dt="2024-02-02T18:52:57.301" v="633" actId="47"/>
        <pc:sldMkLst>
          <pc:docMk/>
          <pc:sldMk cId="3959530559" sldId="1030"/>
        </pc:sldMkLst>
      </pc:sldChg>
      <pc:sldChg chg="modSp mod">
        <pc:chgData name="Alfred Asterjadhi" userId="39de57b9-85c0-4fd1-aaac-8ca2b6560ad0" providerId="ADAL" clId="{875D7F4B-4CFD-4D5A-A60B-02496C8C34BE}" dt="2024-02-02T18:55:32.363" v="719" actId="20577"/>
        <pc:sldMkLst>
          <pc:docMk/>
          <pc:sldMk cId="1865298196" sldId="1034"/>
        </pc:sldMkLst>
      </pc:sldChg>
      <pc:sldChg chg="modSp del mod">
        <pc:chgData name="Alfred Asterjadhi" userId="39de57b9-85c0-4fd1-aaac-8ca2b6560ad0" providerId="ADAL" clId="{875D7F4B-4CFD-4D5A-A60B-02496C8C34BE}" dt="2024-02-02T18:51:39.507" v="608" actId="47"/>
        <pc:sldMkLst>
          <pc:docMk/>
          <pc:sldMk cId="603264867" sldId="1036"/>
        </pc:sldMkLst>
      </pc:sldChg>
      <pc:sldChg chg="addSp delSp modSp mod chgLayout">
        <pc:chgData name="Alfred Asterjadhi" userId="39de57b9-85c0-4fd1-aaac-8ca2b6560ad0" providerId="ADAL" clId="{875D7F4B-4CFD-4D5A-A60B-02496C8C34BE}" dt="2024-02-02T18:54:14.643" v="695" actId="20577"/>
        <pc:sldMkLst>
          <pc:docMk/>
          <pc:sldMk cId="1819786892" sldId="1038"/>
        </pc:sldMkLst>
      </pc:sldChg>
      <pc:sldChg chg="addSp delSp modSp mod chgLayout">
        <pc:chgData name="Alfred Asterjadhi" userId="39de57b9-85c0-4fd1-aaac-8ca2b6560ad0" providerId="ADAL" clId="{875D7F4B-4CFD-4D5A-A60B-02496C8C34BE}" dt="2024-02-02T18:54:37.380" v="708" actId="12"/>
        <pc:sldMkLst>
          <pc:docMk/>
          <pc:sldMk cId="3814028870" sldId="1039"/>
        </pc:sldMkLst>
      </pc:sldChg>
      <pc:sldChg chg="modSp del mod">
        <pc:chgData name="Alfred Asterjadhi" userId="39de57b9-85c0-4fd1-aaac-8ca2b6560ad0" providerId="ADAL" clId="{875D7F4B-4CFD-4D5A-A60B-02496C8C34BE}" dt="2024-02-02T18:43:06.731" v="330" actId="47"/>
        <pc:sldMkLst>
          <pc:docMk/>
          <pc:sldMk cId="3828928684" sldId="1058"/>
        </pc:sldMkLst>
      </pc:sldChg>
      <pc:sldChg chg="modSp del mod">
        <pc:chgData name="Alfred Asterjadhi" userId="39de57b9-85c0-4fd1-aaac-8ca2b6560ad0" providerId="ADAL" clId="{875D7F4B-4CFD-4D5A-A60B-02496C8C34BE}" dt="2024-02-02T18:43:07.798" v="331" actId="47"/>
        <pc:sldMkLst>
          <pc:docMk/>
          <pc:sldMk cId="1089014833" sldId="1059"/>
        </pc:sldMkLst>
      </pc:sldChg>
      <pc:sldChg chg="modSp del mod">
        <pc:chgData name="Alfred Asterjadhi" userId="39de57b9-85c0-4fd1-aaac-8ca2b6560ad0" providerId="ADAL" clId="{875D7F4B-4CFD-4D5A-A60B-02496C8C34BE}" dt="2024-02-02T18:43:08.804" v="332" actId="47"/>
        <pc:sldMkLst>
          <pc:docMk/>
          <pc:sldMk cId="3832852367" sldId="1060"/>
        </pc:sldMkLst>
      </pc:sldChg>
      <pc:sldChg chg="modSp del mod">
        <pc:chgData name="Alfred Asterjadhi" userId="39de57b9-85c0-4fd1-aaac-8ca2b6560ad0" providerId="ADAL" clId="{875D7F4B-4CFD-4D5A-A60B-02496C8C34BE}" dt="2024-02-02T18:43:14.182" v="334" actId="47"/>
        <pc:sldMkLst>
          <pc:docMk/>
          <pc:sldMk cId="2528763118" sldId="1061"/>
        </pc:sldMkLst>
      </pc:sldChg>
      <pc:sldChg chg="modSp del mod">
        <pc:chgData name="Alfred Asterjadhi" userId="39de57b9-85c0-4fd1-aaac-8ca2b6560ad0" providerId="ADAL" clId="{875D7F4B-4CFD-4D5A-A60B-02496C8C34BE}" dt="2024-02-02T18:52:55.887" v="632" actId="47"/>
        <pc:sldMkLst>
          <pc:docMk/>
          <pc:sldMk cId="420957283" sldId="1062"/>
        </pc:sldMkLst>
      </pc:sldChg>
      <pc:sldChg chg="modSp mod">
        <pc:chgData name="Alfred Asterjadhi" userId="39de57b9-85c0-4fd1-aaac-8ca2b6560ad0" providerId="ADAL" clId="{875D7F4B-4CFD-4D5A-A60B-02496C8C34BE}" dt="2024-02-02T18:55:50.319" v="726" actId="20577"/>
        <pc:sldMkLst>
          <pc:docMk/>
          <pc:sldMk cId="4237730190" sldId="1063"/>
        </pc:sldMkLst>
      </pc:sldChg>
      <pc:sldChg chg="modSp mod">
        <pc:chgData name="Alfred Asterjadhi" userId="39de57b9-85c0-4fd1-aaac-8ca2b6560ad0" providerId="ADAL" clId="{875D7F4B-4CFD-4D5A-A60B-02496C8C34BE}" dt="2024-02-02T18:55:59.580" v="751" actId="20577"/>
        <pc:sldMkLst>
          <pc:docMk/>
          <pc:sldMk cId="755068326" sldId="1064"/>
        </pc:sldMkLst>
      </pc:sldChg>
      <pc:sldChg chg="modSp del mod">
        <pc:chgData name="Alfred Asterjadhi" userId="39de57b9-85c0-4fd1-aaac-8ca2b6560ad0" providerId="ADAL" clId="{875D7F4B-4CFD-4D5A-A60B-02496C8C34BE}" dt="2024-02-02T18:53:48.107" v="676" actId="47"/>
        <pc:sldMkLst>
          <pc:docMk/>
          <pc:sldMk cId="3310225282" sldId="1065"/>
        </pc:sldMkLst>
      </pc:sldChg>
      <pc:sldChg chg="modSp del mod">
        <pc:chgData name="Alfred Asterjadhi" userId="39de57b9-85c0-4fd1-aaac-8ca2b6560ad0" providerId="ADAL" clId="{875D7F4B-4CFD-4D5A-A60B-02496C8C34BE}" dt="2024-02-02T18:53:49.728" v="677" actId="47"/>
        <pc:sldMkLst>
          <pc:docMk/>
          <pc:sldMk cId="3289567463" sldId="1066"/>
        </pc:sldMkLst>
      </pc:sldChg>
      <pc:sldChg chg="modSp del mod">
        <pc:chgData name="Alfred Asterjadhi" userId="39de57b9-85c0-4fd1-aaac-8ca2b6560ad0" providerId="ADAL" clId="{875D7F4B-4CFD-4D5A-A60B-02496C8C34BE}" dt="2024-02-02T18:53:51.034" v="678" actId="47"/>
        <pc:sldMkLst>
          <pc:docMk/>
          <pc:sldMk cId="856501673" sldId="1067"/>
        </pc:sldMkLst>
      </pc:sldChg>
      <pc:sldChg chg="modSp del mod">
        <pc:chgData name="Alfred Asterjadhi" userId="39de57b9-85c0-4fd1-aaac-8ca2b6560ad0" providerId="ADAL" clId="{875D7F4B-4CFD-4D5A-A60B-02496C8C34BE}" dt="2024-02-02T18:53:52.487" v="679" actId="47"/>
        <pc:sldMkLst>
          <pc:docMk/>
          <pc:sldMk cId="3051592254" sldId="1068"/>
        </pc:sldMkLst>
      </pc:sldChg>
      <pc:sldChg chg="modSp mod">
        <pc:chgData name="Alfred Asterjadhi" userId="39de57b9-85c0-4fd1-aaac-8ca2b6560ad0" providerId="ADAL" clId="{875D7F4B-4CFD-4D5A-A60B-02496C8C34BE}" dt="2024-02-02T18:55:07.712" v="713" actId="20577"/>
        <pc:sldMkLst>
          <pc:docMk/>
          <pc:sldMk cId="1268796722" sldId="1069"/>
        </pc:sldMkLst>
      </pc:sldChg>
      <pc:sldChg chg="modSp del mod">
        <pc:chgData name="Alfred Asterjadhi" userId="39de57b9-85c0-4fd1-aaac-8ca2b6560ad0" providerId="ADAL" clId="{875D7F4B-4CFD-4D5A-A60B-02496C8C34BE}" dt="2024-02-02T18:43:16.122" v="335" actId="47"/>
        <pc:sldMkLst>
          <pc:docMk/>
          <pc:sldMk cId="1911178581" sldId="1070"/>
        </pc:sldMkLst>
      </pc:sldChg>
      <pc:sldChg chg="modSp del mod">
        <pc:chgData name="Alfred Asterjadhi" userId="39de57b9-85c0-4fd1-aaac-8ca2b6560ad0" providerId="ADAL" clId="{875D7F4B-4CFD-4D5A-A60B-02496C8C34BE}" dt="2024-02-02T18:43:18.029" v="336" actId="47"/>
        <pc:sldMkLst>
          <pc:docMk/>
          <pc:sldMk cId="4040184548" sldId="1071"/>
        </pc:sldMkLst>
      </pc:sldChg>
      <pc:sldChg chg="modSp del mod">
        <pc:chgData name="Alfred Asterjadhi" userId="39de57b9-85c0-4fd1-aaac-8ca2b6560ad0" providerId="ADAL" clId="{875D7F4B-4CFD-4D5A-A60B-02496C8C34BE}" dt="2024-02-02T18:44:10.528" v="346" actId="47"/>
        <pc:sldMkLst>
          <pc:docMk/>
          <pc:sldMk cId="4205713527" sldId="1072"/>
        </pc:sldMkLst>
      </pc:sldChg>
      <pc:sldChg chg="modSp del mod">
        <pc:chgData name="Alfred Asterjadhi" userId="39de57b9-85c0-4fd1-aaac-8ca2b6560ad0" providerId="ADAL" clId="{875D7F4B-4CFD-4D5A-A60B-02496C8C34BE}" dt="2024-02-02T18:45:06.836" v="405" actId="47"/>
        <pc:sldMkLst>
          <pc:docMk/>
          <pc:sldMk cId="2732103386" sldId="1073"/>
        </pc:sldMkLst>
      </pc:sldChg>
      <pc:sldChg chg="modSp del mod">
        <pc:chgData name="Alfred Asterjadhi" userId="39de57b9-85c0-4fd1-aaac-8ca2b6560ad0" providerId="ADAL" clId="{875D7F4B-4CFD-4D5A-A60B-02496C8C34BE}" dt="2024-02-02T18:43:11.435" v="333" actId="47"/>
        <pc:sldMkLst>
          <pc:docMk/>
          <pc:sldMk cId="170347333" sldId="1075"/>
        </pc:sldMkLst>
      </pc:sldChg>
      <pc:sldChg chg="modSp del mod">
        <pc:chgData name="Alfred Asterjadhi" userId="39de57b9-85c0-4fd1-aaac-8ca2b6560ad0" providerId="ADAL" clId="{875D7F4B-4CFD-4D5A-A60B-02496C8C34BE}" dt="2024-02-02T18:44:13.364" v="347" actId="47"/>
        <pc:sldMkLst>
          <pc:docMk/>
          <pc:sldMk cId="2014521104" sldId="1076"/>
        </pc:sldMkLst>
      </pc:sldChg>
      <pc:sldChg chg="modSp del mod">
        <pc:chgData name="Alfred Asterjadhi" userId="39de57b9-85c0-4fd1-aaac-8ca2b6560ad0" providerId="ADAL" clId="{875D7F4B-4CFD-4D5A-A60B-02496C8C34BE}" dt="2024-02-02T18:44:51.219" v="403" actId="47"/>
        <pc:sldMkLst>
          <pc:docMk/>
          <pc:sldMk cId="3746500770" sldId="1077"/>
        </pc:sldMkLst>
      </pc:sldChg>
      <pc:sldChg chg="modSp del mod">
        <pc:chgData name="Alfred Asterjadhi" userId="39de57b9-85c0-4fd1-aaac-8ca2b6560ad0" providerId="ADAL" clId="{875D7F4B-4CFD-4D5A-A60B-02496C8C34BE}" dt="2024-02-02T18:44:15.486" v="348" actId="47"/>
        <pc:sldMkLst>
          <pc:docMk/>
          <pc:sldMk cId="1823115943" sldId="1078"/>
        </pc:sldMkLst>
      </pc:sldChg>
      <pc:sldChg chg="modSp del mod">
        <pc:chgData name="Alfred Asterjadhi" userId="39de57b9-85c0-4fd1-aaac-8ca2b6560ad0" providerId="ADAL" clId="{875D7F4B-4CFD-4D5A-A60B-02496C8C34BE}" dt="2024-02-02T18:45:08.048" v="406" actId="47"/>
        <pc:sldMkLst>
          <pc:docMk/>
          <pc:sldMk cId="846108429" sldId="1079"/>
        </pc:sldMkLst>
      </pc:sldChg>
      <pc:sldChg chg="modSp del mod">
        <pc:chgData name="Alfred Asterjadhi" userId="39de57b9-85c0-4fd1-aaac-8ca2b6560ad0" providerId="ADAL" clId="{875D7F4B-4CFD-4D5A-A60B-02496C8C34BE}" dt="2024-02-02T18:43:19.642" v="337" actId="47"/>
        <pc:sldMkLst>
          <pc:docMk/>
          <pc:sldMk cId="2513109871" sldId="1080"/>
        </pc:sldMkLst>
      </pc:sldChg>
      <pc:sldChg chg="modSp mod">
        <pc:chgData name="Alfred Asterjadhi" userId="39de57b9-85c0-4fd1-aaac-8ca2b6560ad0" providerId="ADAL" clId="{875D7F4B-4CFD-4D5A-A60B-02496C8C34BE}" dt="2024-02-02T18:52:04.535" v="621" actId="20577"/>
        <pc:sldMkLst>
          <pc:docMk/>
          <pc:sldMk cId="86469410" sldId="1081"/>
        </pc:sldMkLst>
      </pc:sldChg>
      <pc:sldChg chg="modSp mod">
        <pc:chgData name="Alfred Asterjadhi" userId="39de57b9-85c0-4fd1-aaac-8ca2b6560ad0" providerId="ADAL" clId="{875D7F4B-4CFD-4D5A-A60B-02496C8C34BE}" dt="2024-02-02T18:52:42.600" v="631" actId="207"/>
        <pc:sldMkLst>
          <pc:docMk/>
          <pc:sldMk cId="241393342" sldId="1082"/>
        </pc:sldMkLst>
      </pc:sldChg>
      <pc:sldChg chg="modSp del mod">
        <pc:chgData name="Alfred Asterjadhi" userId="39de57b9-85c0-4fd1-aaac-8ca2b6560ad0" providerId="ADAL" clId="{875D7F4B-4CFD-4D5A-A60B-02496C8C34BE}" dt="2024-02-02T18:44:52.457" v="404" actId="47"/>
        <pc:sldMkLst>
          <pc:docMk/>
          <pc:sldMk cId="1096742673" sldId="1083"/>
        </pc:sldMkLst>
      </pc:sldChg>
      <pc:sldChg chg="modSp add mod">
        <pc:chgData name="Alfred Asterjadhi" userId="39de57b9-85c0-4fd1-aaac-8ca2b6560ad0" providerId="ADAL" clId="{875D7F4B-4CFD-4D5A-A60B-02496C8C34BE}" dt="2024-02-02T18:46:44.314" v="465" actId="20577"/>
        <pc:sldMkLst>
          <pc:docMk/>
          <pc:sldMk cId="695106843" sldId="1084"/>
        </pc:sldMkLst>
      </pc:sldChg>
      <pc:sldChg chg="modSp add mod">
        <pc:chgData name="Alfred Asterjadhi" userId="39de57b9-85c0-4fd1-aaac-8ca2b6560ad0" providerId="ADAL" clId="{875D7F4B-4CFD-4D5A-A60B-02496C8C34BE}" dt="2024-02-02T18:47:42.362" v="486" actId="20577"/>
        <pc:sldMkLst>
          <pc:docMk/>
          <pc:sldMk cId="2138583481" sldId="1085"/>
        </pc:sldMkLst>
      </pc:sldChg>
      <pc:sldChg chg="modSp add mod">
        <pc:chgData name="Alfred Asterjadhi" userId="39de57b9-85c0-4fd1-aaac-8ca2b6560ad0" providerId="ADAL" clId="{875D7F4B-4CFD-4D5A-A60B-02496C8C34BE}" dt="2024-02-02T18:45:49.478" v="457" actId="6549"/>
        <pc:sldMkLst>
          <pc:docMk/>
          <pc:sldMk cId="427559049" sldId="1086"/>
        </pc:sldMkLst>
      </pc:sldChg>
      <pc:sldChg chg="modSp add mod">
        <pc:chgData name="Alfred Asterjadhi" userId="39de57b9-85c0-4fd1-aaac-8ca2b6560ad0" providerId="ADAL" clId="{875D7F4B-4CFD-4D5A-A60B-02496C8C34BE}" dt="2024-02-02T18:45:53.122" v="458" actId="20577"/>
        <pc:sldMkLst>
          <pc:docMk/>
          <pc:sldMk cId="2696388017" sldId="1087"/>
        </pc:sldMkLst>
      </pc:sldChg>
      <pc:sldChg chg="modSp add mod">
        <pc:chgData name="Alfred Asterjadhi" userId="39de57b9-85c0-4fd1-aaac-8ca2b6560ad0" providerId="ADAL" clId="{875D7F4B-4CFD-4D5A-A60B-02496C8C34BE}" dt="2024-02-02T18:45:56.421" v="459" actId="20577"/>
        <pc:sldMkLst>
          <pc:docMk/>
          <pc:sldMk cId="2082127564" sldId="1088"/>
        </pc:sldMkLst>
      </pc:sldChg>
      <pc:sldChg chg="modSp add mod">
        <pc:chgData name="Alfred Asterjadhi" userId="39de57b9-85c0-4fd1-aaac-8ca2b6560ad0" providerId="ADAL" clId="{875D7F4B-4CFD-4D5A-A60B-02496C8C34BE}" dt="2024-02-02T18:46:00.714" v="460" actId="20577"/>
        <pc:sldMkLst>
          <pc:docMk/>
          <pc:sldMk cId="2042963422" sldId="1089"/>
        </pc:sldMkLst>
      </pc:sldChg>
      <pc:sldChg chg="modSp add del mod">
        <pc:chgData name="Alfred Asterjadhi" userId="39de57b9-85c0-4fd1-aaac-8ca2b6560ad0" providerId="ADAL" clId="{875D7F4B-4CFD-4D5A-A60B-02496C8C34BE}" dt="2024-02-02T18:46:48.969" v="466" actId="47"/>
        <pc:sldMkLst>
          <pc:docMk/>
          <pc:sldMk cId="1225559021" sldId="1090"/>
        </pc:sldMkLst>
      </pc:sldChg>
      <pc:sldChg chg="modSp add mod">
        <pc:chgData name="Alfred Asterjadhi" userId="39de57b9-85c0-4fd1-aaac-8ca2b6560ad0" providerId="ADAL" clId="{875D7F4B-4CFD-4D5A-A60B-02496C8C34BE}" dt="2024-02-02T18:47:45.859" v="488" actId="20577"/>
        <pc:sldMkLst>
          <pc:docMk/>
          <pc:sldMk cId="1787302382" sldId="1090"/>
        </pc:sldMkLst>
      </pc:sldChg>
      <pc:sldChg chg="modSp add mod">
        <pc:chgData name="Alfred Asterjadhi" userId="39de57b9-85c0-4fd1-aaac-8ca2b6560ad0" providerId="ADAL" clId="{875D7F4B-4CFD-4D5A-A60B-02496C8C34BE}" dt="2024-02-02T18:47:37.083" v="484" actId="20577"/>
        <pc:sldMkLst>
          <pc:docMk/>
          <pc:sldMk cId="387064649" sldId="1091"/>
        </pc:sldMkLst>
      </pc:sldChg>
      <pc:sldChg chg="modSp add del mod">
        <pc:chgData name="Alfred Asterjadhi" userId="39de57b9-85c0-4fd1-aaac-8ca2b6560ad0" providerId="ADAL" clId="{875D7F4B-4CFD-4D5A-A60B-02496C8C34BE}" dt="2024-02-02T18:46:50.195" v="467" actId="47"/>
        <pc:sldMkLst>
          <pc:docMk/>
          <pc:sldMk cId="1664511788" sldId="1091"/>
        </pc:sldMkLst>
      </pc:sldChg>
      <pc:sldChg chg="modSp add mod">
        <pc:chgData name="Alfred Asterjadhi" userId="39de57b9-85c0-4fd1-aaac-8ca2b6560ad0" providerId="ADAL" clId="{875D7F4B-4CFD-4D5A-A60B-02496C8C34BE}" dt="2024-02-02T18:47:39.497" v="485" actId="20577"/>
        <pc:sldMkLst>
          <pc:docMk/>
          <pc:sldMk cId="496318644" sldId="1092"/>
        </pc:sldMkLst>
      </pc:sldChg>
      <pc:sldChg chg="modSp add mod">
        <pc:chgData name="Alfred Asterjadhi" userId="39de57b9-85c0-4fd1-aaac-8ca2b6560ad0" providerId="ADAL" clId="{875D7F4B-4CFD-4D5A-A60B-02496C8C34BE}" dt="2024-02-05T16:53:26.144" v="774" actId="20577"/>
        <pc:sldMkLst>
          <pc:docMk/>
          <pc:sldMk cId="3174241725" sldId="1093"/>
        </pc:sldMkLst>
      </pc:sldChg>
      <pc:sldChg chg="modSp add mod">
        <pc:chgData name="Alfred Asterjadhi" userId="39de57b9-85c0-4fd1-aaac-8ca2b6560ad0" providerId="ADAL" clId="{875D7F4B-4CFD-4D5A-A60B-02496C8C34BE}" dt="2024-02-05T16:53:30.664" v="775"/>
        <pc:sldMkLst>
          <pc:docMk/>
          <pc:sldMk cId="888791386" sldId="1094"/>
        </pc:sldMkLst>
      </pc:sldChg>
      <pc:sldMasterChg chg="modSp mod">
        <pc:chgData name="Alfred Asterjadhi" userId="39de57b9-85c0-4fd1-aaac-8ca2b6560ad0" providerId="ADAL" clId="{875D7F4B-4CFD-4D5A-A60B-02496C8C34BE}" dt="2024-02-02T18:23:22.317" v="41" actId="20577"/>
        <pc:sldMasterMkLst>
          <pc:docMk/>
          <pc:sldMasterMk cId="0" sldId="2147483656"/>
        </pc:sldMasterMkLst>
      </pc:sldMasterChg>
    </pc:docChg>
  </pc:docChgLst>
  <pc:docChgLst>
    <pc:chgData name="Alfred Asterjadhi" userId="39de57b9-85c0-4fd1-aaac-8ca2b6560ad0" providerId="ADAL" clId="{918B2327-9F33-46AD-AA35-EEDF1DECFFAE}"/>
    <pc:docChg chg="undo redo custSel addSld delSld modSld sldOrd modMainMaster">
      <pc:chgData name="Alfred Asterjadhi" userId="39de57b9-85c0-4fd1-aaac-8ca2b6560ad0" providerId="ADAL" clId="{918B2327-9F33-46AD-AA35-EEDF1DECFFAE}" dt="2024-01-12T19:38:00.679" v="2440" actId="47"/>
      <pc:docMkLst>
        <pc:docMk/>
      </pc:docMkLst>
      <pc:sldChg chg="modSp mod">
        <pc:chgData name="Alfred Asterjadhi" userId="39de57b9-85c0-4fd1-aaac-8ca2b6560ad0" providerId="ADAL" clId="{918B2327-9F33-46AD-AA35-EEDF1DECFFAE}" dt="2024-01-04T00:27:38.414" v="1428" actId="20577"/>
        <pc:sldMkLst>
          <pc:docMk/>
          <pc:sldMk cId="0" sldId="256"/>
        </pc:sldMkLst>
      </pc:sldChg>
      <pc:sldChg chg="modSp mod">
        <pc:chgData name="Alfred Asterjadhi" userId="39de57b9-85c0-4fd1-aaac-8ca2b6560ad0" providerId="ADAL" clId="{918B2327-9F33-46AD-AA35-EEDF1DECFFAE}" dt="2024-01-04T00:27:49.148" v="1429"/>
        <pc:sldMkLst>
          <pc:docMk/>
          <pc:sldMk cId="0" sldId="257"/>
        </pc:sldMkLst>
      </pc:sldChg>
      <pc:sldChg chg="modSp mod">
        <pc:chgData name="Alfred Asterjadhi" userId="39de57b9-85c0-4fd1-aaac-8ca2b6560ad0" providerId="ADAL" clId="{918B2327-9F33-46AD-AA35-EEDF1DECFFAE}" dt="2024-01-04T00:27:52.754" v="1431"/>
        <pc:sldMkLst>
          <pc:docMk/>
          <pc:sldMk cId="3254182675" sldId="258"/>
        </pc:sldMkLst>
      </pc:sldChg>
      <pc:sldChg chg="modSp mod">
        <pc:chgData name="Alfred Asterjadhi" userId="39de57b9-85c0-4fd1-aaac-8ca2b6560ad0" providerId="ADAL" clId="{918B2327-9F33-46AD-AA35-EEDF1DECFFAE}" dt="2024-01-04T00:27:55.734" v="1433"/>
        <pc:sldMkLst>
          <pc:docMk/>
          <pc:sldMk cId="3136880362" sldId="260"/>
        </pc:sldMkLst>
      </pc:sldChg>
      <pc:sldChg chg="modSp mod">
        <pc:chgData name="Alfred Asterjadhi" userId="39de57b9-85c0-4fd1-aaac-8ca2b6560ad0" providerId="ADAL" clId="{918B2327-9F33-46AD-AA35-EEDF1DECFFAE}" dt="2024-01-04T00:28:00.500" v="1437"/>
        <pc:sldMkLst>
          <pc:docMk/>
          <pc:sldMk cId="1676196551" sldId="261"/>
        </pc:sldMkLst>
      </pc:sldChg>
      <pc:sldChg chg="modSp mod">
        <pc:chgData name="Alfred Asterjadhi" userId="39de57b9-85c0-4fd1-aaac-8ca2b6560ad0" providerId="ADAL" clId="{918B2327-9F33-46AD-AA35-EEDF1DECFFAE}" dt="2024-01-04T00:28:01.702" v="1438"/>
        <pc:sldMkLst>
          <pc:docMk/>
          <pc:sldMk cId="2927177891" sldId="263"/>
        </pc:sldMkLst>
      </pc:sldChg>
      <pc:sldChg chg="modSp mod">
        <pc:chgData name="Alfred Asterjadhi" userId="39de57b9-85c0-4fd1-aaac-8ca2b6560ad0" providerId="ADAL" clId="{918B2327-9F33-46AD-AA35-EEDF1DECFFAE}" dt="2024-01-04T00:28:02.936" v="1439"/>
        <pc:sldMkLst>
          <pc:docMk/>
          <pc:sldMk cId="4277600907" sldId="264"/>
        </pc:sldMkLst>
      </pc:sldChg>
      <pc:sldChg chg="modSp mod">
        <pc:chgData name="Alfred Asterjadhi" userId="39de57b9-85c0-4fd1-aaac-8ca2b6560ad0" providerId="ADAL" clId="{918B2327-9F33-46AD-AA35-EEDF1DECFFAE}" dt="2024-01-04T00:28:04.172" v="1440"/>
        <pc:sldMkLst>
          <pc:docMk/>
          <pc:sldMk cId="2436815634" sldId="265"/>
        </pc:sldMkLst>
      </pc:sldChg>
      <pc:sldChg chg="modSp mod">
        <pc:chgData name="Alfred Asterjadhi" userId="39de57b9-85c0-4fd1-aaac-8ca2b6560ad0" providerId="ADAL" clId="{918B2327-9F33-46AD-AA35-EEDF1DECFFAE}" dt="2024-01-04T00:28:05.551" v="1441"/>
        <pc:sldMkLst>
          <pc:docMk/>
          <pc:sldMk cId="2400177835" sldId="266"/>
        </pc:sldMkLst>
      </pc:sldChg>
      <pc:sldChg chg="modSp mod">
        <pc:chgData name="Alfred Asterjadhi" userId="39de57b9-85c0-4fd1-aaac-8ca2b6560ad0" providerId="ADAL" clId="{918B2327-9F33-46AD-AA35-EEDF1DECFFAE}" dt="2024-01-04T00:28:11.791" v="1446"/>
        <pc:sldMkLst>
          <pc:docMk/>
          <pc:sldMk cId="132832093" sldId="267"/>
        </pc:sldMkLst>
      </pc:sldChg>
      <pc:sldChg chg="modSp mod">
        <pc:chgData name="Alfred Asterjadhi" userId="39de57b9-85c0-4fd1-aaac-8ca2b6560ad0" providerId="ADAL" clId="{918B2327-9F33-46AD-AA35-EEDF1DECFFAE}" dt="2024-01-04T00:28:16.742" v="1448"/>
        <pc:sldMkLst>
          <pc:docMk/>
          <pc:sldMk cId="3976818858" sldId="269"/>
        </pc:sldMkLst>
      </pc:sldChg>
      <pc:sldChg chg="modSp mod">
        <pc:chgData name="Alfred Asterjadhi" userId="39de57b9-85c0-4fd1-aaac-8ca2b6560ad0" providerId="ADAL" clId="{918B2327-9F33-46AD-AA35-EEDF1DECFFAE}" dt="2024-01-04T00:28:06.794" v="1442"/>
        <pc:sldMkLst>
          <pc:docMk/>
          <pc:sldMk cId="3387863760" sldId="270"/>
        </pc:sldMkLst>
      </pc:sldChg>
      <pc:sldChg chg="del">
        <pc:chgData name="Alfred Asterjadhi" userId="39de57b9-85c0-4fd1-aaac-8ca2b6560ad0" providerId="ADAL" clId="{918B2327-9F33-46AD-AA35-EEDF1DECFFAE}" dt="2023-12-08T00:08:37.071" v="575" actId="47"/>
        <pc:sldMkLst>
          <pc:docMk/>
          <pc:sldMk cId="3374954241" sldId="294"/>
        </pc:sldMkLst>
      </pc:sldChg>
      <pc:sldChg chg="modSp mod">
        <pc:chgData name="Alfred Asterjadhi" userId="39de57b9-85c0-4fd1-aaac-8ca2b6560ad0" providerId="ADAL" clId="{918B2327-9F33-46AD-AA35-EEDF1DECFFAE}" dt="2024-01-04T00:28:15.292" v="1447"/>
        <pc:sldMkLst>
          <pc:docMk/>
          <pc:sldMk cId="2243228416" sldId="299"/>
        </pc:sldMkLst>
      </pc:sldChg>
      <pc:sldChg chg="del">
        <pc:chgData name="Alfred Asterjadhi" userId="39de57b9-85c0-4fd1-aaac-8ca2b6560ad0" providerId="ADAL" clId="{918B2327-9F33-46AD-AA35-EEDF1DECFFAE}" dt="2023-12-08T00:27:21.044" v="779" actId="47"/>
        <pc:sldMkLst>
          <pc:docMk/>
          <pc:sldMk cId="2797489138" sldId="301"/>
        </pc:sldMkLst>
      </pc:sldChg>
      <pc:sldChg chg="del">
        <pc:chgData name="Alfred Asterjadhi" userId="39de57b9-85c0-4fd1-aaac-8ca2b6560ad0" providerId="ADAL" clId="{918B2327-9F33-46AD-AA35-EEDF1DECFFAE}" dt="2023-12-08T00:28:09.047" v="781" actId="2696"/>
        <pc:sldMkLst>
          <pc:docMk/>
          <pc:sldMk cId="40458766" sldId="302"/>
        </pc:sldMkLst>
      </pc:sldChg>
      <pc:sldChg chg="add del">
        <pc:chgData name="Alfred Asterjadhi" userId="39de57b9-85c0-4fd1-aaac-8ca2b6560ad0" providerId="ADAL" clId="{918B2327-9F33-46AD-AA35-EEDF1DECFFAE}" dt="2023-12-08T00:32:35.599" v="902" actId="47"/>
        <pc:sldMkLst>
          <pc:docMk/>
          <pc:sldMk cId="3347304079" sldId="302"/>
        </pc:sldMkLst>
      </pc:sldChg>
      <pc:sldChg chg="del">
        <pc:chgData name="Alfred Asterjadhi" userId="39de57b9-85c0-4fd1-aaac-8ca2b6560ad0" providerId="ADAL" clId="{918B2327-9F33-46AD-AA35-EEDF1DECFFAE}" dt="2023-12-08T00:28:19.668" v="782" actId="47"/>
        <pc:sldMkLst>
          <pc:docMk/>
          <pc:sldMk cId="3424331671" sldId="309"/>
        </pc:sldMkLst>
      </pc:sldChg>
      <pc:sldChg chg="del">
        <pc:chgData name="Alfred Asterjadhi" userId="39de57b9-85c0-4fd1-aaac-8ca2b6560ad0" providerId="ADAL" clId="{918B2327-9F33-46AD-AA35-EEDF1DECFFAE}" dt="2023-12-08T00:28:21.662" v="783" actId="47"/>
        <pc:sldMkLst>
          <pc:docMk/>
          <pc:sldMk cId="1909955060" sldId="315"/>
        </pc:sldMkLst>
      </pc:sldChg>
      <pc:sldChg chg="del">
        <pc:chgData name="Alfred Asterjadhi" userId="39de57b9-85c0-4fd1-aaac-8ca2b6560ad0" providerId="ADAL" clId="{918B2327-9F33-46AD-AA35-EEDF1DECFFAE}" dt="2023-12-08T00:28:22.550" v="784" actId="47"/>
        <pc:sldMkLst>
          <pc:docMk/>
          <pc:sldMk cId="2629402207" sldId="316"/>
        </pc:sldMkLst>
      </pc:sldChg>
      <pc:sldChg chg="del">
        <pc:chgData name="Alfred Asterjadhi" userId="39de57b9-85c0-4fd1-aaac-8ca2b6560ad0" providerId="ADAL" clId="{918B2327-9F33-46AD-AA35-EEDF1DECFFAE}" dt="2023-12-08T00:26:53.812" v="777" actId="47"/>
        <pc:sldMkLst>
          <pc:docMk/>
          <pc:sldMk cId="3154911852" sldId="317"/>
        </pc:sldMkLst>
      </pc:sldChg>
      <pc:sldChg chg="del">
        <pc:chgData name="Alfred Asterjadhi" userId="39de57b9-85c0-4fd1-aaac-8ca2b6560ad0" providerId="ADAL" clId="{918B2327-9F33-46AD-AA35-EEDF1DECFFAE}" dt="2023-12-08T00:26:55.826" v="778" actId="47"/>
        <pc:sldMkLst>
          <pc:docMk/>
          <pc:sldMk cId="3139491951" sldId="318"/>
        </pc:sldMkLst>
      </pc:sldChg>
      <pc:sldChg chg="modSp add mod">
        <pc:chgData name="Alfred Asterjadhi" userId="39de57b9-85c0-4fd1-aaac-8ca2b6560ad0" providerId="ADAL" clId="{918B2327-9F33-46AD-AA35-EEDF1DECFFAE}" dt="2024-01-04T00:28:38.805" v="1465"/>
        <pc:sldMkLst>
          <pc:docMk/>
          <pc:sldMk cId="2980831737" sldId="319"/>
        </pc:sldMkLst>
      </pc:sldChg>
      <pc:sldChg chg="del">
        <pc:chgData name="Alfred Asterjadhi" userId="39de57b9-85c0-4fd1-aaac-8ca2b6560ad0" providerId="ADAL" clId="{918B2327-9F33-46AD-AA35-EEDF1DECFFAE}" dt="2023-12-08T00:28:09.047" v="781" actId="2696"/>
        <pc:sldMkLst>
          <pc:docMk/>
          <pc:sldMk cId="3902314211" sldId="319"/>
        </pc:sldMkLst>
      </pc:sldChg>
      <pc:sldChg chg="del">
        <pc:chgData name="Alfred Asterjadhi" userId="39de57b9-85c0-4fd1-aaac-8ca2b6560ad0" providerId="ADAL" clId="{918B2327-9F33-46AD-AA35-EEDF1DECFFAE}" dt="2023-12-08T00:27:22.377" v="780" actId="47"/>
        <pc:sldMkLst>
          <pc:docMk/>
          <pc:sldMk cId="124678335" sldId="320"/>
        </pc:sldMkLst>
      </pc:sldChg>
      <pc:sldChg chg="addSp delSp modSp add mod chgLayout">
        <pc:chgData name="Alfred Asterjadhi" userId="39de57b9-85c0-4fd1-aaac-8ca2b6560ad0" providerId="ADAL" clId="{918B2327-9F33-46AD-AA35-EEDF1DECFFAE}" dt="2024-01-04T00:28:37.433" v="1464"/>
        <pc:sldMkLst>
          <pc:docMk/>
          <pc:sldMk cId="782085236" sldId="322"/>
        </pc:sldMkLst>
      </pc:sldChg>
      <pc:sldChg chg="del">
        <pc:chgData name="Alfred Asterjadhi" userId="39de57b9-85c0-4fd1-aaac-8ca2b6560ad0" providerId="ADAL" clId="{918B2327-9F33-46AD-AA35-EEDF1DECFFAE}" dt="2023-12-08T00:28:09.047" v="781" actId="2696"/>
        <pc:sldMkLst>
          <pc:docMk/>
          <pc:sldMk cId="1468641026" sldId="322"/>
        </pc:sldMkLst>
      </pc:sldChg>
      <pc:sldChg chg="modSp mod">
        <pc:chgData name="Alfred Asterjadhi" userId="39de57b9-85c0-4fd1-aaac-8ca2b6560ad0" providerId="ADAL" clId="{918B2327-9F33-46AD-AA35-EEDF1DECFFAE}" dt="2024-01-04T00:29:06.964" v="1486"/>
        <pc:sldMkLst>
          <pc:docMk/>
          <pc:sldMk cId="1677969607" sldId="323"/>
        </pc:sldMkLst>
      </pc:sldChg>
      <pc:sldChg chg="modSp mod">
        <pc:chgData name="Alfred Asterjadhi" userId="39de57b9-85c0-4fd1-aaac-8ca2b6560ad0" providerId="ADAL" clId="{918B2327-9F33-46AD-AA35-EEDF1DECFFAE}" dt="2024-01-04T00:27:59.086" v="1436"/>
        <pc:sldMkLst>
          <pc:docMk/>
          <pc:sldMk cId="1908471061" sldId="328"/>
        </pc:sldMkLst>
      </pc:sldChg>
      <pc:sldChg chg="modSp mod">
        <pc:chgData name="Alfred Asterjadhi" userId="39de57b9-85c0-4fd1-aaac-8ca2b6560ad0" providerId="ADAL" clId="{918B2327-9F33-46AD-AA35-EEDF1DECFFAE}" dt="2024-01-04T00:28:08.019" v="1443"/>
        <pc:sldMkLst>
          <pc:docMk/>
          <pc:sldMk cId="15571502" sldId="330"/>
        </pc:sldMkLst>
      </pc:sldChg>
      <pc:sldChg chg="modSp mod">
        <pc:chgData name="Alfred Asterjadhi" userId="39de57b9-85c0-4fd1-aaac-8ca2b6560ad0" providerId="ADAL" clId="{918B2327-9F33-46AD-AA35-EEDF1DECFFAE}" dt="2024-01-04T00:28:09.300" v="1444"/>
        <pc:sldMkLst>
          <pc:docMk/>
          <pc:sldMk cId="3200711991" sldId="331"/>
        </pc:sldMkLst>
      </pc:sldChg>
      <pc:sldChg chg="modSp mod">
        <pc:chgData name="Alfred Asterjadhi" userId="39de57b9-85c0-4fd1-aaac-8ca2b6560ad0" providerId="ADAL" clId="{918B2327-9F33-46AD-AA35-EEDF1DECFFAE}" dt="2024-01-04T00:28:10.498" v="1445"/>
        <pc:sldMkLst>
          <pc:docMk/>
          <pc:sldMk cId="2409609221" sldId="332"/>
        </pc:sldMkLst>
      </pc:sldChg>
      <pc:sldChg chg="modSp mod">
        <pc:chgData name="Alfred Asterjadhi" userId="39de57b9-85c0-4fd1-aaac-8ca2b6560ad0" providerId="ADAL" clId="{918B2327-9F33-46AD-AA35-EEDF1DECFFAE}" dt="2024-01-04T00:27:51.238" v="1430"/>
        <pc:sldMkLst>
          <pc:docMk/>
          <pc:sldMk cId="3843208451" sldId="333"/>
        </pc:sldMkLst>
      </pc:sldChg>
      <pc:sldChg chg="modSp mod">
        <pc:chgData name="Alfred Asterjadhi" userId="39de57b9-85c0-4fd1-aaac-8ca2b6560ad0" providerId="ADAL" clId="{918B2327-9F33-46AD-AA35-EEDF1DECFFAE}" dt="2024-01-04T00:27:54.246" v="1432"/>
        <pc:sldMkLst>
          <pc:docMk/>
          <pc:sldMk cId="3977221359" sldId="340"/>
        </pc:sldMkLst>
      </pc:sldChg>
      <pc:sldChg chg="modSp mod">
        <pc:chgData name="Alfred Asterjadhi" userId="39de57b9-85c0-4fd1-aaac-8ca2b6560ad0" providerId="ADAL" clId="{918B2327-9F33-46AD-AA35-EEDF1DECFFAE}" dt="2024-01-04T00:28:58.941" v="1480"/>
        <pc:sldMkLst>
          <pc:docMk/>
          <pc:sldMk cId="3930036297" sldId="356"/>
        </pc:sldMkLst>
      </pc:sldChg>
      <pc:sldChg chg="modSp mod">
        <pc:chgData name="Alfred Asterjadhi" userId="39de57b9-85c0-4fd1-aaac-8ca2b6560ad0" providerId="ADAL" clId="{918B2327-9F33-46AD-AA35-EEDF1DECFFAE}" dt="2024-01-04T00:29:04.341" v="1484"/>
        <pc:sldMkLst>
          <pc:docMk/>
          <pc:sldMk cId="3576977642" sldId="362"/>
        </pc:sldMkLst>
      </pc:sldChg>
      <pc:sldChg chg="del">
        <pc:chgData name="Alfred Asterjadhi" userId="39de57b9-85c0-4fd1-aaac-8ca2b6560ad0" providerId="ADAL" clId="{918B2327-9F33-46AD-AA35-EEDF1DECFFAE}" dt="2023-12-08T00:28:09.047" v="781" actId="2696"/>
        <pc:sldMkLst>
          <pc:docMk/>
          <pc:sldMk cId="828299115" sldId="364"/>
        </pc:sldMkLst>
      </pc:sldChg>
      <pc:sldChg chg="add del">
        <pc:chgData name="Alfred Asterjadhi" userId="39de57b9-85c0-4fd1-aaac-8ca2b6560ad0" providerId="ADAL" clId="{918B2327-9F33-46AD-AA35-EEDF1DECFFAE}" dt="2023-12-08T00:33:34.147" v="915" actId="47"/>
        <pc:sldMkLst>
          <pc:docMk/>
          <pc:sldMk cId="4225334629" sldId="364"/>
        </pc:sldMkLst>
      </pc:sldChg>
      <pc:sldChg chg="del">
        <pc:chgData name="Alfred Asterjadhi" userId="39de57b9-85c0-4fd1-aaac-8ca2b6560ad0" providerId="ADAL" clId="{918B2327-9F33-46AD-AA35-EEDF1DECFFAE}" dt="2023-12-08T00:28:09.047" v="781" actId="2696"/>
        <pc:sldMkLst>
          <pc:docMk/>
          <pc:sldMk cId="2587766060" sldId="365"/>
        </pc:sldMkLst>
      </pc:sldChg>
      <pc:sldChg chg="addSp delSp modSp add mod chgLayout">
        <pc:chgData name="Alfred Asterjadhi" userId="39de57b9-85c0-4fd1-aaac-8ca2b6560ad0" providerId="ADAL" clId="{918B2327-9F33-46AD-AA35-EEDF1DECFFAE}" dt="2024-01-04T00:28:40.126" v="1466"/>
        <pc:sldMkLst>
          <pc:docMk/>
          <pc:sldMk cId="3831805578" sldId="365"/>
        </pc:sldMkLst>
      </pc:sldChg>
      <pc:sldChg chg="add del">
        <pc:chgData name="Alfred Asterjadhi" userId="39de57b9-85c0-4fd1-aaac-8ca2b6560ad0" providerId="ADAL" clId="{918B2327-9F33-46AD-AA35-EEDF1DECFFAE}" dt="2023-12-08T00:33:36.470" v="916" actId="47"/>
        <pc:sldMkLst>
          <pc:docMk/>
          <pc:sldMk cId="2891540965" sldId="367"/>
        </pc:sldMkLst>
      </pc:sldChg>
      <pc:sldChg chg="del">
        <pc:chgData name="Alfred Asterjadhi" userId="39de57b9-85c0-4fd1-aaac-8ca2b6560ad0" providerId="ADAL" clId="{918B2327-9F33-46AD-AA35-EEDF1DECFFAE}" dt="2023-12-08T00:28:09.047" v="781" actId="2696"/>
        <pc:sldMkLst>
          <pc:docMk/>
          <pc:sldMk cId="4285484906" sldId="367"/>
        </pc:sldMkLst>
      </pc:sldChg>
      <pc:sldChg chg="delSp modSp mod">
        <pc:chgData name="Alfred Asterjadhi" userId="39de57b9-85c0-4fd1-aaac-8ca2b6560ad0" providerId="ADAL" clId="{918B2327-9F33-46AD-AA35-EEDF1DECFFAE}" dt="2024-01-09T19:29:45.885" v="1935"/>
        <pc:sldMkLst>
          <pc:docMk/>
          <pc:sldMk cId="2696761607" sldId="393"/>
        </pc:sldMkLst>
      </pc:sldChg>
      <pc:sldChg chg="modSp add mod">
        <pc:chgData name="Alfred Asterjadhi" userId="39de57b9-85c0-4fd1-aaac-8ca2b6560ad0" providerId="ADAL" clId="{918B2327-9F33-46AD-AA35-EEDF1DECFFAE}" dt="2024-01-12T19:37:42.962" v="2439" actId="20577"/>
        <pc:sldMkLst>
          <pc:docMk/>
          <pc:sldMk cId="3140364693" sldId="997"/>
        </pc:sldMkLst>
      </pc:sldChg>
      <pc:sldChg chg="modSp mod">
        <pc:chgData name="Alfred Asterjadhi" userId="39de57b9-85c0-4fd1-aaac-8ca2b6560ad0" providerId="ADAL" clId="{918B2327-9F33-46AD-AA35-EEDF1DECFFAE}" dt="2024-01-04T00:28:29.108" v="1458"/>
        <pc:sldMkLst>
          <pc:docMk/>
          <pc:sldMk cId="3233208257" sldId="1006"/>
        </pc:sldMkLst>
      </pc:sldChg>
      <pc:sldChg chg="modSp mod">
        <pc:chgData name="Alfred Asterjadhi" userId="39de57b9-85c0-4fd1-aaac-8ca2b6560ad0" providerId="ADAL" clId="{918B2327-9F33-46AD-AA35-EEDF1DECFFAE}" dt="2024-01-09T19:37:27.523" v="2066" actId="20577"/>
        <pc:sldMkLst>
          <pc:docMk/>
          <pc:sldMk cId="3869410219" sldId="1021"/>
        </pc:sldMkLst>
      </pc:sldChg>
      <pc:sldChg chg="modSp del mod">
        <pc:chgData name="Alfred Asterjadhi" userId="39de57b9-85c0-4fd1-aaac-8ca2b6560ad0" providerId="ADAL" clId="{918B2327-9F33-46AD-AA35-EEDF1DECFFAE}" dt="2023-12-07T23:57:21.057" v="392" actId="2696"/>
        <pc:sldMkLst>
          <pc:docMk/>
          <pc:sldMk cId="2511602690" sldId="1022"/>
        </pc:sldMkLst>
      </pc:sldChg>
      <pc:sldChg chg="modSp mod">
        <pc:chgData name="Alfred Asterjadhi" userId="39de57b9-85c0-4fd1-aaac-8ca2b6560ad0" providerId="ADAL" clId="{918B2327-9F33-46AD-AA35-EEDF1DECFFAE}" dt="2024-01-09T19:35:51.869" v="2040" actId="20577"/>
        <pc:sldMkLst>
          <pc:docMk/>
          <pc:sldMk cId="4200130042" sldId="1023"/>
        </pc:sldMkLst>
      </pc:sldChg>
      <pc:sldChg chg="modSp mod">
        <pc:chgData name="Alfred Asterjadhi" userId="39de57b9-85c0-4fd1-aaac-8ca2b6560ad0" providerId="ADAL" clId="{918B2327-9F33-46AD-AA35-EEDF1DECFFAE}" dt="2024-01-11T19:30:31.072" v="2249" actId="6549"/>
        <pc:sldMkLst>
          <pc:docMk/>
          <pc:sldMk cId="991138630" sldId="1024"/>
        </pc:sldMkLst>
      </pc:sldChg>
      <pc:sldChg chg="addSp delSp modSp mod chgLayout">
        <pc:chgData name="Alfred Asterjadhi" userId="39de57b9-85c0-4fd1-aaac-8ca2b6560ad0" providerId="ADAL" clId="{918B2327-9F33-46AD-AA35-EEDF1DECFFAE}" dt="2024-01-09T00:16:42.140" v="1698" actId="20577"/>
        <pc:sldMkLst>
          <pc:docMk/>
          <pc:sldMk cId="1404386273" sldId="1025"/>
        </pc:sldMkLst>
      </pc:sldChg>
      <pc:sldChg chg="del">
        <pc:chgData name="Alfred Asterjadhi" userId="39de57b9-85c0-4fd1-aaac-8ca2b6560ad0" providerId="ADAL" clId="{918B2327-9F33-46AD-AA35-EEDF1DECFFAE}" dt="2023-12-08T00:10:18.405" v="689" actId="2696"/>
        <pc:sldMkLst>
          <pc:docMk/>
          <pc:sldMk cId="222788427" sldId="1026"/>
        </pc:sldMkLst>
      </pc:sldChg>
      <pc:sldChg chg="del">
        <pc:chgData name="Alfred Asterjadhi" userId="39de57b9-85c0-4fd1-aaac-8ca2b6560ad0" providerId="ADAL" clId="{918B2327-9F33-46AD-AA35-EEDF1DECFFAE}" dt="2023-12-08T00:10:25.657" v="690" actId="2696"/>
        <pc:sldMkLst>
          <pc:docMk/>
          <pc:sldMk cId="267649941" sldId="1027"/>
        </pc:sldMkLst>
      </pc:sldChg>
      <pc:sldChg chg="addSp delSp modSp mod chgLayout">
        <pc:chgData name="Alfred Asterjadhi" userId="39de57b9-85c0-4fd1-aaac-8ca2b6560ad0" providerId="ADAL" clId="{918B2327-9F33-46AD-AA35-EEDF1DECFFAE}" dt="2024-01-04T00:28:34.494" v="1462"/>
        <pc:sldMkLst>
          <pc:docMk/>
          <pc:sldMk cId="3287547131" sldId="1028"/>
        </pc:sldMkLst>
      </pc:sldChg>
      <pc:sldChg chg="modSp mod">
        <pc:chgData name="Alfred Asterjadhi" userId="39de57b9-85c0-4fd1-aaac-8ca2b6560ad0" providerId="ADAL" clId="{918B2327-9F33-46AD-AA35-EEDF1DECFFAE}" dt="2024-01-04T00:28:56.272" v="1478"/>
        <pc:sldMkLst>
          <pc:docMk/>
          <pc:sldMk cId="3095361314" sldId="1029"/>
        </pc:sldMkLst>
      </pc:sldChg>
      <pc:sldChg chg="modSp mod">
        <pc:chgData name="Alfred Asterjadhi" userId="39de57b9-85c0-4fd1-aaac-8ca2b6560ad0" providerId="ADAL" clId="{918B2327-9F33-46AD-AA35-EEDF1DECFFAE}" dt="2024-01-04T00:28:46.708" v="1471"/>
        <pc:sldMkLst>
          <pc:docMk/>
          <pc:sldMk cId="3959530559" sldId="1030"/>
        </pc:sldMkLst>
      </pc:sldChg>
      <pc:sldChg chg="del">
        <pc:chgData name="Alfred Asterjadhi" userId="39de57b9-85c0-4fd1-aaac-8ca2b6560ad0" providerId="ADAL" clId="{918B2327-9F33-46AD-AA35-EEDF1DECFFAE}" dt="2023-12-08T00:25:58.294" v="771" actId="47"/>
        <pc:sldMkLst>
          <pc:docMk/>
          <pc:sldMk cId="3254695095" sldId="1031"/>
        </pc:sldMkLst>
      </pc:sldChg>
      <pc:sldChg chg="modSp del mod">
        <pc:chgData name="Alfred Asterjadhi" userId="39de57b9-85c0-4fd1-aaac-8ca2b6560ad0" providerId="ADAL" clId="{918B2327-9F33-46AD-AA35-EEDF1DECFFAE}" dt="2024-01-12T19:38:00.679" v="2440" actId="47"/>
        <pc:sldMkLst>
          <pc:docMk/>
          <pc:sldMk cId="3264548205" sldId="1033"/>
        </pc:sldMkLst>
      </pc:sldChg>
      <pc:sldChg chg="modSp mod">
        <pc:chgData name="Alfred Asterjadhi" userId="39de57b9-85c0-4fd1-aaac-8ca2b6560ad0" providerId="ADAL" clId="{918B2327-9F33-46AD-AA35-EEDF1DECFFAE}" dt="2024-01-04T00:29:05.682" v="1485"/>
        <pc:sldMkLst>
          <pc:docMk/>
          <pc:sldMk cId="1865298196" sldId="1034"/>
        </pc:sldMkLst>
      </pc:sldChg>
      <pc:sldChg chg="del">
        <pc:chgData name="Alfred Asterjadhi" userId="39de57b9-85c0-4fd1-aaac-8ca2b6560ad0" providerId="ADAL" clId="{918B2327-9F33-46AD-AA35-EEDF1DECFFAE}" dt="2023-12-08T00:26:45.852" v="776" actId="47"/>
        <pc:sldMkLst>
          <pc:docMk/>
          <pc:sldMk cId="3456116423" sldId="1035"/>
        </pc:sldMkLst>
      </pc:sldChg>
      <pc:sldChg chg="addSp delSp modSp mod chgLayout">
        <pc:chgData name="Alfred Asterjadhi" userId="39de57b9-85c0-4fd1-aaac-8ca2b6560ad0" providerId="ADAL" clId="{918B2327-9F33-46AD-AA35-EEDF1DECFFAE}" dt="2024-01-04T00:28:41.529" v="1467"/>
        <pc:sldMkLst>
          <pc:docMk/>
          <pc:sldMk cId="603264867" sldId="1036"/>
        </pc:sldMkLst>
      </pc:sldChg>
      <pc:sldChg chg="del">
        <pc:chgData name="Alfred Asterjadhi" userId="39de57b9-85c0-4fd1-aaac-8ca2b6560ad0" providerId="ADAL" clId="{918B2327-9F33-46AD-AA35-EEDF1DECFFAE}" dt="2023-12-08T00:26:03.467" v="772" actId="47"/>
        <pc:sldMkLst>
          <pc:docMk/>
          <pc:sldMk cId="4147590439" sldId="1037"/>
        </pc:sldMkLst>
      </pc:sldChg>
      <pc:sldChg chg="addSp delSp modSp mod chgLayout">
        <pc:chgData name="Alfred Asterjadhi" userId="39de57b9-85c0-4fd1-aaac-8ca2b6560ad0" providerId="ADAL" clId="{918B2327-9F33-46AD-AA35-EEDF1DECFFAE}" dt="2024-01-04T00:28:57.638" v="1479"/>
        <pc:sldMkLst>
          <pc:docMk/>
          <pc:sldMk cId="1819786892" sldId="1038"/>
        </pc:sldMkLst>
      </pc:sldChg>
      <pc:sldChg chg="addSp delSp modSp mod chgLayout">
        <pc:chgData name="Alfred Asterjadhi" userId="39de57b9-85c0-4fd1-aaac-8ca2b6560ad0" providerId="ADAL" clId="{918B2327-9F33-46AD-AA35-EEDF1DECFFAE}" dt="2024-01-04T00:29:00.367" v="1481"/>
        <pc:sldMkLst>
          <pc:docMk/>
          <pc:sldMk cId="3814028870" sldId="1039"/>
        </pc:sldMkLst>
      </pc:sldChg>
      <pc:sldChg chg="modSp del mod">
        <pc:chgData name="Alfred Asterjadhi" userId="39de57b9-85c0-4fd1-aaac-8ca2b6560ad0" providerId="ADAL" clId="{918B2327-9F33-46AD-AA35-EEDF1DECFFAE}" dt="2023-12-07T23:57:23.279" v="393" actId="2696"/>
        <pc:sldMkLst>
          <pc:docMk/>
          <pc:sldMk cId="853388523" sldId="1040"/>
        </pc:sldMkLst>
      </pc:sldChg>
      <pc:sldChg chg="del">
        <pc:chgData name="Alfred Asterjadhi" userId="39de57b9-85c0-4fd1-aaac-8ca2b6560ad0" providerId="ADAL" clId="{918B2327-9F33-46AD-AA35-EEDF1DECFFAE}" dt="2023-12-07T23:57:26.268" v="394" actId="2696"/>
        <pc:sldMkLst>
          <pc:docMk/>
          <pc:sldMk cId="2846313192" sldId="1041"/>
        </pc:sldMkLst>
      </pc:sldChg>
      <pc:sldChg chg="del">
        <pc:chgData name="Alfred Asterjadhi" userId="39de57b9-85c0-4fd1-aaac-8ca2b6560ad0" providerId="ADAL" clId="{918B2327-9F33-46AD-AA35-EEDF1DECFFAE}" dt="2023-12-07T23:57:28.710" v="395" actId="2696"/>
        <pc:sldMkLst>
          <pc:docMk/>
          <pc:sldMk cId="2488498920" sldId="1042"/>
        </pc:sldMkLst>
      </pc:sldChg>
      <pc:sldChg chg="del">
        <pc:chgData name="Alfred Asterjadhi" userId="39de57b9-85c0-4fd1-aaac-8ca2b6560ad0" providerId="ADAL" clId="{918B2327-9F33-46AD-AA35-EEDF1DECFFAE}" dt="2023-12-07T23:57:30.703" v="396" actId="2696"/>
        <pc:sldMkLst>
          <pc:docMk/>
          <pc:sldMk cId="2275702997" sldId="1043"/>
        </pc:sldMkLst>
      </pc:sldChg>
      <pc:sldChg chg="del">
        <pc:chgData name="Alfred Asterjadhi" userId="39de57b9-85c0-4fd1-aaac-8ca2b6560ad0" providerId="ADAL" clId="{918B2327-9F33-46AD-AA35-EEDF1DECFFAE}" dt="2023-12-07T23:57:33.506" v="397" actId="2696"/>
        <pc:sldMkLst>
          <pc:docMk/>
          <pc:sldMk cId="3030068099" sldId="1044"/>
        </pc:sldMkLst>
      </pc:sldChg>
      <pc:sldChg chg="del">
        <pc:chgData name="Alfred Asterjadhi" userId="39de57b9-85c0-4fd1-aaac-8ca2b6560ad0" providerId="ADAL" clId="{918B2327-9F33-46AD-AA35-EEDF1DECFFAE}" dt="2023-12-07T23:57:36.301" v="398" actId="2696"/>
        <pc:sldMkLst>
          <pc:docMk/>
          <pc:sldMk cId="1439753108" sldId="1045"/>
        </pc:sldMkLst>
      </pc:sldChg>
      <pc:sldChg chg="del">
        <pc:chgData name="Alfred Asterjadhi" userId="39de57b9-85c0-4fd1-aaac-8ca2b6560ad0" providerId="ADAL" clId="{918B2327-9F33-46AD-AA35-EEDF1DECFFAE}" dt="2023-12-07T23:57:38.223" v="399" actId="2696"/>
        <pc:sldMkLst>
          <pc:docMk/>
          <pc:sldMk cId="4255386338" sldId="1046"/>
        </pc:sldMkLst>
      </pc:sldChg>
      <pc:sldChg chg="del">
        <pc:chgData name="Alfred Asterjadhi" userId="39de57b9-85c0-4fd1-aaac-8ca2b6560ad0" providerId="ADAL" clId="{918B2327-9F33-46AD-AA35-EEDF1DECFFAE}" dt="2023-12-07T23:57:40.553" v="400" actId="2696"/>
        <pc:sldMkLst>
          <pc:docMk/>
          <pc:sldMk cId="1258431245" sldId="1047"/>
        </pc:sldMkLst>
      </pc:sldChg>
      <pc:sldChg chg="del">
        <pc:chgData name="Alfred Asterjadhi" userId="39de57b9-85c0-4fd1-aaac-8ca2b6560ad0" providerId="ADAL" clId="{918B2327-9F33-46AD-AA35-EEDF1DECFFAE}" dt="2023-12-08T00:28:09.047" v="781" actId="2696"/>
        <pc:sldMkLst>
          <pc:docMk/>
          <pc:sldMk cId="330771405" sldId="1051"/>
        </pc:sldMkLst>
      </pc:sldChg>
      <pc:sldChg chg="add del">
        <pc:chgData name="Alfred Asterjadhi" userId="39de57b9-85c0-4fd1-aaac-8ca2b6560ad0" providerId="ADAL" clId="{918B2327-9F33-46AD-AA35-EEDF1DECFFAE}" dt="2023-12-08T00:32:38.021" v="903" actId="47"/>
        <pc:sldMkLst>
          <pc:docMk/>
          <pc:sldMk cId="2854774258" sldId="1051"/>
        </pc:sldMkLst>
      </pc:sldChg>
      <pc:sldChg chg="modSp add del mod">
        <pc:chgData name="Alfred Asterjadhi" userId="39de57b9-85c0-4fd1-aaac-8ca2b6560ad0" providerId="ADAL" clId="{918B2327-9F33-46AD-AA35-EEDF1DECFFAE}" dt="2023-12-08T00:33:13.060" v="909" actId="47"/>
        <pc:sldMkLst>
          <pc:docMk/>
          <pc:sldMk cId="1481931929" sldId="1053"/>
        </pc:sldMkLst>
      </pc:sldChg>
      <pc:sldChg chg="add del">
        <pc:chgData name="Alfred Asterjadhi" userId="39de57b9-85c0-4fd1-aaac-8ca2b6560ad0" providerId="ADAL" clId="{918B2327-9F33-46AD-AA35-EEDF1DECFFAE}" dt="2023-12-08T00:32:45.047" v="905" actId="2696"/>
        <pc:sldMkLst>
          <pc:docMk/>
          <pc:sldMk cId="2677394723" sldId="1053"/>
        </pc:sldMkLst>
      </pc:sldChg>
      <pc:sldChg chg="del">
        <pc:chgData name="Alfred Asterjadhi" userId="39de57b9-85c0-4fd1-aaac-8ca2b6560ad0" providerId="ADAL" clId="{918B2327-9F33-46AD-AA35-EEDF1DECFFAE}" dt="2023-12-08T00:28:09.047" v="781" actId="2696"/>
        <pc:sldMkLst>
          <pc:docMk/>
          <pc:sldMk cId="3238388333" sldId="1053"/>
        </pc:sldMkLst>
      </pc:sldChg>
      <pc:sldChg chg="del">
        <pc:chgData name="Alfred Asterjadhi" userId="39de57b9-85c0-4fd1-aaac-8ca2b6560ad0" providerId="ADAL" clId="{918B2327-9F33-46AD-AA35-EEDF1DECFFAE}" dt="2023-12-08T00:28:23.621" v="785" actId="47"/>
        <pc:sldMkLst>
          <pc:docMk/>
          <pc:sldMk cId="2586608742" sldId="1055"/>
        </pc:sldMkLst>
      </pc:sldChg>
      <pc:sldChg chg="add del">
        <pc:chgData name="Alfred Asterjadhi" userId="39de57b9-85c0-4fd1-aaac-8ca2b6560ad0" providerId="ADAL" clId="{918B2327-9F33-46AD-AA35-EEDF1DECFFAE}" dt="2023-12-08T00:32:40.379" v="904" actId="47"/>
        <pc:sldMkLst>
          <pc:docMk/>
          <pc:sldMk cId="97113197" sldId="1056"/>
        </pc:sldMkLst>
      </pc:sldChg>
      <pc:sldChg chg="del">
        <pc:chgData name="Alfred Asterjadhi" userId="39de57b9-85c0-4fd1-aaac-8ca2b6560ad0" providerId="ADAL" clId="{918B2327-9F33-46AD-AA35-EEDF1DECFFAE}" dt="2023-12-08T00:28:09.047" v="781" actId="2696"/>
        <pc:sldMkLst>
          <pc:docMk/>
          <pc:sldMk cId="4289060853" sldId="1056"/>
        </pc:sldMkLst>
      </pc:sldChg>
      <pc:sldChg chg="add del">
        <pc:chgData name="Alfred Asterjadhi" userId="39de57b9-85c0-4fd1-aaac-8ca2b6560ad0" providerId="ADAL" clId="{918B2327-9F33-46AD-AA35-EEDF1DECFFAE}" dt="2023-12-08T00:33:41.249" v="917" actId="47"/>
        <pc:sldMkLst>
          <pc:docMk/>
          <pc:sldMk cId="289748979" sldId="1057"/>
        </pc:sldMkLst>
      </pc:sldChg>
      <pc:sldChg chg="del">
        <pc:chgData name="Alfred Asterjadhi" userId="39de57b9-85c0-4fd1-aaac-8ca2b6560ad0" providerId="ADAL" clId="{918B2327-9F33-46AD-AA35-EEDF1DECFFAE}" dt="2023-12-08T00:28:09.047" v="781" actId="2696"/>
        <pc:sldMkLst>
          <pc:docMk/>
          <pc:sldMk cId="783774361" sldId="1057"/>
        </pc:sldMkLst>
      </pc:sldChg>
      <pc:sldChg chg="modSp add mod">
        <pc:chgData name="Alfred Asterjadhi" userId="39de57b9-85c0-4fd1-aaac-8ca2b6560ad0" providerId="ADAL" clId="{918B2327-9F33-46AD-AA35-EEDF1DECFFAE}" dt="2024-01-09T19:30:24.520" v="1950"/>
        <pc:sldMkLst>
          <pc:docMk/>
          <pc:sldMk cId="3828928684" sldId="1058"/>
        </pc:sldMkLst>
      </pc:sldChg>
      <pc:sldChg chg="modSp add mod">
        <pc:chgData name="Alfred Asterjadhi" userId="39de57b9-85c0-4fd1-aaac-8ca2b6560ad0" providerId="ADAL" clId="{918B2327-9F33-46AD-AA35-EEDF1DECFFAE}" dt="2024-01-09T19:30:52.098" v="1963"/>
        <pc:sldMkLst>
          <pc:docMk/>
          <pc:sldMk cId="1089014833" sldId="1059"/>
        </pc:sldMkLst>
      </pc:sldChg>
      <pc:sldChg chg="modSp add mod">
        <pc:chgData name="Alfred Asterjadhi" userId="39de57b9-85c0-4fd1-aaac-8ca2b6560ad0" providerId="ADAL" clId="{918B2327-9F33-46AD-AA35-EEDF1DECFFAE}" dt="2024-01-12T19:30:38.413" v="2359" actId="20577"/>
        <pc:sldMkLst>
          <pc:docMk/>
          <pc:sldMk cId="3832852367" sldId="1060"/>
        </pc:sldMkLst>
      </pc:sldChg>
      <pc:sldChg chg="modSp add mod">
        <pc:chgData name="Alfred Asterjadhi" userId="39de57b9-85c0-4fd1-aaac-8ca2b6560ad0" providerId="ADAL" clId="{918B2327-9F33-46AD-AA35-EEDF1DECFFAE}" dt="2024-01-09T19:32:10.500" v="1993"/>
        <pc:sldMkLst>
          <pc:docMk/>
          <pc:sldMk cId="2528763118" sldId="1061"/>
        </pc:sldMkLst>
      </pc:sldChg>
      <pc:sldChg chg="modSp add mod ord">
        <pc:chgData name="Alfred Asterjadhi" userId="39de57b9-85c0-4fd1-aaac-8ca2b6560ad0" providerId="ADAL" clId="{918B2327-9F33-46AD-AA35-EEDF1DECFFAE}" dt="2024-01-04T00:28:44.988" v="1470"/>
        <pc:sldMkLst>
          <pc:docMk/>
          <pc:sldMk cId="420957283" sldId="1062"/>
        </pc:sldMkLst>
      </pc:sldChg>
      <pc:sldChg chg="modSp add mod">
        <pc:chgData name="Alfred Asterjadhi" userId="39de57b9-85c0-4fd1-aaac-8ca2b6560ad0" providerId="ADAL" clId="{918B2327-9F33-46AD-AA35-EEDF1DECFFAE}" dt="2024-01-04T00:28:48.034" v="1472"/>
        <pc:sldMkLst>
          <pc:docMk/>
          <pc:sldMk cId="4237730190" sldId="1063"/>
        </pc:sldMkLst>
      </pc:sldChg>
      <pc:sldChg chg="modSp add mod">
        <pc:chgData name="Alfred Asterjadhi" userId="39de57b9-85c0-4fd1-aaac-8ca2b6560ad0" providerId="ADAL" clId="{918B2327-9F33-46AD-AA35-EEDF1DECFFAE}" dt="2024-01-04T00:28:49.301" v="1473"/>
        <pc:sldMkLst>
          <pc:docMk/>
          <pc:sldMk cId="755068326" sldId="1064"/>
        </pc:sldMkLst>
      </pc:sldChg>
      <pc:sldChg chg="modSp add mod">
        <pc:chgData name="Alfred Asterjadhi" userId="39de57b9-85c0-4fd1-aaac-8ca2b6560ad0" providerId="ADAL" clId="{918B2327-9F33-46AD-AA35-EEDF1DECFFAE}" dt="2024-01-04T00:28:50.642" v="1474"/>
        <pc:sldMkLst>
          <pc:docMk/>
          <pc:sldMk cId="3310225282" sldId="1065"/>
        </pc:sldMkLst>
      </pc:sldChg>
      <pc:sldChg chg="modSp add mod">
        <pc:chgData name="Alfred Asterjadhi" userId="39de57b9-85c0-4fd1-aaac-8ca2b6560ad0" providerId="ADAL" clId="{918B2327-9F33-46AD-AA35-EEDF1DECFFAE}" dt="2024-01-04T00:28:51.946" v="1475"/>
        <pc:sldMkLst>
          <pc:docMk/>
          <pc:sldMk cId="3289567463" sldId="1066"/>
        </pc:sldMkLst>
      </pc:sldChg>
      <pc:sldChg chg="modSp add mod">
        <pc:chgData name="Alfred Asterjadhi" userId="39de57b9-85c0-4fd1-aaac-8ca2b6560ad0" providerId="ADAL" clId="{918B2327-9F33-46AD-AA35-EEDF1DECFFAE}" dt="2024-01-04T00:28:53.324" v="1476"/>
        <pc:sldMkLst>
          <pc:docMk/>
          <pc:sldMk cId="856501673" sldId="1067"/>
        </pc:sldMkLst>
      </pc:sldChg>
      <pc:sldChg chg="modSp add mod">
        <pc:chgData name="Alfred Asterjadhi" userId="39de57b9-85c0-4fd1-aaac-8ca2b6560ad0" providerId="ADAL" clId="{918B2327-9F33-46AD-AA35-EEDF1DECFFAE}" dt="2024-01-04T00:28:54.692" v="1477"/>
        <pc:sldMkLst>
          <pc:docMk/>
          <pc:sldMk cId="3051592254" sldId="1068"/>
        </pc:sldMkLst>
      </pc:sldChg>
      <pc:sldChg chg="modSp new mod">
        <pc:chgData name="Alfred Asterjadhi" userId="39de57b9-85c0-4fd1-aaac-8ca2b6560ad0" providerId="ADAL" clId="{918B2327-9F33-46AD-AA35-EEDF1DECFFAE}" dt="2024-01-04T00:29:01.632" v="1482"/>
        <pc:sldMkLst>
          <pc:docMk/>
          <pc:sldMk cId="1268796722" sldId="1069"/>
        </pc:sldMkLst>
      </pc:sldChg>
      <pc:sldChg chg="modSp add mod">
        <pc:chgData name="Alfred Asterjadhi" userId="39de57b9-85c0-4fd1-aaac-8ca2b6560ad0" providerId="ADAL" clId="{918B2327-9F33-46AD-AA35-EEDF1DECFFAE}" dt="2024-01-12T19:29:06.987" v="2353"/>
        <pc:sldMkLst>
          <pc:docMk/>
          <pc:sldMk cId="1911178581" sldId="1070"/>
        </pc:sldMkLst>
      </pc:sldChg>
      <pc:sldChg chg="modSp add mod">
        <pc:chgData name="Alfred Asterjadhi" userId="39de57b9-85c0-4fd1-aaac-8ca2b6560ad0" providerId="ADAL" clId="{918B2327-9F33-46AD-AA35-EEDF1DECFFAE}" dt="2024-01-12T19:29:48.350" v="2356" actId="2164"/>
        <pc:sldMkLst>
          <pc:docMk/>
          <pc:sldMk cId="4040184548" sldId="1071"/>
        </pc:sldMkLst>
      </pc:sldChg>
      <pc:sldChg chg="modSp add mod">
        <pc:chgData name="Alfred Asterjadhi" userId="39de57b9-85c0-4fd1-aaac-8ca2b6560ad0" providerId="ADAL" clId="{918B2327-9F33-46AD-AA35-EEDF1DECFFAE}" dt="2024-01-12T19:27:44.166" v="2350" actId="207"/>
        <pc:sldMkLst>
          <pc:docMk/>
          <pc:sldMk cId="4205713527" sldId="1072"/>
        </pc:sldMkLst>
      </pc:sldChg>
      <pc:sldChg chg="modSp add mod">
        <pc:chgData name="Alfred Asterjadhi" userId="39de57b9-85c0-4fd1-aaac-8ca2b6560ad0" providerId="ADAL" clId="{918B2327-9F33-46AD-AA35-EEDF1DECFFAE}" dt="2024-01-11T19:35:04.835" v="2286" actId="20577"/>
        <pc:sldMkLst>
          <pc:docMk/>
          <pc:sldMk cId="2732103386" sldId="1073"/>
        </pc:sldMkLst>
      </pc:sldChg>
      <pc:sldMasterChg chg="modSp mod modSldLayout">
        <pc:chgData name="Alfred Asterjadhi" userId="39de57b9-85c0-4fd1-aaac-8ca2b6560ad0" providerId="ADAL" clId="{918B2327-9F33-46AD-AA35-EEDF1DECFFAE}" dt="2023-12-11T17:41:48.734" v="1271" actId="6549"/>
        <pc:sldMasterMkLst>
          <pc:docMk/>
          <pc:sldMasterMk cId="0" sldId="2147483656"/>
        </pc:sldMasterMkLst>
        <pc:sldLayoutChg chg="modSp mod">
          <pc:chgData name="Alfred Asterjadhi" userId="39de57b9-85c0-4fd1-aaac-8ca2b6560ad0" providerId="ADAL" clId="{918B2327-9F33-46AD-AA35-EEDF1DECFFAE}" dt="2023-12-07T23:27:57.103" v="32"/>
          <pc:sldLayoutMkLst>
            <pc:docMk/>
            <pc:sldMasterMk cId="0" sldId="2147483648"/>
            <pc:sldLayoutMk cId="0" sldId="2147483649"/>
          </pc:sldLayoutMkLst>
        </pc:sldLayoutChg>
        <pc:sldLayoutChg chg="modSp mod">
          <pc:chgData name="Alfred Asterjadhi" userId="39de57b9-85c0-4fd1-aaac-8ca2b6560ad0" providerId="ADAL" clId="{918B2327-9F33-46AD-AA35-EEDF1DECFFAE}" dt="2023-12-07T23:27:36.457" v="26" actId="20577"/>
          <pc:sldLayoutMkLst>
            <pc:docMk/>
            <pc:sldMasterMk cId="0" sldId="2147483648"/>
            <pc:sldLayoutMk cId="0" sldId="2147483650"/>
          </pc:sldLayoutMkLst>
        </pc:sldLayoutChg>
        <pc:sldLayoutChg chg="modSp mod">
          <pc:chgData name="Alfred Asterjadhi" userId="39de57b9-85c0-4fd1-aaac-8ca2b6560ad0" providerId="ADAL" clId="{918B2327-9F33-46AD-AA35-EEDF1DECFFAE}" dt="2023-12-07T23:27:42.668" v="27"/>
          <pc:sldLayoutMkLst>
            <pc:docMk/>
            <pc:sldMasterMk cId="0" sldId="2147483648"/>
            <pc:sldLayoutMk cId="0" sldId="2147483651"/>
          </pc:sldLayoutMkLst>
        </pc:sldLayoutChg>
        <pc:sldLayoutChg chg="modSp mod">
          <pc:chgData name="Alfred Asterjadhi" userId="39de57b9-85c0-4fd1-aaac-8ca2b6560ad0" providerId="ADAL" clId="{918B2327-9F33-46AD-AA35-EEDF1DECFFAE}" dt="2023-12-07T23:27:44.399" v="28"/>
          <pc:sldLayoutMkLst>
            <pc:docMk/>
            <pc:sldMasterMk cId="0" sldId="2147483648"/>
            <pc:sldLayoutMk cId="0" sldId="2147483652"/>
          </pc:sldLayoutMkLst>
        </pc:sldLayoutChg>
        <pc:sldLayoutChg chg="modSp mod">
          <pc:chgData name="Alfred Asterjadhi" userId="39de57b9-85c0-4fd1-aaac-8ca2b6560ad0" providerId="ADAL" clId="{918B2327-9F33-46AD-AA35-EEDF1DECFFAE}" dt="2023-12-07T23:27:46.885" v="29"/>
          <pc:sldLayoutMkLst>
            <pc:docMk/>
            <pc:sldMasterMk cId="0" sldId="2147483648"/>
            <pc:sldLayoutMk cId="0" sldId="2147483654"/>
          </pc:sldLayoutMkLst>
        </pc:sldLayoutChg>
        <pc:sldLayoutChg chg="modSp mod">
          <pc:chgData name="Alfred Asterjadhi" userId="39de57b9-85c0-4fd1-aaac-8ca2b6560ad0" providerId="ADAL" clId="{918B2327-9F33-46AD-AA35-EEDF1DECFFAE}" dt="2023-12-07T23:27:48.833" v="30"/>
          <pc:sldLayoutMkLst>
            <pc:docMk/>
            <pc:sldMasterMk cId="0" sldId="2147483648"/>
            <pc:sldLayoutMk cId="0" sldId="2147483655"/>
          </pc:sldLayoutMkLst>
        </pc:sldLayoutChg>
      </pc:sldMasterChg>
    </pc:docChg>
  </pc:docChgLst>
  <pc:docChgLst>
    <pc:chgData name="Alfred Asterjadhi" userId="39de57b9-85c0-4fd1-aaac-8ca2b6560ad0" providerId="ADAL" clId="{CD142DAD-197B-4B97-895B-4FD46522C6BA}"/>
    <pc:docChg chg="undo redo custSel addSld delSld modSld sldOrd modMainMaster">
      <pc:chgData name="Alfred Asterjadhi" userId="39de57b9-85c0-4fd1-aaac-8ca2b6560ad0" providerId="ADAL" clId="{CD142DAD-197B-4B97-895B-4FD46522C6BA}" dt="2024-07-23T17:41:51.677" v="7154" actId="14734"/>
      <pc:docMkLst>
        <pc:docMk/>
      </pc:docMkLst>
      <pc:sldChg chg="modSp mod">
        <pc:chgData name="Alfred Asterjadhi" userId="39de57b9-85c0-4fd1-aaac-8ca2b6560ad0" providerId="ADAL" clId="{CD142DAD-197B-4B97-895B-4FD46522C6BA}" dt="2024-07-17T18:27:17.345" v="5947" actId="20577"/>
        <pc:sldMkLst>
          <pc:docMk/>
          <pc:sldMk cId="3976818858" sldId="269"/>
        </pc:sldMkLst>
      </pc:sldChg>
      <pc:sldChg chg="modSp mod">
        <pc:chgData name="Alfred Asterjadhi" userId="39de57b9-85c0-4fd1-aaac-8ca2b6560ad0" providerId="ADAL" clId="{CD142DAD-197B-4B97-895B-4FD46522C6BA}" dt="2024-07-17T17:56:01.125" v="5768" actId="20577"/>
        <pc:sldMkLst>
          <pc:docMk/>
          <pc:sldMk cId="2243228416" sldId="299"/>
        </pc:sldMkLst>
      </pc:sldChg>
      <pc:sldChg chg="modSp mod">
        <pc:chgData name="Alfred Asterjadhi" userId="39de57b9-85c0-4fd1-aaac-8ca2b6560ad0" providerId="ADAL" clId="{CD142DAD-197B-4B97-895B-4FD46522C6BA}" dt="2024-07-19T12:08:40.760" v="7113" actId="13926"/>
        <pc:sldMkLst>
          <pc:docMk/>
          <pc:sldMk cId="3930036297" sldId="356"/>
        </pc:sldMkLst>
      </pc:sldChg>
      <pc:sldChg chg="modSp mod">
        <pc:chgData name="Alfred Asterjadhi" userId="39de57b9-85c0-4fd1-aaac-8ca2b6560ad0" providerId="ADAL" clId="{CD142DAD-197B-4B97-895B-4FD46522C6BA}" dt="2024-07-18T19:45:01.008" v="7087"/>
        <pc:sldMkLst>
          <pc:docMk/>
          <pc:sldMk cId="3576977642" sldId="362"/>
        </pc:sldMkLst>
      </pc:sldChg>
      <pc:sldChg chg="addSp delSp modSp mod chgLayout">
        <pc:chgData name="Alfred Asterjadhi" userId="39de57b9-85c0-4fd1-aaac-8ca2b6560ad0" providerId="ADAL" clId="{CD142DAD-197B-4B97-895B-4FD46522C6BA}" dt="2024-07-18T23:28:04.407" v="7110" actId="6549"/>
        <pc:sldMkLst>
          <pc:docMk/>
          <pc:sldMk cId="3140364693" sldId="997"/>
        </pc:sldMkLst>
      </pc:sldChg>
      <pc:sldChg chg="modSp mod">
        <pc:chgData name="Alfred Asterjadhi" userId="39de57b9-85c0-4fd1-aaac-8ca2b6560ad0" providerId="ADAL" clId="{CD142DAD-197B-4B97-895B-4FD46522C6BA}" dt="2024-07-15T17:40:01.935" v="4366" actId="13926"/>
        <pc:sldMkLst>
          <pc:docMk/>
          <pc:sldMk cId="3233208257" sldId="1006"/>
        </pc:sldMkLst>
      </pc:sldChg>
      <pc:sldChg chg="modSp mod">
        <pc:chgData name="Alfred Asterjadhi" userId="39de57b9-85c0-4fd1-aaac-8ca2b6560ad0" providerId="ADAL" clId="{CD142DAD-197B-4B97-895B-4FD46522C6BA}" dt="2024-07-15T03:39:42.744" v="3311" actId="20577"/>
        <pc:sldMkLst>
          <pc:docMk/>
          <pc:sldMk cId="4200130042" sldId="1023"/>
        </pc:sldMkLst>
      </pc:sldChg>
      <pc:sldChg chg="modSp mod">
        <pc:chgData name="Alfred Asterjadhi" userId="39de57b9-85c0-4fd1-aaac-8ca2b6560ad0" providerId="ADAL" clId="{CD142DAD-197B-4B97-895B-4FD46522C6BA}" dt="2024-07-15T17:45:31.447" v="4441" actId="13926"/>
        <pc:sldMkLst>
          <pc:docMk/>
          <pc:sldMk cId="991138630" sldId="1024"/>
        </pc:sldMkLst>
      </pc:sldChg>
      <pc:sldChg chg="modSp mod">
        <pc:chgData name="Alfred Asterjadhi" userId="39de57b9-85c0-4fd1-aaac-8ca2b6560ad0" providerId="ADAL" clId="{CD142DAD-197B-4B97-895B-4FD46522C6BA}" dt="2024-07-15T19:11:14.202" v="4719" actId="207"/>
        <pc:sldMkLst>
          <pc:docMk/>
          <pc:sldMk cId="3287547131" sldId="1028"/>
        </pc:sldMkLst>
      </pc:sldChg>
      <pc:sldChg chg="modSp mod">
        <pc:chgData name="Alfred Asterjadhi" userId="39de57b9-85c0-4fd1-aaac-8ca2b6560ad0" providerId="ADAL" clId="{CD142DAD-197B-4B97-895B-4FD46522C6BA}" dt="2024-07-18T21:51:28.444" v="7107" actId="20577"/>
        <pc:sldMkLst>
          <pc:docMk/>
          <pc:sldMk cId="1865298196" sldId="1034"/>
        </pc:sldMkLst>
      </pc:sldChg>
      <pc:sldChg chg="modSp add mod">
        <pc:chgData name="Alfred Asterjadhi" userId="39de57b9-85c0-4fd1-aaac-8ca2b6560ad0" providerId="ADAL" clId="{CD142DAD-197B-4B97-895B-4FD46522C6BA}" dt="2024-07-18T19:35:21.896" v="6704" actId="207"/>
        <pc:sldMkLst>
          <pc:docMk/>
          <pc:sldMk cId="2191704044" sldId="1039"/>
        </pc:sldMkLst>
      </pc:sldChg>
      <pc:sldChg chg="modSp del mod">
        <pc:chgData name="Alfred Asterjadhi" userId="39de57b9-85c0-4fd1-aaac-8ca2b6560ad0" providerId="ADAL" clId="{CD142DAD-197B-4B97-895B-4FD46522C6BA}" dt="2024-07-15T03:20:41.430" v="3131" actId="2696"/>
        <pc:sldMkLst>
          <pc:docMk/>
          <pc:sldMk cId="3814028870" sldId="1039"/>
        </pc:sldMkLst>
      </pc:sldChg>
      <pc:sldChg chg="modSp mod ord">
        <pc:chgData name="Alfred Asterjadhi" userId="39de57b9-85c0-4fd1-aaac-8ca2b6560ad0" providerId="ADAL" clId="{CD142DAD-197B-4B97-895B-4FD46522C6BA}" dt="2024-07-19T12:08:49.405" v="7114" actId="207"/>
        <pc:sldMkLst>
          <pc:docMk/>
          <pc:sldMk cId="1268796722" sldId="1069"/>
        </pc:sldMkLst>
      </pc:sldChg>
      <pc:sldChg chg="addSp modSp mod">
        <pc:chgData name="Alfred Asterjadhi" userId="39de57b9-85c0-4fd1-aaac-8ca2b6560ad0" providerId="ADAL" clId="{CD142DAD-197B-4B97-895B-4FD46522C6BA}" dt="2024-07-16T17:32:05.037" v="5275" actId="207"/>
        <pc:sldMkLst>
          <pc:docMk/>
          <pc:sldMk cId="86469410" sldId="1081"/>
        </pc:sldMkLst>
      </pc:sldChg>
      <pc:sldChg chg="modSp mod">
        <pc:chgData name="Alfred Asterjadhi" userId="39de57b9-85c0-4fd1-aaac-8ca2b6560ad0" providerId="ADAL" clId="{CD142DAD-197B-4B97-895B-4FD46522C6BA}" dt="2024-07-16T03:46:12.727" v="4840" actId="13926"/>
        <pc:sldMkLst>
          <pc:docMk/>
          <pc:sldMk cId="241393342" sldId="1082"/>
        </pc:sldMkLst>
      </pc:sldChg>
      <pc:sldChg chg="modSp del">
        <pc:chgData name="Alfred Asterjadhi" userId="39de57b9-85c0-4fd1-aaac-8ca2b6560ad0" providerId="ADAL" clId="{CD142DAD-197B-4B97-895B-4FD46522C6BA}" dt="2024-07-15T03:27:56.307" v="3208" actId="47"/>
        <pc:sldMkLst>
          <pc:docMk/>
          <pc:sldMk cId="2944575670" sldId="1129"/>
        </pc:sldMkLst>
      </pc:sldChg>
      <pc:sldChg chg="modSp mod">
        <pc:chgData name="Alfred Asterjadhi" userId="39de57b9-85c0-4fd1-aaac-8ca2b6560ad0" providerId="ADAL" clId="{CD142DAD-197B-4B97-895B-4FD46522C6BA}" dt="2024-07-15T14:36:57.047" v="4019" actId="113"/>
        <pc:sldMkLst>
          <pc:docMk/>
          <pc:sldMk cId="2943567508" sldId="1137"/>
        </pc:sldMkLst>
      </pc:sldChg>
      <pc:sldChg chg="addSp delSp modSp mod chgLayout">
        <pc:chgData name="Alfred Asterjadhi" userId="39de57b9-85c0-4fd1-aaac-8ca2b6560ad0" providerId="ADAL" clId="{CD142DAD-197B-4B97-895B-4FD46522C6BA}" dt="2024-07-16T03:44:19.363" v="4825" actId="207"/>
        <pc:sldMkLst>
          <pc:docMk/>
          <pc:sldMk cId="1918686211" sldId="1143"/>
        </pc:sldMkLst>
      </pc:sldChg>
      <pc:sldChg chg="modSp mod ord">
        <pc:chgData name="Alfred Asterjadhi" userId="39de57b9-85c0-4fd1-aaac-8ca2b6560ad0" providerId="ADAL" clId="{CD142DAD-197B-4B97-895B-4FD46522C6BA}" dt="2024-07-18T21:02:46.526" v="7091" actId="400"/>
        <pc:sldMkLst>
          <pc:docMk/>
          <pc:sldMk cId="3553142668" sldId="1156"/>
        </pc:sldMkLst>
      </pc:sldChg>
      <pc:sldChg chg="addSp modSp mod">
        <pc:chgData name="Alfred Asterjadhi" userId="39de57b9-85c0-4fd1-aaac-8ca2b6560ad0" providerId="ADAL" clId="{CD142DAD-197B-4B97-895B-4FD46522C6BA}" dt="2024-07-15T14:22:05.642" v="3919" actId="13926"/>
        <pc:sldMkLst>
          <pc:docMk/>
          <pc:sldMk cId="1840254059" sldId="1157"/>
        </pc:sldMkLst>
      </pc:sldChg>
      <pc:sldChg chg="addSp modSp mod">
        <pc:chgData name="Alfred Asterjadhi" userId="39de57b9-85c0-4fd1-aaac-8ca2b6560ad0" providerId="ADAL" clId="{CD142DAD-197B-4B97-895B-4FD46522C6BA}" dt="2024-07-15T14:28:09.702" v="3926" actId="207"/>
        <pc:sldMkLst>
          <pc:docMk/>
          <pc:sldMk cId="1688116962" sldId="1158"/>
        </pc:sldMkLst>
      </pc:sldChg>
      <pc:sldChg chg="modSp mod">
        <pc:chgData name="Alfred Asterjadhi" userId="39de57b9-85c0-4fd1-aaac-8ca2b6560ad0" providerId="ADAL" clId="{CD142DAD-197B-4B97-895B-4FD46522C6BA}" dt="2024-07-17T04:27:44.254" v="5315" actId="207"/>
        <pc:sldMkLst>
          <pc:docMk/>
          <pc:sldMk cId="4277591609" sldId="1159"/>
        </pc:sldMkLst>
      </pc:sldChg>
      <pc:sldChg chg="addSp modSp mod">
        <pc:chgData name="Alfred Asterjadhi" userId="39de57b9-85c0-4fd1-aaac-8ca2b6560ad0" providerId="ADAL" clId="{CD142DAD-197B-4B97-895B-4FD46522C6BA}" dt="2024-07-17T04:27:09.138" v="5310" actId="13926"/>
        <pc:sldMkLst>
          <pc:docMk/>
          <pc:sldMk cId="1309992779" sldId="1160"/>
        </pc:sldMkLst>
      </pc:sldChg>
      <pc:sldChg chg="addSp modSp mod ord">
        <pc:chgData name="Alfred Asterjadhi" userId="39de57b9-85c0-4fd1-aaac-8ca2b6560ad0" providerId="ADAL" clId="{CD142DAD-197B-4B97-895B-4FD46522C6BA}" dt="2024-07-17T17:07:17.688" v="5620" actId="13926"/>
        <pc:sldMkLst>
          <pc:docMk/>
          <pc:sldMk cId="3642245513" sldId="1161"/>
        </pc:sldMkLst>
      </pc:sldChg>
      <pc:sldChg chg="modSp mod">
        <pc:chgData name="Alfred Asterjadhi" userId="39de57b9-85c0-4fd1-aaac-8ca2b6560ad0" providerId="ADAL" clId="{CD142DAD-197B-4B97-895B-4FD46522C6BA}" dt="2024-07-17T14:05:21.490" v="5598" actId="207"/>
        <pc:sldMkLst>
          <pc:docMk/>
          <pc:sldMk cId="3885446920" sldId="1162"/>
        </pc:sldMkLst>
      </pc:sldChg>
      <pc:sldChg chg="modSp add mod">
        <pc:chgData name="Alfred Asterjadhi" userId="39de57b9-85c0-4fd1-aaac-8ca2b6560ad0" providerId="ADAL" clId="{CD142DAD-197B-4B97-895B-4FD46522C6BA}" dt="2024-07-18T14:19:40.841" v="6464" actId="13926"/>
        <pc:sldMkLst>
          <pc:docMk/>
          <pc:sldMk cId="1899489449" sldId="1163"/>
        </pc:sldMkLst>
      </pc:sldChg>
      <pc:sldChg chg="addSp delSp modSp del mod">
        <pc:chgData name="Alfred Asterjadhi" userId="39de57b9-85c0-4fd1-aaac-8ca2b6560ad0" providerId="ADAL" clId="{CD142DAD-197B-4B97-895B-4FD46522C6BA}" dt="2024-07-15T03:17:22.459" v="3099" actId="2696"/>
        <pc:sldMkLst>
          <pc:docMk/>
          <pc:sldMk cId="3127512488" sldId="1163"/>
        </pc:sldMkLst>
      </pc:sldChg>
      <pc:sldChg chg="modSp mod">
        <pc:chgData name="Alfred Asterjadhi" userId="39de57b9-85c0-4fd1-aaac-8ca2b6560ad0" providerId="ADAL" clId="{CD142DAD-197B-4B97-895B-4FD46522C6BA}" dt="2024-07-17T17:12:46.202" v="5706" actId="207"/>
        <pc:sldMkLst>
          <pc:docMk/>
          <pc:sldMk cId="1988611422" sldId="1164"/>
        </pc:sldMkLst>
      </pc:sldChg>
      <pc:sldChg chg="addSp modSp mod ord">
        <pc:chgData name="Alfred Asterjadhi" userId="39de57b9-85c0-4fd1-aaac-8ca2b6560ad0" providerId="ADAL" clId="{CD142DAD-197B-4B97-895B-4FD46522C6BA}" dt="2024-07-18T16:47:47.855" v="6554"/>
        <pc:sldMkLst>
          <pc:docMk/>
          <pc:sldMk cId="717901067" sldId="1165"/>
        </pc:sldMkLst>
      </pc:sldChg>
      <pc:sldChg chg="modSp mod ord">
        <pc:chgData name="Alfred Asterjadhi" userId="39de57b9-85c0-4fd1-aaac-8ca2b6560ad0" providerId="ADAL" clId="{CD142DAD-197B-4B97-895B-4FD46522C6BA}" dt="2024-07-18T14:22:05.249" v="6504" actId="207"/>
        <pc:sldMkLst>
          <pc:docMk/>
          <pc:sldMk cId="1047267853" sldId="1166"/>
        </pc:sldMkLst>
      </pc:sldChg>
      <pc:sldChg chg="addSp delSp modSp new del mod chgLayout">
        <pc:chgData name="Alfred Asterjadhi" userId="39de57b9-85c0-4fd1-aaac-8ca2b6560ad0" providerId="ADAL" clId="{CD142DAD-197B-4B97-895B-4FD46522C6BA}" dt="2024-07-09T01:04:05.699" v="1343" actId="2696"/>
        <pc:sldMkLst>
          <pc:docMk/>
          <pc:sldMk cId="1485745384" sldId="1167"/>
        </pc:sldMkLst>
      </pc:sldChg>
      <pc:sldChg chg="modSp add mod">
        <pc:chgData name="Alfred Asterjadhi" userId="39de57b9-85c0-4fd1-aaac-8ca2b6560ad0" providerId="ADAL" clId="{CD142DAD-197B-4B97-895B-4FD46522C6BA}" dt="2024-07-23T17:41:51.677" v="7154" actId="14734"/>
        <pc:sldMkLst>
          <pc:docMk/>
          <pc:sldMk cId="3486068256" sldId="1167"/>
        </pc:sldMkLst>
      </pc:sldChg>
      <pc:sldChg chg="modSp add del mod">
        <pc:chgData name="Alfred Asterjadhi" userId="39de57b9-85c0-4fd1-aaac-8ca2b6560ad0" providerId="ADAL" clId="{CD142DAD-197B-4B97-895B-4FD46522C6BA}" dt="2024-07-15T03:28:16.291" v="3218" actId="47"/>
        <pc:sldMkLst>
          <pc:docMk/>
          <pc:sldMk cId="701575919" sldId="1168"/>
        </pc:sldMkLst>
      </pc:sldChg>
      <pc:sldChg chg="modSp add del mod">
        <pc:chgData name="Alfred Asterjadhi" userId="39de57b9-85c0-4fd1-aaac-8ca2b6560ad0" providerId="ADAL" clId="{CD142DAD-197B-4B97-895B-4FD46522C6BA}" dt="2024-07-15T03:28:14.889" v="3217" actId="47"/>
        <pc:sldMkLst>
          <pc:docMk/>
          <pc:sldMk cId="3787588524" sldId="1169"/>
        </pc:sldMkLst>
      </pc:sldChg>
      <pc:sldChg chg="modSp add del mod">
        <pc:chgData name="Alfred Asterjadhi" userId="39de57b9-85c0-4fd1-aaac-8ca2b6560ad0" providerId="ADAL" clId="{CD142DAD-197B-4B97-895B-4FD46522C6BA}" dt="2024-07-15T03:28:11.018" v="3216" actId="47"/>
        <pc:sldMkLst>
          <pc:docMk/>
          <pc:sldMk cId="4026886720" sldId="1170"/>
        </pc:sldMkLst>
      </pc:sldChg>
      <pc:sldChg chg="modSp add del mod">
        <pc:chgData name="Alfred Asterjadhi" userId="39de57b9-85c0-4fd1-aaac-8ca2b6560ad0" providerId="ADAL" clId="{CD142DAD-197B-4B97-895B-4FD46522C6BA}" dt="2024-07-15T03:28:09.915" v="3215" actId="47"/>
        <pc:sldMkLst>
          <pc:docMk/>
          <pc:sldMk cId="2784832201" sldId="1171"/>
        </pc:sldMkLst>
      </pc:sldChg>
      <pc:sldChg chg="modSp add del mod">
        <pc:chgData name="Alfred Asterjadhi" userId="39de57b9-85c0-4fd1-aaac-8ca2b6560ad0" providerId="ADAL" clId="{CD142DAD-197B-4B97-895B-4FD46522C6BA}" dt="2024-07-15T03:28:08.338" v="3214" actId="47"/>
        <pc:sldMkLst>
          <pc:docMk/>
          <pc:sldMk cId="3663560896" sldId="1172"/>
        </pc:sldMkLst>
      </pc:sldChg>
      <pc:sldChg chg="modSp add del mod">
        <pc:chgData name="Alfred Asterjadhi" userId="39de57b9-85c0-4fd1-aaac-8ca2b6560ad0" providerId="ADAL" clId="{CD142DAD-197B-4B97-895B-4FD46522C6BA}" dt="2024-07-15T03:28:07.129" v="3213" actId="47"/>
        <pc:sldMkLst>
          <pc:docMk/>
          <pc:sldMk cId="1242635731" sldId="1173"/>
        </pc:sldMkLst>
      </pc:sldChg>
      <pc:sldChg chg="modSp add del mod">
        <pc:chgData name="Alfred Asterjadhi" userId="39de57b9-85c0-4fd1-aaac-8ca2b6560ad0" providerId="ADAL" clId="{CD142DAD-197B-4B97-895B-4FD46522C6BA}" dt="2024-07-15T03:28:05.704" v="3212" actId="47"/>
        <pc:sldMkLst>
          <pc:docMk/>
          <pc:sldMk cId="3505636256" sldId="1174"/>
        </pc:sldMkLst>
      </pc:sldChg>
      <pc:sldChg chg="modSp add del mod">
        <pc:chgData name="Alfred Asterjadhi" userId="39de57b9-85c0-4fd1-aaac-8ca2b6560ad0" providerId="ADAL" clId="{CD142DAD-197B-4B97-895B-4FD46522C6BA}" dt="2024-07-15T03:28:04.090" v="3211" actId="47"/>
        <pc:sldMkLst>
          <pc:docMk/>
          <pc:sldMk cId="1951435226" sldId="1175"/>
        </pc:sldMkLst>
      </pc:sldChg>
      <pc:sldChg chg="modSp add del mod">
        <pc:chgData name="Alfred Asterjadhi" userId="39de57b9-85c0-4fd1-aaac-8ca2b6560ad0" providerId="ADAL" clId="{CD142DAD-197B-4B97-895B-4FD46522C6BA}" dt="2024-07-15T03:28:00.450" v="3210" actId="47"/>
        <pc:sldMkLst>
          <pc:docMk/>
          <pc:sldMk cId="2714252338" sldId="1176"/>
        </pc:sldMkLst>
      </pc:sldChg>
      <pc:sldChg chg="modSp add del mod">
        <pc:chgData name="Alfred Asterjadhi" userId="39de57b9-85c0-4fd1-aaac-8ca2b6560ad0" providerId="ADAL" clId="{CD142DAD-197B-4B97-895B-4FD46522C6BA}" dt="2024-07-15T03:27:58.386" v="3209" actId="47"/>
        <pc:sldMkLst>
          <pc:docMk/>
          <pc:sldMk cId="804575772" sldId="1177"/>
        </pc:sldMkLst>
      </pc:sldChg>
      <pc:sldChg chg="modSp new mod">
        <pc:chgData name="Alfred Asterjadhi" userId="39de57b9-85c0-4fd1-aaac-8ca2b6560ad0" providerId="ADAL" clId="{CD142DAD-197B-4B97-895B-4FD46522C6BA}" dt="2024-07-15T14:50:24.193" v="4363" actId="20577"/>
        <pc:sldMkLst>
          <pc:docMk/>
          <pc:sldMk cId="3441807947" sldId="1178"/>
        </pc:sldMkLst>
      </pc:sldChg>
      <pc:sldChg chg="modSp add del mod">
        <pc:chgData name="Alfred Asterjadhi" userId="39de57b9-85c0-4fd1-aaac-8ca2b6560ad0" providerId="ADAL" clId="{CD142DAD-197B-4B97-895B-4FD46522C6BA}" dt="2024-07-17T17:16:29.575" v="5726" actId="47"/>
        <pc:sldMkLst>
          <pc:docMk/>
          <pc:sldMk cId="3944642842" sldId="1179"/>
        </pc:sldMkLst>
      </pc:sldChg>
      <pc:sldChg chg="modSp add del mod">
        <pc:chgData name="Alfred Asterjadhi" userId="39de57b9-85c0-4fd1-aaac-8ca2b6560ad0" providerId="ADAL" clId="{CD142DAD-197B-4B97-895B-4FD46522C6BA}" dt="2024-07-15T02:57:29.729" v="2922" actId="47"/>
        <pc:sldMkLst>
          <pc:docMk/>
          <pc:sldMk cId="2193152045" sldId="1180"/>
        </pc:sldMkLst>
      </pc:sldChg>
      <pc:sldChg chg="addSp modSp add mod">
        <pc:chgData name="Alfred Asterjadhi" userId="39de57b9-85c0-4fd1-aaac-8ca2b6560ad0" providerId="ADAL" clId="{CD142DAD-197B-4B97-895B-4FD46522C6BA}" dt="2024-07-17T17:05:53.832" v="5600" actId="13926"/>
        <pc:sldMkLst>
          <pc:docMk/>
          <pc:sldMk cId="3213506924" sldId="1180"/>
        </pc:sldMkLst>
      </pc:sldChg>
      <pc:sldChg chg="modSp add mod">
        <pc:chgData name="Alfred Asterjadhi" userId="39de57b9-85c0-4fd1-aaac-8ca2b6560ad0" providerId="ADAL" clId="{CD142DAD-197B-4B97-895B-4FD46522C6BA}" dt="2024-07-18T19:35:13.510" v="6703" actId="13926"/>
        <pc:sldMkLst>
          <pc:docMk/>
          <pc:sldMk cId="1738592868" sldId="1181"/>
        </pc:sldMkLst>
      </pc:sldChg>
      <pc:sldChg chg="modSp add mod ord">
        <pc:chgData name="Alfred Asterjadhi" userId="39de57b9-85c0-4fd1-aaac-8ca2b6560ad0" providerId="ADAL" clId="{CD142DAD-197B-4B97-895B-4FD46522C6BA}" dt="2024-07-18T21:33:35.520" v="7102" actId="207"/>
        <pc:sldMkLst>
          <pc:docMk/>
          <pc:sldMk cId="2152064426" sldId="1182"/>
        </pc:sldMkLst>
      </pc:sldChg>
      <pc:sldChg chg="modSp add mod">
        <pc:chgData name="Alfred Asterjadhi" userId="39de57b9-85c0-4fd1-aaac-8ca2b6560ad0" providerId="ADAL" clId="{CD142DAD-197B-4B97-895B-4FD46522C6BA}" dt="2024-07-19T12:17:25.661" v="7139" actId="207"/>
        <pc:sldMkLst>
          <pc:docMk/>
          <pc:sldMk cId="3948754039" sldId="1183"/>
        </pc:sldMkLst>
      </pc:sldChg>
      <pc:sldChg chg="add del">
        <pc:chgData name="Alfred Asterjadhi" userId="39de57b9-85c0-4fd1-aaac-8ca2b6560ad0" providerId="ADAL" clId="{CD142DAD-197B-4B97-895B-4FD46522C6BA}" dt="2024-07-15T03:38:37.903" v="3309" actId="47"/>
        <pc:sldMkLst>
          <pc:docMk/>
          <pc:sldMk cId="2284571630" sldId="1184"/>
        </pc:sldMkLst>
      </pc:sldChg>
      <pc:sldChg chg="add del">
        <pc:chgData name="Alfred Asterjadhi" userId="39de57b9-85c0-4fd1-aaac-8ca2b6560ad0" providerId="ADAL" clId="{CD142DAD-197B-4B97-895B-4FD46522C6BA}" dt="2024-07-15T03:38:37.903" v="3309" actId="47"/>
        <pc:sldMkLst>
          <pc:docMk/>
          <pc:sldMk cId="3692129278" sldId="1185"/>
        </pc:sldMkLst>
      </pc:sldChg>
      <pc:sldChg chg="add del">
        <pc:chgData name="Alfred Asterjadhi" userId="39de57b9-85c0-4fd1-aaac-8ca2b6560ad0" providerId="ADAL" clId="{CD142DAD-197B-4B97-895B-4FD46522C6BA}" dt="2024-07-15T03:38:49.985" v="3310" actId="47"/>
        <pc:sldMkLst>
          <pc:docMk/>
          <pc:sldMk cId="3199639402" sldId="1186"/>
        </pc:sldMkLst>
      </pc:sldChg>
      <pc:sldChg chg="add del">
        <pc:chgData name="Alfred Asterjadhi" userId="39de57b9-85c0-4fd1-aaac-8ca2b6560ad0" providerId="ADAL" clId="{CD142DAD-197B-4B97-895B-4FD46522C6BA}" dt="2024-07-15T03:38:49.985" v="3310" actId="47"/>
        <pc:sldMkLst>
          <pc:docMk/>
          <pc:sldMk cId="2508597315" sldId="1187"/>
        </pc:sldMkLst>
      </pc:sldChg>
      <pc:sldChg chg="add del">
        <pc:chgData name="Alfred Asterjadhi" userId="39de57b9-85c0-4fd1-aaac-8ca2b6560ad0" providerId="ADAL" clId="{CD142DAD-197B-4B97-895B-4FD46522C6BA}" dt="2024-07-15T03:38:49.985" v="3310" actId="47"/>
        <pc:sldMkLst>
          <pc:docMk/>
          <pc:sldMk cId="4007781741" sldId="1188"/>
        </pc:sldMkLst>
      </pc:sldChg>
      <pc:sldChg chg="add del">
        <pc:chgData name="Alfred Asterjadhi" userId="39de57b9-85c0-4fd1-aaac-8ca2b6560ad0" providerId="ADAL" clId="{CD142DAD-197B-4B97-895B-4FD46522C6BA}" dt="2024-07-15T03:38:49.985" v="3310" actId="47"/>
        <pc:sldMkLst>
          <pc:docMk/>
          <pc:sldMk cId="147664942" sldId="1189"/>
        </pc:sldMkLst>
      </pc:sldChg>
      <pc:sldChg chg="add del">
        <pc:chgData name="Alfred Asterjadhi" userId="39de57b9-85c0-4fd1-aaac-8ca2b6560ad0" providerId="ADAL" clId="{CD142DAD-197B-4B97-895B-4FD46522C6BA}" dt="2024-07-15T03:38:49.985" v="3310" actId="47"/>
        <pc:sldMkLst>
          <pc:docMk/>
          <pc:sldMk cId="1561699453" sldId="1190"/>
        </pc:sldMkLst>
      </pc:sldChg>
      <pc:sldChg chg="add del">
        <pc:chgData name="Alfred Asterjadhi" userId="39de57b9-85c0-4fd1-aaac-8ca2b6560ad0" providerId="ADAL" clId="{CD142DAD-197B-4B97-895B-4FD46522C6BA}" dt="2024-07-15T03:38:49.985" v="3310" actId="47"/>
        <pc:sldMkLst>
          <pc:docMk/>
          <pc:sldMk cId="2269803893" sldId="1191"/>
        </pc:sldMkLst>
      </pc:sldChg>
      <pc:sldChg chg="add del">
        <pc:chgData name="Alfred Asterjadhi" userId="39de57b9-85c0-4fd1-aaac-8ca2b6560ad0" providerId="ADAL" clId="{CD142DAD-197B-4B97-895B-4FD46522C6BA}" dt="2024-07-15T03:38:49.985" v="3310" actId="47"/>
        <pc:sldMkLst>
          <pc:docMk/>
          <pc:sldMk cId="1848110184" sldId="1192"/>
        </pc:sldMkLst>
      </pc:sldChg>
      <pc:sldChg chg="add del">
        <pc:chgData name="Alfred Asterjadhi" userId="39de57b9-85c0-4fd1-aaac-8ca2b6560ad0" providerId="ADAL" clId="{CD142DAD-197B-4B97-895B-4FD46522C6BA}" dt="2024-07-15T03:38:49.985" v="3310" actId="47"/>
        <pc:sldMkLst>
          <pc:docMk/>
          <pc:sldMk cId="3955603751" sldId="1193"/>
        </pc:sldMkLst>
      </pc:sldChg>
      <pc:sldChg chg="add del">
        <pc:chgData name="Alfred Asterjadhi" userId="39de57b9-85c0-4fd1-aaac-8ca2b6560ad0" providerId="ADAL" clId="{CD142DAD-197B-4B97-895B-4FD46522C6BA}" dt="2024-07-15T03:38:37.903" v="3309" actId="47"/>
        <pc:sldMkLst>
          <pc:docMk/>
          <pc:sldMk cId="3926264909" sldId="1194"/>
        </pc:sldMkLst>
      </pc:sldChg>
      <pc:sldChg chg="modSp add mod">
        <pc:chgData name="Alfred Asterjadhi" userId="39de57b9-85c0-4fd1-aaac-8ca2b6560ad0" providerId="ADAL" clId="{CD142DAD-197B-4B97-895B-4FD46522C6BA}" dt="2024-07-19T12:17:43.994" v="7141" actId="207"/>
        <pc:sldMkLst>
          <pc:docMk/>
          <pc:sldMk cId="2028273618" sldId="1195"/>
        </pc:sldMkLst>
      </pc:sldChg>
      <pc:sldChg chg="modSp add mod">
        <pc:chgData name="Alfred Asterjadhi" userId="39de57b9-85c0-4fd1-aaac-8ca2b6560ad0" providerId="ADAL" clId="{CD142DAD-197B-4B97-895B-4FD46522C6BA}" dt="2024-07-19T12:17:54.685" v="7142" actId="207"/>
        <pc:sldMkLst>
          <pc:docMk/>
          <pc:sldMk cId="131831141" sldId="1196"/>
        </pc:sldMkLst>
      </pc:sldChg>
      <pc:sldChg chg="modSp add mod">
        <pc:chgData name="Alfred Asterjadhi" userId="39de57b9-85c0-4fd1-aaac-8ca2b6560ad0" providerId="ADAL" clId="{CD142DAD-197B-4B97-895B-4FD46522C6BA}" dt="2024-07-18T04:41:56.198" v="6371" actId="207"/>
        <pc:sldMkLst>
          <pc:docMk/>
          <pc:sldMk cId="3885592657" sldId="1197"/>
        </pc:sldMkLst>
      </pc:sldChg>
      <pc:sldChg chg="modSp add mod">
        <pc:chgData name="Alfred Asterjadhi" userId="39de57b9-85c0-4fd1-aaac-8ca2b6560ad0" providerId="ADAL" clId="{CD142DAD-197B-4B97-895B-4FD46522C6BA}" dt="2024-07-19T12:18:10.285" v="7143" actId="207"/>
        <pc:sldMkLst>
          <pc:docMk/>
          <pc:sldMk cId="647461475" sldId="1198"/>
        </pc:sldMkLst>
      </pc:sldChg>
      <pc:sldChg chg="modSp add mod">
        <pc:chgData name="Alfred Asterjadhi" userId="39de57b9-85c0-4fd1-aaac-8ca2b6560ad0" providerId="ADAL" clId="{CD142DAD-197B-4B97-895B-4FD46522C6BA}" dt="2024-07-18T04:42:29.243" v="6379" actId="207"/>
        <pc:sldMkLst>
          <pc:docMk/>
          <pc:sldMk cId="344935653" sldId="1199"/>
        </pc:sldMkLst>
      </pc:sldChg>
      <pc:sldChg chg="modSp add mod">
        <pc:chgData name="Alfred Asterjadhi" userId="39de57b9-85c0-4fd1-aaac-8ca2b6560ad0" providerId="ADAL" clId="{CD142DAD-197B-4B97-895B-4FD46522C6BA}" dt="2024-07-18T04:42:45.455" v="6383" actId="207"/>
        <pc:sldMkLst>
          <pc:docMk/>
          <pc:sldMk cId="3986384652" sldId="1200"/>
        </pc:sldMkLst>
      </pc:sldChg>
      <pc:sldChg chg="modSp add mod">
        <pc:chgData name="Alfred Asterjadhi" userId="39de57b9-85c0-4fd1-aaac-8ca2b6560ad0" providerId="ADAL" clId="{CD142DAD-197B-4B97-895B-4FD46522C6BA}" dt="2024-07-19T12:18:37.912" v="7145" actId="207"/>
        <pc:sldMkLst>
          <pc:docMk/>
          <pc:sldMk cId="1176276112" sldId="1201"/>
        </pc:sldMkLst>
      </pc:sldChg>
      <pc:sldChg chg="modSp add mod">
        <pc:chgData name="Alfred Asterjadhi" userId="39de57b9-85c0-4fd1-aaac-8ca2b6560ad0" providerId="ADAL" clId="{CD142DAD-197B-4B97-895B-4FD46522C6BA}" dt="2024-07-19T12:19:00.886" v="7148" actId="207"/>
        <pc:sldMkLst>
          <pc:docMk/>
          <pc:sldMk cId="1611431265" sldId="1202"/>
        </pc:sldMkLst>
      </pc:sldChg>
      <pc:sldChg chg="modSp add mod">
        <pc:chgData name="Alfred Asterjadhi" userId="39de57b9-85c0-4fd1-aaac-8ca2b6560ad0" providerId="ADAL" clId="{CD142DAD-197B-4B97-895B-4FD46522C6BA}" dt="2024-07-18T04:43:18.645" v="6390" actId="207"/>
        <pc:sldMkLst>
          <pc:docMk/>
          <pc:sldMk cId="3110360671" sldId="1203"/>
        </pc:sldMkLst>
      </pc:sldChg>
      <pc:sldChg chg="modSp add mod">
        <pc:chgData name="Alfred Asterjadhi" userId="39de57b9-85c0-4fd1-aaac-8ca2b6560ad0" providerId="ADAL" clId="{CD142DAD-197B-4B97-895B-4FD46522C6BA}" dt="2024-07-19T12:19:20.870" v="7150" actId="207"/>
        <pc:sldMkLst>
          <pc:docMk/>
          <pc:sldMk cId="2966146245" sldId="1204"/>
        </pc:sldMkLst>
      </pc:sldChg>
      <pc:sldChg chg="modSp add mod">
        <pc:chgData name="Alfred Asterjadhi" userId="39de57b9-85c0-4fd1-aaac-8ca2b6560ad0" providerId="ADAL" clId="{CD142DAD-197B-4B97-895B-4FD46522C6BA}" dt="2024-07-19T12:19:33.996" v="7152" actId="207"/>
        <pc:sldMkLst>
          <pc:docMk/>
          <pc:sldMk cId="3567551836" sldId="1205"/>
        </pc:sldMkLst>
      </pc:sldChg>
      <pc:sldChg chg="modSp add del mod">
        <pc:chgData name="Alfred Asterjadhi" userId="39de57b9-85c0-4fd1-aaac-8ca2b6560ad0" providerId="ADAL" clId="{CD142DAD-197B-4B97-895B-4FD46522C6BA}" dt="2024-07-15T13:22:09.736" v="3563" actId="2696"/>
        <pc:sldMkLst>
          <pc:docMk/>
          <pc:sldMk cId="2635285520" sldId="1206"/>
        </pc:sldMkLst>
      </pc:sldChg>
      <pc:sldChg chg="add del">
        <pc:chgData name="Alfred Asterjadhi" userId="39de57b9-85c0-4fd1-aaac-8ca2b6560ad0" providerId="ADAL" clId="{CD142DAD-197B-4B97-895B-4FD46522C6BA}" dt="2024-07-15T03:38:37.903" v="3309" actId="47"/>
        <pc:sldMkLst>
          <pc:docMk/>
          <pc:sldMk cId="3369217380" sldId="1206"/>
        </pc:sldMkLst>
      </pc:sldChg>
      <pc:sldChg chg="modSp add mod">
        <pc:chgData name="Alfred Asterjadhi" userId="39de57b9-85c0-4fd1-aaac-8ca2b6560ad0" providerId="ADAL" clId="{CD142DAD-197B-4B97-895B-4FD46522C6BA}" dt="2024-07-17T04:26:31.633" v="5306" actId="207"/>
        <pc:sldMkLst>
          <pc:docMk/>
          <pc:sldMk cId="3842544756" sldId="1206"/>
        </pc:sldMkLst>
      </pc:sldChg>
      <pc:sldChg chg="modSp add del mod">
        <pc:chgData name="Alfred Asterjadhi" userId="39de57b9-85c0-4fd1-aaac-8ca2b6560ad0" providerId="ADAL" clId="{CD142DAD-197B-4B97-895B-4FD46522C6BA}" dt="2024-07-15T13:24:07.129" v="3663" actId="2696"/>
        <pc:sldMkLst>
          <pc:docMk/>
          <pc:sldMk cId="915649250" sldId="1207"/>
        </pc:sldMkLst>
      </pc:sldChg>
      <pc:sldChg chg="addSp delSp modSp add mod chgLayout">
        <pc:chgData name="Alfred Asterjadhi" userId="39de57b9-85c0-4fd1-aaac-8ca2b6560ad0" providerId="ADAL" clId="{CD142DAD-197B-4B97-895B-4FD46522C6BA}" dt="2024-07-17T11:51:10.532" v="5582" actId="404"/>
        <pc:sldMkLst>
          <pc:docMk/>
          <pc:sldMk cId="1041698045" sldId="1207"/>
        </pc:sldMkLst>
      </pc:sldChg>
      <pc:sldChg chg="add del">
        <pc:chgData name="Alfred Asterjadhi" userId="39de57b9-85c0-4fd1-aaac-8ca2b6560ad0" providerId="ADAL" clId="{CD142DAD-197B-4B97-895B-4FD46522C6BA}" dt="2024-07-15T03:38:37.903" v="3309" actId="47"/>
        <pc:sldMkLst>
          <pc:docMk/>
          <pc:sldMk cId="3861708618" sldId="1207"/>
        </pc:sldMkLst>
      </pc:sldChg>
      <pc:sldChg chg="add del">
        <pc:chgData name="Alfred Asterjadhi" userId="39de57b9-85c0-4fd1-aaac-8ca2b6560ad0" providerId="ADAL" clId="{CD142DAD-197B-4B97-895B-4FD46522C6BA}" dt="2024-07-15T03:38:37.903" v="3309" actId="47"/>
        <pc:sldMkLst>
          <pc:docMk/>
          <pc:sldMk cId="2136120121" sldId="1208"/>
        </pc:sldMkLst>
      </pc:sldChg>
      <pc:sldChg chg="modSp add del mod">
        <pc:chgData name="Alfred Asterjadhi" userId="39de57b9-85c0-4fd1-aaac-8ca2b6560ad0" providerId="ADAL" clId="{CD142DAD-197B-4B97-895B-4FD46522C6BA}" dt="2024-07-15T13:26:09.171" v="3785" actId="2696"/>
        <pc:sldMkLst>
          <pc:docMk/>
          <pc:sldMk cId="2635976070" sldId="1208"/>
        </pc:sldMkLst>
      </pc:sldChg>
      <pc:sldChg chg="modSp add mod">
        <pc:chgData name="Alfred Asterjadhi" userId="39de57b9-85c0-4fd1-aaac-8ca2b6560ad0" providerId="ADAL" clId="{CD142DAD-197B-4B97-895B-4FD46522C6BA}" dt="2024-07-17T17:12:26.097" v="5703" actId="5793"/>
        <pc:sldMkLst>
          <pc:docMk/>
          <pc:sldMk cId="4227358353" sldId="1208"/>
        </pc:sldMkLst>
      </pc:sldChg>
      <pc:sldChg chg="add del">
        <pc:chgData name="Alfred Asterjadhi" userId="39de57b9-85c0-4fd1-aaac-8ca2b6560ad0" providerId="ADAL" clId="{CD142DAD-197B-4B97-895B-4FD46522C6BA}" dt="2024-07-15T03:38:37.903" v="3309" actId="47"/>
        <pc:sldMkLst>
          <pc:docMk/>
          <pc:sldMk cId="1981873859" sldId="1209"/>
        </pc:sldMkLst>
      </pc:sldChg>
      <pc:sldChg chg="modSp add del mod">
        <pc:chgData name="Alfred Asterjadhi" userId="39de57b9-85c0-4fd1-aaac-8ca2b6560ad0" providerId="ADAL" clId="{CD142DAD-197B-4B97-895B-4FD46522C6BA}" dt="2024-07-15T13:28:03.987" v="3859" actId="47"/>
        <pc:sldMkLst>
          <pc:docMk/>
          <pc:sldMk cId="2642159291" sldId="1209"/>
        </pc:sldMkLst>
      </pc:sldChg>
      <pc:sldChg chg="modSp add del mod">
        <pc:chgData name="Alfred Asterjadhi" userId="39de57b9-85c0-4fd1-aaac-8ca2b6560ad0" providerId="ADAL" clId="{CD142DAD-197B-4B97-895B-4FD46522C6BA}" dt="2024-07-17T17:16:29.575" v="5726" actId="47"/>
        <pc:sldMkLst>
          <pc:docMk/>
          <pc:sldMk cId="2140015811" sldId="1210"/>
        </pc:sldMkLst>
      </pc:sldChg>
      <pc:sldChg chg="addSp delSp modSp add mod ord chgLayout">
        <pc:chgData name="Alfred Asterjadhi" userId="39de57b9-85c0-4fd1-aaac-8ca2b6560ad0" providerId="ADAL" clId="{CD142DAD-197B-4B97-895B-4FD46522C6BA}" dt="2024-07-18T12:20:31.764" v="6460" actId="20577"/>
        <pc:sldMkLst>
          <pc:docMk/>
          <pc:sldMk cId="2601368618" sldId="1211"/>
        </pc:sldMkLst>
      </pc:sldChg>
      <pc:sldChg chg="addSp delSp modSp add mod ord chgLayout">
        <pc:chgData name="Alfred Asterjadhi" userId="39de57b9-85c0-4fd1-aaac-8ca2b6560ad0" providerId="ADAL" clId="{CD142DAD-197B-4B97-895B-4FD46522C6BA}" dt="2024-07-18T19:35:33.399" v="6705" actId="207"/>
        <pc:sldMkLst>
          <pc:docMk/>
          <pc:sldMk cId="3323386175" sldId="1212"/>
        </pc:sldMkLst>
      </pc:sldChg>
      <pc:sldChg chg="modSp add mod">
        <pc:chgData name="Alfred Asterjadhi" userId="39de57b9-85c0-4fd1-aaac-8ca2b6560ad0" providerId="ADAL" clId="{CD142DAD-197B-4B97-895B-4FD46522C6BA}" dt="2024-07-16T03:44:14.447" v="4824" actId="207"/>
        <pc:sldMkLst>
          <pc:docMk/>
          <pc:sldMk cId="867940206" sldId="1213"/>
        </pc:sldMkLst>
      </pc:sldChg>
      <pc:sldChg chg="modSp add del mod">
        <pc:chgData name="Alfred Asterjadhi" userId="39de57b9-85c0-4fd1-aaac-8ca2b6560ad0" providerId="ADAL" clId="{CD142DAD-197B-4B97-895B-4FD46522C6BA}" dt="2024-07-15T13:22:01.157" v="3561" actId="2696"/>
        <pc:sldMkLst>
          <pc:docMk/>
          <pc:sldMk cId="3133779286" sldId="1213"/>
        </pc:sldMkLst>
      </pc:sldChg>
      <pc:sldChg chg="modSp add mod">
        <pc:chgData name="Alfred Asterjadhi" userId="39de57b9-85c0-4fd1-aaac-8ca2b6560ad0" providerId="ADAL" clId="{CD142DAD-197B-4B97-895B-4FD46522C6BA}" dt="2024-07-18T04:10:37.671" v="6006" actId="207"/>
        <pc:sldMkLst>
          <pc:docMk/>
          <pc:sldMk cId="1763116900" sldId="1214"/>
        </pc:sldMkLst>
      </pc:sldChg>
      <pc:sldChg chg="modSp add mod">
        <pc:chgData name="Alfred Asterjadhi" userId="39de57b9-85c0-4fd1-aaac-8ca2b6560ad0" providerId="ADAL" clId="{CD142DAD-197B-4B97-895B-4FD46522C6BA}" dt="2024-07-18T04:13:25.219" v="6018" actId="20578"/>
        <pc:sldMkLst>
          <pc:docMk/>
          <pc:sldMk cId="989542281" sldId="1215"/>
        </pc:sldMkLst>
      </pc:sldChg>
      <pc:sldChg chg="modSp add mod">
        <pc:chgData name="Alfred Asterjadhi" userId="39de57b9-85c0-4fd1-aaac-8ca2b6560ad0" providerId="ADAL" clId="{CD142DAD-197B-4B97-895B-4FD46522C6BA}" dt="2024-07-18T04:13:49.635" v="6023" actId="122"/>
        <pc:sldMkLst>
          <pc:docMk/>
          <pc:sldMk cId="523346339" sldId="1216"/>
        </pc:sldMkLst>
      </pc:sldChg>
      <pc:sldChg chg="addSp modSp add mod">
        <pc:chgData name="Alfred Asterjadhi" userId="39de57b9-85c0-4fd1-aaac-8ca2b6560ad0" providerId="ADAL" clId="{CD142DAD-197B-4B97-895B-4FD46522C6BA}" dt="2024-07-18T16:53:12.770" v="6573" actId="20577"/>
        <pc:sldMkLst>
          <pc:docMk/>
          <pc:sldMk cId="3443814257" sldId="1217"/>
        </pc:sldMkLst>
      </pc:sldChg>
      <pc:sldChg chg="modSp add mod">
        <pc:chgData name="Alfred Asterjadhi" userId="39de57b9-85c0-4fd1-aaac-8ca2b6560ad0" providerId="ADAL" clId="{CD142DAD-197B-4B97-895B-4FD46522C6BA}" dt="2024-07-18T12:54:00.128" v="6462" actId="20577"/>
        <pc:sldMkLst>
          <pc:docMk/>
          <pc:sldMk cId="4902324" sldId="1218"/>
        </pc:sldMkLst>
      </pc:sldChg>
      <pc:sldMasterChg chg="modSp mod">
        <pc:chgData name="Alfred Asterjadhi" userId="39de57b9-85c0-4fd1-aaac-8ca2b6560ad0" providerId="ADAL" clId="{CD142DAD-197B-4B97-895B-4FD46522C6BA}" dt="2024-07-18T23:28:45.061" v="7112" actId="20577"/>
        <pc:sldMasterMkLst>
          <pc:docMk/>
          <pc:sldMasterMk cId="0" sldId="2147483648"/>
        </pc:sldMasterMkLst>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5/15/2025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March 2025</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Technologies,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Technologies,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2025</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March 2025</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Technologies,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March 2025</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Technologies,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March 2025</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Technologies,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March 2025</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Technologies,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February 2025</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Technologies,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802.11-25/0568r14</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5/11-25-0513-00-00bn-pdt-mac-and-cc50-cr-of-bsr-enhancement.docx" TargetMode="External"/><Relationship Id="rId13" Type="http://schemas.openxmlformats.org/officeDocument/2006/relationships/hyperlink" Target="https://mentor.ieee.org/802.11/dcn/25/11-25-0566-00-00bn-pdt-mac-on-seamless-roaming-part-1.docx" TargetMode="External"/><Relationship Id="rId3" Type="http://schemas.openxmlformats.org/officeDocument/2006/relationships/hyperlink" Target="https://mentor.ieee.org/802.11/dcn/25/11-25-0437-00-00bn-cc-d0-1-subclause-37-11.docx" TargetMode="External"/><Relationship Id="rId7" Type="http://schemas.openxmlformats.org/officeDocument/2006/relationships/hyperlink" Target="https://mentor.ieee.org/802.11/dcn/25/11-25-0442-02-00bn-cc50-cr-on-trigger-frame-part-1.docx" TargetMode="External"/><Relationship Id="rId12" Type="http://schemas.openxmlformats.org/officeDocument/2006/relationships/hyperlink" Target="https://mentor.ieee.org/802.11/dcn/25/11-25-0588-00-00bn-cc50-cr-on-u-sig-part-2.docx" TargetMode="External"/><Relationship Id="rId2" Type="http://schemas.openxmlformats.org/officeDocument/2006/relationships/hyperlink" Target="https://mentor.ieee.org/802.11/dcn/24/11-24-2007-06-00bn-pdt-mac-p-edca.docx" TargetMode="External"/><Relationship Id="rId1" Type="http://schemas.openxmlformats.org/officeDocument/2006/relationships/slideLayout" Target="../slideLayouts/slideLayout5.xml"/><Relationship Id="rId6" Type="http://schemas.openxmlformats.org/officeDocument/2006/relationships/hyperlink" Target="https://mentor.ieee.org/802.11/dcn/25/11-25-0479-00-00bn-cr-for-cid-1378.docx" TargetMode="External"/><Relationship Id="rId11" Type="http://schemas.openxmlformats.org/officeDocument/2006/relationships/hyperlink" Target="https://mentor.ieee.org/802.11/dcn/25/11-25-0582-01-00bn-cc50-cr-for-uhr-sig-general-and-content-channels.docx" TargetMode="External"/><Relationship Id="rId5" Type="http://schemas.openxmlformats.org/officeDocument/2006/relationships/hyperlink" Target="https://mentor.ieee.org/802.11/dcn/25/11-25-0448-02-00bn-pdt-mac-on-low-latency-indication.docx" TargetMode="External"/><Relationship Id="rId15" Type="http://schemas.openxmlformats.org/officeDocument/2006/relationships/hyperlink" Target="https://mentor.ieee.org/802.11/dcn/25/11-25-0570-00-00bn-cc50-cr-for-38-3-4-transmission-of-dru.docx" TargetMode="External"/><Relationship Id="rId10" Type="http://schemas.openxmlformats.org/officeDocument/2006/relationships/hyperlink" Target="https://mentor.ieee.org/802.11/dcn/25/11-25-0571-01-00bn-cr-mac-cc50-cids-1550-1551-and-1553.docx" TargetMode="External"/><Relationship Id="rId4" Type="http://schemas.openxmlformats.org/officeDocument/2006/relationships/hyperlink" Target="https://mentor.ieee.org/802.11/dcn/25/11-25-0438-00-00bn-cc-d0-1-subclause-9-3-1-8-6.docx" TargetMode="External"/><Relationship Id="rId9" Type="http://schemas.openxmlformats.org/officeDocument/2006/relationships/hyperlink" Target="https://mentor.ieee.org/802.11/dcn/25/11-25-0521-00-00bn-pdt-mac-co-tdma-cr-cc50-part-1.docx" TargetMode="External"/><Relationship Id="rId14" Type="http://schemas.openxmlformats.org/officeDocument/2006/relationships/hyperlink" Target="https://mentor.ieee.org/802.11/dcn/25/11-25-0623-00-00bn-cr-phy-cc50-cids-in-subclause-38-3-15-2-1-cyclic-shift-for-pre-uhr-modulated-fields-cid-1345-2443.doc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5/11-25-0612-00-00bn-cc50-cr-for-60-mhz-dru-tone-plan.docx" TargetMode="External"/><Relationship Id="rId3" Type="http://schemas.openxmlformats.org/officeDocument/2006/relationships/hyperlink" Target="https://mentor.ieee.org/802.11/dcn/25/11-25-0600-02-00bn-pdt-mac-co-rtwt-signaling-and-protocol-aspects.docx" TargetMode="External"/><Relationship Id="rId7" Type="http://schemas.openxmlformats.org/officeDocument/2006/relationships/hyperlink" Target="https://mentor.ieee.org/802.11/dcn/25/11-25-0602-00-00bn-crs-on-uhr-ldpc.docx" TargetMode="External"/><Relationship Id="rId12" Type="http://schemas.openxmlformats.org/officeDocument/2006/relationships/hyperlink" Target="https://mentor.ieee.org/802.11/dcn/25/11-25-0538-01-00bn-cc50-cid-1780-discussion-on-npca-switch-back.docx" TargetMode="External"/><Relationship Id="rId2" Type="http://schemas.openxmlformats.org/officeDocument/2006/relationships/hyperlink" Target="https://mentor.ieee.org/802.11/dcn/25/11-25-0599-02-00bn-pdt-mac-mapc-signaling-and-protocol-aspects.docx" TargetMode="External"/><Relationship Id="rId1" Type="http://schemas.openxmlformats.org/officeDocument/2006/relationships/slideLayout" Target="../slideLayouts/slideLayout5.xml"/><Relationship Id="rId6" Type="http://schemas.openxmlformats.org/officeDocument/2006/relationships/hyperlink" Target="https://mentor.ieee.org/802.11/dcn/25/11-25-0637-02-00bn-joint-pdt-cr-trigger-frame-format-part-6.docx" TargetMode="External"/><Relationship Id="rId11" Type="http://schemas.openxmlformats.org/officeDocument/2006/relationships/hyperlink" Target="https://mentor.ieee.org/802.11/dcn/25/11-25-0537-01-00bn-cc50-cid-1783-discussion-on-npca-minimum-duration-threshold.docx" TargetMode="External"/><Relationship Id="rId5" Type="http://schemas.openxmlformats.org/officeDocument/2006/relationships/hyperlink" Target="https://mentor.ieee.org/802.11/dcn/25/11-25-0636-01-00bn-joint-pdt-cr-trigger-frame-format-part-5.docx" TargetMode="External"/><Relationship Id="rId10" Type="http://schemas.openxmlformats.org/officeDocument/2006/relationships/hyperlink" Target="https://mentor.ieee.org/802.11/dcn/25/11-25-0627-00-00bn-cc50-cr-for-p-edca.docx" TargetMode="External"/><Relationship Id="rId4" Type="http://schemas.openxmlformats.org/officeDocument/2006/relationships/hyperlink" Target="https://mentor.ieee.org/802.11/dcn/25/11-25-0601-01-00bn-crs-on-elr-mark-section.docx" TargetMode="External"/><Relationship Id="rId9" Type="http://schemas.openxmlformats.org/officeDocument/2006/relationships/hyperlink" Target="https://mentor.ieee.org/802.11/dcn/25/11-25-0643-00-00bn-cr-phy-for-elr-introduction-and-requirement.docx"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5/11-25-0670-00-00bn-cc50-cr-on-u-sig-part-4.docx" TargetMode="External"/><Relationship Id="rId13" Type="http://schemas.openxmlformats.org/officeDocument/2006/relationships/hyperlink" Target="https://mentor.ieee.org/802.11/dcn/25/11-25-0641-00-00bn-cc50-cr-for-a-mpdu-operation-in-a-uhr-ppdu.docx" TargetMode="External"/><Relationship Id="rId3" Type="http://schemas.openxmlformats.org/officeDocument/2006/relationships/hyperlink" Target="https://mentor.ieee.org/802.11/dcn/25/11-25-0652-00-00bn-cr-for-cid-3159-and-3160.docx" TargetMode="External"/><Relationship Id="rId7" Type="http://schemas.openxmlformats.org/officeDocument/2006/relationships/hyperlink" Target="https://mentor.ieee.org/802.11/dcn/25/11-25-0669-00-00bn-cr-cc50-mac-cids-in-clause-37-9-1.docx" TargetMode="External"/><Relationship Id="rId12" Type="http://schemas.openxmlformats.org/officeDocument/2006/relationships/hyperlink" Target="https://mentor.ieee.org/802.11/dcn/25/11-25-0640-00-00bn-cc50-cr-for-a-mpdu-9-7.docx" TargetMode="External"/><Relationship Id="rId2" Type="http://schemas.openxmlformats.org/officeDocument/2006/relationships/hyperlink" Target="https://mentor.ieee.org/802.11/dcn/25/11-25-0646-02-00bn-cr-for-clause-3-2.docx" TargetMode="External"/><Relationship Id="rId1" Type="http://schemas.openxmlformats.org/officeDocument/2006/relationships/slideLayout" Target="../slideLayouts/slideLayout5.xml"/><Relationship Id="rId6" Type="http://schemas.openxmlformats.org/officeDocument/2006/relationships/hyperlink" Target="https://mentor.ieee.org/802.11/dcn/25/11-25-0638-00-00bn-crs-for-cid-related-to-definitions-in-mapc-scheme.docx" TargetMode="External"/><Relationship Id="rId11" Type="http://schemas.openxmlformats.org/officeDocument/2006/relationships/hyperlink" Target="https://mentor.ieee.org/802.11/dcn/25/11-25-0672-00-00bn-cr-for-cc50-on-subclause-38-3-10.docx" TargetMode="External"/><Relationship Id="rId5" Type="http://schemas.openxmlformats.org/officeDocument/2006/relationships/hyperlink" Target="https://mentor.ieee.org/802.11/dcn/25/11-25-0656-00-00bn-cc50-cr-on-dru-in-38-3-2-1-group-1.docx" TargetMode="External"/><Relationship Id="rId10" Type="http://schemas.openxmlformats.org/officeDocument/2006/relationships/hyperlink" Target="https://mentor.ieee.org/802.11/dcn/25/11-25-0659-00-00bn-cc50-cr-for-38-3-10-12-2-elr-ppdu.docx" TargetMode="External"/><Relationship Id="rId4" Type="http://schemas.openxmlformats.org/officeDocument/2006/relationships/hyperlink" Target="https://mentor.ieee.org/802.11/dcn/25/11-25-0661-00-00bn-pdt-mac-and-cc50-cr-for-twt-sp-management.docx" TargetMode="External"/><Relationship Id="rId9" Type="http://schemas.openxmlformats.org/officeDocument/2006/relationships/hyperlink" Target="https://mentor.ieee.org/802.11/dcn/25/11-25-0658-00-00bn-cc50-cr-for-38-3-10-11-construction-of-elr-sig.docx" TargetMode="External"/><Relationship Id="rId14" Type="http://schemas.openxmlformats.org/officeDocument/2006/relationships/hyperlink" Target="https://mentor.ieee.org/802.11/dcn/25/11-25-0660-00-00bn-cc50-ppdu-classification-for-uhr-sta.docx" TargetMode="External"/></Relationships>
</file>

<file path=ppt/slides/_rels/slide23.xml.rels><?xml version="1.0" encoding="UTF-8" standalone="yes"?>
<Relationships xmlns="http://schemas.openxmlformats.org/package/2006/relationships"><Relationship Id="rId8" Type="http://schemas.openxmlformats.org/officeDocument/2006/relationships/hyperlink" Target="https://mentor.ieee.org/802.11/dcn/24/11-24-2021-00-00bn-pdt-phy-transmit-specification.docx" TargetMode="External"/><Relationship Id="rId13" Type="http://schemas.openxmlformats.org/officeDocument/2006/relationships/hyperlink" Target="https://mentor.ieee.org/802.11/dcn/25/11-25-0712-00-00bn-cc50-section-9-4-2-aa2-3-phycap-cids.docx" TargetMode="External"/><Relationship Id="rId3" Type="http://schemas.openxmlformats.org/officeDocument/2006/relationships/hyperlink" Target="https://mentor.ieee.org/802.11/dcn/25/11-25-0681-00-00bn-pdt-crs-joint-sounding-procedure.docx" TargetMode="External"/><Relationship Id="rId7" Type="http://schemas.openxmlformats.org/officeDocument/2006/relationships/hyperlink" Target="https://mentor.ieee.org/802.11/dcn/25/11-25-0677-01-00bn-cr-cc50-subclause-38-3-23-transmit-specification.docx" TargetMode="External"/><Relationship Id="rId12" Type="http://schemas.openxmlformats.org/officeDocument/2006/relationships/hyperlink" Target="https://mentor.ieee.org/802.11/dcn/25/11-25-0676-00-00bn-cc50-cr-for-cid3866.docx" TargetMode="External"/><Relationship Id="rId2" Type="http://schemas.openxmlformats.org/officeDocument/2006/relationships/hyperlink" Target="https://mentor.ieee.org/802.11/dcn/25/11-25-0673-00-00bn-cr-for-cc50-on-subclause-37-x-x-x-x-allowed-settings.docx" TargetMode="External"/><Relationship Id="rId1" Type="http://schemas.openxmlformats.org/officeDocument/2006/relationships/slideLayout" Target="../slideLayouts/slideLayout5.xml"/><Relationship Id="rId6" Type="http://schemas.openxmlformats.org/officeDocument/2006/relationships/hyperlink" Target="https://mentor.ieee.org/802.11/dcn/25/11-25-0678-00-00bn-cr-cc50-subclause-38-3-15-9-6-part1.docx" TargetMode="External"/><Relationship Id="rId11" Type="http://schemas.openxmlformats.org/officeDocument/2006/relationships/hyperlink" Target="https://mentor.ieee.org/802.11/dcn/25/11-25-0703-00-00bn-cc50-comment-resolutions-for-38-3-21-coordinated-beamforming.docx" TargetMode="External"/><Relationship Id="rId5" Type="http://schemas.openxmlformats.org/officeDocument/2006/relationships/hyperlink" Target="https://mentor.ieee.org/802.11/dcn/25/11-25-0679-00-00bn-cr-cc50-subclause-38-3-15-9-3.docx" TargetMode="External"/><Relationship Id="rId10" Type="http://schemas.openxmlformats.org/officeDocument/2006/relationships/hyperlink" Target="https://mentor.ieee.org/802.11/dcn/25/11-25-0701-01-00bn-pdt-phy-mu-mimo.docx" TargetMode="External"/><Relationship Id="rId4" Type="http://schemas.openxmlformats.org/officeDocument/2006/relationships/hyperlink" Target="https://mentor.ieee.org/802.11/dcn/25/11-25-0682-00-00bn-crs-for-subclause-38-3-22-part-2.docx" TargetMode="External"/><Relationship Id="rId9" Type="http://schemas.openxmlformats.org/officeDocument/2006/relationships/hyperlink" Target="https://mentor.ieee.org/802.11/dcn/25/11-25-0702-00-00bn-cr-phy-cid-3905.docx" TargetMode="External"/><Relationship Id="rId14" Type="http://schemas.openxmlformats.org/officeDocument/2006/relationships/hyperlink" Target="https://mentor.ieee.org/802.11/dcn/25/11-25-0711-00-00bn-cc50-section-38-3-1-phyintro-cid.docx"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s://mentor.ieee.org/802.11/dcn/25/11-25-0615-00-00bn-cc50-cr-on-timing-related-parameters.docx" TargetMode="External"/><Relationship Id="rId3" Type="http://schemas.openxmlformats.org/officeDocument/2006/relationships/hyperlink" Target="https://mentor.ieee.org/802.11/dcn/25/11-25-0750-00-00bn-resolutions-for-cids-in-38-3-2-2.docx" TargetMode="External"/><Relationship Id="rId7" Type="http://schemas.openxmlformats.org/officeDocument/2006/relationships/hyperlink" Target="https://mentor.ieee.org/802.11/dcn/25/11-25-0688-00-00bn-cc50-cr-of-cid-710.docx" TargetMode="External"/><Relationship Id="rId2" Type="http://schemas.openxmlformats.org/officeDocument/2006/relationships/hyperlink" Target="https://mentor.ieee.org/802.11/dcn/25/11-25-0717-00-00bn-pdt-joint-abbreviations-and-acronyms.docx" TargetMode="External"/><Relationship Id="rId1" Type="http://schemas.openxmlformats.org/officeDocument/2006/relationships/slideLayout" Target="../slideLayouts/slideLayout5.xml"/><Relationship Id="rId6" Type="http://schemas.openxmlformats.org/officeDocument/2006/relationships/hyperlink" Target="https://mentor.ieee.org/802.11/dcn/25/11-25-0754-00-00bn-pdt-phy-ofdm-modulation.docx" TargetMode="External"/><Relationship Id="rId5" Type="http://schemas.openxmlformats.org/officeDocument/2006/relationships/hyperlink" Target="https://mentor.ieee.org/802.11/dcn/25/11-25-0713-00-00bn-pdt-mac-dso-follow-up.docx" TargetMode="External"/><Relationship Id="rId4" Type="http://schemas.openxmlformats.org/officeDocument/2006/relationships/hyperlink" Target="https://mentor.ieee.org/802.11/dcn/25/11-25-0751-00-00bn-text-change-in-38-3-4-transmission-of-dru.docx"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1/dcn/25/11-25-0731-00-00bn-cr-for-38-3-15-9-6-user-specific-field-part-2-on-p802-11bn-d0-2.docx" TargetMode="External"/><Relationship Id="rId2" Type="http://schemas.openxmlformats.org/officeDocument/2006/relationships/hyperlink" Target="https://mentor.ieee.org/802.11/dcn/25/11-25-0734-00-00bn-misc-cbf-topics-part-ii.pptx" TargetMode="External"/><Relationship Id="rId1" Type="http://schemas.openxmlformats.org/officeDocument/2006/relationships/slideLayout" Target="../slideLayouts/slideLayout5.xml"/><Relationship Id="rId6" Type="http://schemas.openxmlformats.org/officeDocument/2006/relationships/hyperlink" Target="https://mentor.ieee.org/802.11/dcn/25/11-25-0764-00-00bn-peer-to-peer-p2p-pdt.docx" TargetMode="External"/><Relationship Id="rId5" Type="http://schemas.openxmlformats.org/officeDocument/2006/relationships/hyperlink" Target="https://mentor.ieee.org/802.11/dcn/25/11-25-0686-00-00bn-cc50-cr-for-common-field-for-non-ofdma-transmission-and-co-bf-transmission.docx" TargetMode="External"/><Relationship Id="rId4" Type="http://schemas.openxmlformats.org/officeDocument/2006/relationships/hyperlink" Target="https://mentor.ieee.org/802.11/dcn/25/11-25-0725-01-00bn-cc50-cr-for-uhr-sig-user-specific-field-part-1.docx" TargetMode="Externa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hyperlink" Target="https://touchpoint.eventsair.com/2025-may-ieee-802-wireless-interim-session"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hyperlink" Target="https://mentor.ieee.org/802.11/dcn/24/11-24-1682-04-00bn-tgbn-guidelines.docx"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1/dcn/25/11-25-0296-19-00bn-ieee-802-11bn-cc50-comments-on-d0-1.xlsx" TargetMode="External"/><Relationship Id="rId2" Type="http://schemas.openxmlformats.org/officeDocument/2006/relationships/hyperlink" Target="https://mentor.ieee.org/802.11/dcn/25/11-25-0504-17-00bn-mar-may-tgbn-teleconference-agenda.docx"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1/dcn/25/11-25-0800-01-00bn-tgbn-march-april-may-2025-teleconferences-minutes.docx" TargetMode="External"/><Relationship Id="rId2" Type="http://schemas.openxmlformats.org/officeDocument/2006/relationships/hyperlink" Target="https://mentor.ieee.org/802.11/dcn/25/11-25-0647-03-00bn-tgbn-march-2025-meeting-minutes.docx"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8" Type="http://schemas.openxmlformats.org/officeDocument/2006/relationships/hyperlink" Target="https://mentor.ieee.org/802.11/dcn/25/11-25-0646-02-00bn-cr-for-clause-3-2.docx" TargetMode="External"/><Relationship Id="rId3" Type="http://schemas.openxmlformats.org/officeDocument/2006/relationships/hyperlink" Target="https://mentor.ieee.org/802.11/dcn/25/11-25-0634-01-00bn-joint-pdt-cr-trigger-frame-format-part-3.docx" TargetMode="External"/><Relationship Id="rId7" Type="http://schemas.openxmlformats.org/officeDocument/2006/relationships/hyperlink" Target="https://mentor.ieee.org/802.11/dcn/25/11-25-0652-00-00bn-cr-for-cid-3159-and-3160.docx" TargetMode="External"/><Relationship Id="rId12" Type="http://schemas.openxmlformats.org/officeDocument/2006/relationships/hyperlink" Target="https://mentor.ieee.org/802.11/dcn/25/11-25-0852-00-00bn-cc50-cr-for-mib.docx" TargetMode="External"/><Relationship Id="rId2" Type="http://schemas.openxmlformats.org/officeDocument/2006/relationships/hyperlink" Target="https://mentor.ieee.org/802.11/dcn/25/11-25-0442-02-00bn-cc50-cr-on-trigger-frame-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637-02-00bn-joint-pdt-cr-trigger-frame-format-part-6.docx" TargetMode="External"/><Relationship Id="rId11" Type="http://schemas.openxmlformats.org/officeDocument/2006/relationships/hyperlink" Target="https://mentor.ieee.org/802.11/dcn/25/11-25-0707-02-00bn-cc50-cr-for-clause-6-part-2.docx" TargetMode="External"/><Relationship Id="rId5" Type="http://schemas.openxmlformats.org/officeDocument/2006/relationships/hyperlink" Target="https://mentor.ieee.org/802.11/dcn/25/11-25-0636-01-00bn-joint-pdt-cr-trigger-frame-format-part-5.docx" TargetMode="External"/><Relationship Id="rId10" Type="http://schemas.openxmlformats.org/officeDocument/2006/relationships/hyperlink" Target="https://mentor.ieee.org/802.11/dcn/25/11-25-0773-00-00bn-cr-joint-cc50-cids-in-subclause-9-3-1-19-ndpa-frame-format.docx" TargetMode="External"/><Relationship Id="rId4" Type="http://schemas.openxmlformats.org/officeDocument/2006/relationships/hyperlink" Target="https://mentor.ieee.org/802.11/dcn/25/11-25-0635-00-00bn-joint-pdt-cr-trigger-frame-format-part-4.docx" TargetMode="External"/><Relationship Id="rId9" Type="http://schemas.openxmlformats.org/officeDocument/2006/relationships/hyperlink" Target="https://mentor.ieee.org/802.11/dcn/25/11-25-0717-00-00bn-pdt-joint-abbreviations-and-acronyms.docx" TargetMode="External"/></Relationships>
</file>

<file path=ppt/slides/_rels/slide36.xml.rels><?xml version="1.0" encoding="UTF-8" standalone="yes"?>
<Relationships xmlns="http://schemas.openxmlformats.org/package/2006/relationships"><Relationship Id="rId8" Type="http://schemas.openxmlformats.org/officeDocument/2006/relationships/hyperlink" Target="https://mentor.ieee.org/802.11/dcn/25/11-25-0701-02-00bn-pdt-phy-mu-mimo.docx" TargetMode="External"/><Relationship Id="rId3" Type="http://schemas.openxmlformats.org/officeDocument/2006/relationships/hyperlink" Target="https://mentor.ieee.org/802.11/dcn/25/11-25-0659-00-00bn-cc50-cr-for-38-3-10-12-2-elr-ppdu.docx" TargetMode="External"/><Relationship Id="rId7" Type="http://schemas.openxmlformats.org/officeDocument/2006/relationships/hyperlink" Target="https://mentor.ieee.org/802.11/dcn/25/11-25-0702-00-00bn-cr-phy-cid-3905.docx" TargetMode="External"/><Relationship Id="rId2" Type="http://schemas.openxmlformats.org/officeDocument/2006/relationships/hyperlink" Target="https://mentor.ieee.org/802.11/dcn/25/11-25-0602-02-00bn-crs-on-uhr-ldpc.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696-02-00bn-uhr-rx-procedure.docx" TargetMode="External"/><Relationship Id="rId11" Type="http://schemas.openxmlformats.org/officeDocument/2006/relationships/hyperlink" Target="https://mentor.ieee.org/802.11/dcn/25/11-25-0843-00-00bn-transmit-constellation-error-definition-for-uhr-rru-tb-ppdu.pptx" TargetMode="External"/><Relationship Id="rId5" Type="http://schemas.openxmlformats.org/officeDocument/2006/relationships/hyperlink" Target="https://mentor.ieee.org/802.11/dcn/25/11-25-0682-00-00bn-crs-for-subclause-38-3-22-part-2.docx" TargetMode="External"/><Relationship Id="rId10" Type="http://schemas.openxmlformats.org/officeDocument/2006/relationships/hyperlink" Target="https://mentor.ieee.org/802.11/dcn/25/11-25-0687-00-00bn-spatial-reuse-discussion-in-802-11bn.pptx" TargetMode="External"/><Relationship Id="rId4" Type="http://schemas.openxmlformats.org/officeDocument/2006/relationships/hyperlink" Target="https://mentor.ieee.org/802.11/dcn/25/11-25-0672-01-00bn-cr-for-cc50-on-subclause-38-3-10.docx" TargetMode="External"/><Relationship Id="rId9" Type="http://schemas.openxmlformats.org/officeDocument/2006/relationships/hyperlink" Target="https://mentor.ieee.org/802.11/dcn/25/11-25-0711-00-00bn-cc50-section-38-3-1-phyintro-cid.docx" TargetMode="External"/></Relationships>
</file>

<file path=ppt/slides/_rels/slide37.xml.rels><?xml version="1.0" encoding="UTF-8" standalone="yes"?>
<Relationships xmlns="http://schemas.openxmlformats.org/package/2006/relationships"><Relationship Id="rId8" Type="http://schemas.openxmlformats.org/officeDocument/2006/relationships/hyperlink" Target="https://mentor.ieee.org/802.11/dcn/25/11-25-0750-00-00bn-resolutions-for-cids-in-38-3-2-2.docx" TargetMode="External"/><Relationship Id="rId3" Type="http://schemas.openxmlformats.org/officeDocument/2006/relationships/hyperlink" Target="https://mentor.ieee.org/802.11/dcn/25/11-25-0678-01-00bn-cr-cc50-subclause-38-3-15-9-6-part1.docx" TargetMode="External"/><Relationship Id="rId7" Type="http://schemas.openxmlformats.org/officeDocument/2006/relationships/hyperlink" Target="https://mentor.ieee.org/802.11/dcn/25/11-25-0712-00-00bn-cc50-section-9-4-2-aa2-3-phycap-cids.docx" TargetMode="External"/><Relationship Id="rId2" Type="http://schemas.openxmlformats.org/officeDocument/2006/relationships/hyperlink" Target="https://mentor.ieee.org/802.11/dcn/25/11-25-0679-01-00bn-cr-cc50-subclause-38-3-15-9-3.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703-00-00bn-cc50-comment-resolutions-for-38-3-21-coordinated-beamforming.docx" TargetMode="External"/><Relationship Id="rId5" Type="http://schemas.openxmlformats.org/officeDocument/2006/relationships/hyperlink" Target="https://mentor.ieee.org/802.11/dcn/24/11-24-2021-00-00bn-pdt-phy-transmit-specification.docx" TargetMode="External"/><Relationship Id="rId4" Type="http://schemas.openxmlformats.org/officeDocument/2006/relationships/hyperlink" Target="https://mentor.ieee.org/802.11/dcn/25/11-25-0677-01-00bn-cr-cc50-subclause-38-3-23-transmit-specification.docx" TargetMode="External"/></Relationships>
</file>

<file path=ppt/slides/_rels/slide38.xml.rels><?xml version="1.0" encoding="UTF-8" standalone="yes"?>
<Relationships xmlns="http://schemas.openxmlformats.org/package/2006/relationships"><Relationship Id="rId8" Type="http://schemas.openxmlformats.org/officeDocument/2006/relationships/hyperlink" Target="https://mentor.ieee.org/802.11/dcn/25/11-25-0757-00-00bn-cc50-cr-for-cid-2697-spatial-reuse-for-npca-capable-stas.docx" TargetMode="External"/><Relationship Id="rId3" Type="http://schemas.openxmlformats.org/officeDocument/2006/relationships/hyperlink" Target="https://mentor.ieee.org/802.11/dcn/25/11-25-0736-02-00bn-pdt-cr-mac-on-seamless-roaming-part-2.docx" TargetMode="External"/><Relationship Id="rId7" Type="http://schemas.openxmlformats.org/officeDocument/2006/relationships/hyperlink" Target="https://mentor.ieee.org/802.11/dcn/25/11-25-0756-01-00bn-cc50-cr-for-cid-2693.docx" TargetMode="External"/><Relationship Id="rId2" Type="http://schemas.openxmlformats.org/officeDocument/2006/relationships/hyperlink" Target="https://mentor.ieee.org/802.11/dcn/25/11-25-0566-06-00bn-pdt-mac-on-seamless-roaming-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755-00-00bn-pdt-mac-co-tdma-cr-cc50-part-2.docx" TargetMode="External"/><Relationship Id="rId11" Type="http://schemas.openxmlformats.org/officeDocument/2006/relationships/hyperlink" Target="https://mentor.ieee.org/802.11/dcn/25/11-25-0839-01-00bn-pdt-uhr-mu-operation.docx" TargetMode="External"/><Relationship Id="rId5" Type="http://schemas.openxmlformats.org/officeDocument/2006/relationships/hyperlink" Target="https://mentor.ieee.org/802.11/dcn/25/11-25-0688-00-00bn-cc50-cr-of-cid-710.docx" TargetMode="External"/><Relationship Id="rId10" Type="http://schemas.openxmlformats.org/officeDocument/2006/relationships/hyperlink" Target="https://mentor.ieee.org/802.11/dcn/25/11-25-0838-02-00bn-cc50-cr-for-a-mpdu-9-7-3-related-to-the-feedback-information.docx" TargetMode="External"/><Relationship Id="rId4" Type="http://schemas.openxmlformats.org/officeDocument/2006/relationships/hyperlink" Target="https://mentor.ieee.org/802.11/dcn/25/11-25-0713-00-00bn-pdt-mac-dso-follow-up.docx" TargetMode="External"/><Relationship Id="rId9" Type="http://schemas.openxmlformats.org/officeDocument/2006/relationships/hyperlink" Target="https://mentor.ieee.org/802.11/dcn/25/11-25-0764-00-00bn-peer-to-peer-p2p-pdt.docx" TargetMode="External"/></Relationships>
</file>

<file path=ppt/slides/_rels/slide39.xml.rels><?xml version="1.0" encoding="UTF-8" standalone="yes"?>
<Relationships xmlns="http://schemas.openxmlformats.org/package/2006/relationships"><Relationship Id="rId8" Type="http://schemas.openxmlformats.org/officeDocument/2006/relationships/hyperlink" Target="https://mentor.ieee.org/802.11/dcn/25/11-25-0599-12-00bn-pdt-mac-mapc-signaling-and-protocol-aspects.docx" TargetMode="External"/><Relationship Id="rId3" Type="http://schemas.openxmlformats.org/officeDocument/2006/relationships/hyperlink" Target="https://mentor.ieee.org/802.11/dcn/25/11-25-0736-04-00bn-pdt-cr-mac-on-seamless-roaming-part-2.docx" TargetMode="External"/><Relationship Id="rId7" Type="http://schemas.openxmlformats.org/officeDocument/2006/relationships/hyperlink" Target="https://mentor.ieee.org/802.11/dcn/25/11-25-0571-05-00bn-cr-mac-cc50-cids-1550-1551-and-1553.docx" TargetMode="External"/><Relationship Id="rId2" Type="http://schemas.openxmlformats.org/officeDocument/2006/relationships/hyperlink" Target="https://mentor.ieee.org/802.11/dcn/25/11-25-0566-09-00bn-pdt-mac-on-seamless-roaming-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438-04-00bn-cc-d0-1-subclause-9-3-1-8-6.docx" TargetMode="External"/><Relationship Id="rId5" Type="http://schemas.openxmlformats.org/officeDocument/2006/relationships/hyperlink" Target="https://mentor.ieee.org/802.11/dcn/25/11-25-0437-04-00bn-cc-d0-1-subclause-37-11.docx" TargetMode="External"/><Relationship Id="rId4" Type="http://schemas.openxmlformats.org/officeDocument/2006/relationships/hyperlink" Target="https://mentor.ieee.org/802.11/dcn/25/11-25-0713-02-00bn-pdt-mac-dso-follow-up.docx" TargetMode="External"/><Relationship Id="rId9" Type="http://schemas.openxmlformats.org/officeDocument/2006/relationships/hyperlink" Target="https://mentor.ieee.org/802.11/dcn/25/11-25-0600-12-00bn-pdt-mac-co-rtwt-signaling-and-protocol-aspects.docx"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8" Type="http://schemas.openxmlformats.org/officeDocument/2006/relationships/hyperlink" Target="https://mentor.ieee.org/802.11/dcn/25/11-25-0754-00-00bn-pdt-phy-ofdm-modulation.docx" TargetMode="External"/><Relationship Id="rId3" Type="http://schemas.openxmlformats.org/officeDocument/2006/relationships/hyperlink" Target="https://mentor.ieee.org/802.11/dcn/25/11-25-0703-00-00bn-cc50-comment-resolutions-for-38-3-21-coordinated-beamforming.docx" TargetMode="External"/><Relationship Id="rId7" Type="http://schemas.openxmlformats.org/officeDocument/2006/relationships/hyperlink" Target="https://mentor.ieee.org/802.11/dcn/25/11-25-0732-00-00bn-cc50-crs-related-to-tone-plan-for-drus.docx" TargetMode="External"/><Relationship Id="rId2" Type="http://schemas.openxmlformats.org/officeDocument/2006/relationships/hyperlink" Target="https://mentor.ieee.org/802.11/dcn/25/11-25-0670-00-00bn-cc50-cr-on-u-sig-part-4.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612-01-00bn-cc50-cr-for-60-mhz-dru-tone-plan.docx" TargetMode="External"/><Relationship Id="rId5" Type="http://schemas.openxmlformats.org/officeDocument/2006/relationships/hyperlink" Target="https://mentor.ieee.org/802.11/dcn/25/11-25-0750-00-00bn-resolutions-for-cids-in-38-3-2-2.docx" TargetMode="External"/><Relationship Id="rId10" Type="http://schemas.openxmlformats.org/officeDocument/2006/relationships/hyperlink" Target="https://mentor.ieee.org/802.11/dcn/25/11-25-0721-00-00bn-uhr-transmit-and-receiver-specification-for-new-mcss-follow-up.pptx" TargetMode="External"/><Relationship Id="rId4" Type="http://schemas.openxmlformats.org/officeDocument/2006/relationships/hyperlink" Target="https://mentor.ieee.org/802.11/dcn/25/11-25-0712-00-00bn-cc50-section-9-4-2-aa2-3-phycap-cids.docx" TargetMode="External"/><Relationship Id="rId9" Type="http://schemas.openxmlformats.org/officeDocument/2006/relationships/hyperlink" Target="https://mentor.ieee.org/802.11/dcn/25/11-25-0615-00-00bn-cc50-cr-on-timing-related-parameters.docx" TargetMode="External"/></Relationships>
</file>

<file path=ppt/slides/_rels/slide41.xml.rels><?xml version="1.0" encoding="UTF-8" standalone="yes"?>
<Relationships xmlns="http://schemas.openxmlformats.org/package/2006/relationships"><Relationship Id="rId8" Type="http://schemas.openxmlformats.org/officeDocument/2006/relationships/hyperlink" Target="https://mentor.ieee.org/802.11/dcn/25/11-25-0538-02-00bn-cc50-cid-1780-discussion-on-npca-switch-back.docx" TargetMode="External"/><Relationship Id="rId3" Type="http://schemas.openxmlformats.org/officeDocument/2006/relationships/hyperlink" Target="https://mentor.ieee.org/802.11/dcn/25/11-25-0438-04-00bn-cc-d0-1-subclause-9-3-1-8-6.docx" TargetMode="External"/><Relationship Id="rId7" Type="http://schemas.openxmlformats.org/officeDocument/2006/relationships/hyperlink" Target="https://mentor.ieee.org/802.11/dcn/25/11-25-0627-06-00bn-cc50-cr-for-p-edca.docx" TargetMode="External"/><Relationship Id="rId2" Type="http://schemas.openxmlformats.org/officeDocument/2006/relationships/hyperlink" Target="https://mentor.ieee.org/802.11/dcn/25/11-25-0437-04-00bn-cc-d0-1-subclause-37-11.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600-12-00bn-pdt-mac-co-rtwt-signaling-and-protocol-aspects.docx" TargetMode="External"/><Relationship Id="rId11" Type="http://schemas.openxmlformats.org/officeDocument/2006/relationships/hyperlink" Target="https://mentor.ieee.org/802.11/dcn/25/11-25-0660-00-00bn-cc50-ppdu-classification-for-uhr-sta.docx" TargetMode="External"/><Relationship Id="rId5" Type="http://schemas.openxmlformats.org/officeDocument/2006/relationships/hyperlink" Target="https://mentor.ieee.org/802.11/dcn/25/11-25-0599-12-00bn-pdt-mac-mapc-signaling-and-protocol-aspects.docx" TargetMode="External"/><Relationship Id="rId10" Type="http://schemas.openxmlformats.org/officeDocument/2006/relationships/hyperlink" Target="https://mentor.ieee.org/802.11/dcn/25/11-25-0641-01-00bn-cc50-cr-for-a-mpdu-operation-in-a-uhr-ppdu.docx" TargetMode="External"/><Relationship Id="rId4" Type="http://schemas.openxmlformats.org/officeDocument/2006/relationships/hyperlink" Target="https://mentor.ieee.org/802.11/dcn/25/11-25-0571-05-00bn-cr-mac-cc50-cids-1550-1551-and-1553.docx" TargetMode="External"/><Relationship Id="rId9" Type="http://schemas.openxmlformats.org/officeDocument/2006/relationships/hyperlink" Target="https://mentor.ieee.org/802.11/dcn/25/11-25-0640-02-00bn-cc50-cr-for-a-mpdu-9-7.docx" TargetMode="External"/></Relationships>
</file>

<file path=ppt/slides/_rels/slide42.xml.rels><?xml version="1.0" encoding="UTF-8" standalone="yes"?>
<Relationships xmlns="http://schemas.openxmlformats.org/package/2006/relationships"><Relationship Id="rId3" Type="http://schemas.openxmlformats.org/officeDocument/2006/relationships/hyperlink" Target="https://mentor.ieee.org/802.11/dcn/25/11-25-0754-00-00bn-pdt-phy-ofdm-modulation.docx" TargetMode="External"/><Relationship Id="rId7" Type="http://schemas.openxmlformats.org/officeDocument/2006/relationships/hyperlink" Target="https://mentor.ieee.org/802.11/dcn/25/11-25-0726-00-00bn-transmit-and-receive-specifications-for-new-mcs-follow-up.pptx" TargetMode="External"/><Relationship Id="rId2" Type="http://schemas.openxmlformats.org/officeDocument/2006/relationships/hyperlink" Target="https://mentor.ieee.org/802.11/dcn/25/11-25-0732-00-00bn-cc50-crs-related-to-tone-plan-for-drus.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721-00-00bn-uhr-transmit-and-receiver-specification-for-new-mcss-follow-up.pptx" TargetMode="External"/><Relationship Id="rId5" Type="http://schemas.openxmlformats.org/officeDocument/2006/relationships/hyperlink" Target="https://mentor.ieee.org/802.11/dcn/25/11-25-0731-01-00bn-cr-for-38-3-15-9-6-user-specific-field-part-2-on-p802-11bn-d0-2.docx" TargetMode="External"/><Relationship Id="rId4" Type="http://schemas.openxmlformats.org/officeDocument/2006/relationships/hyperlink" Target="https://mentor.ieee.org/802.11/dcn/25/11-25-0615-00-00bn-cc50-cr-on-timing-related-parameters.docx" TargetMode="External"/></Relationships>
</file>

<file path=ppt/slides/_rels/slide43.xml.rels><?xml version="1.0" encoding="UTF-8" standalone="yes"?>
<Relationships xmlns="http://schemas.openxmlformats.org/package/2006/relationships"><Relationship Id="rId8" Type="http://schemas.openxmlformats.org/officeDocument/2006/relationships/hyperlink" Target="https://mentor.ieee.org/802.11/dcn/25/11-25-0676-02-00bn-cc50-cr-for-cid3866.docx" TargetMode="External"/><Relationship Id="rId3" Type="http://schemas.openxmlformats.org/officeDocument/2006/relationships/hyperlink" Target="https://mentor.ieee.org/802.11/dcn/25/11-25-0538-02-00bn-cc50-cid-1780-discussion-on-npca-switch-back.docx" TargetMode="External"/><Relationship Id="rId7" Type="http://schemas.openxmlformats.org/officeDocument/2006/relationships/hyperlink" Target="https://mentor.ieee.org/802.11/dcn/25/11-25-0479-04-00bn-cr-for-cid-1378.docx" TargetMode="External"/><Relationship Id="rId12" Type="http://schemas.openxmlformats.org/officeDocument/2006/relationships/hyperlink" Target="https://mentor.ieee.org/802.11/dcn/25/11-25-0756-01-00bn-cc50-cr-for-cid-2693.docx" TargetMode="External"/><Relationship Id="rId2" Type="http://schemas.openxmlformats.org/officeDocument/2006/relationships/hyperlink" Target="https://mentor.ieee.org/802.11/dcn/25/11-25-0627-06-00bn-cc50-cr-for-p-edca.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660-00-00bn-cc50-ppdu-classification-for-uhr-sta.docx" TargetMode="External"/><Relationship Id="rId11" Type="http://schemas.openxmlformats.org/officeDocument/2006/relationships/hyperlink" Target="https://mentor.ieee.org/802.11/dcn/25/11-25-0755-00-00bn-pdt-mac-co-tdma-cr-cc50-part-2.docx" TargetMode="External"/><Relationship Id="rId5" Type="http://schemas.openxmlformats.org/officeDocument/2006/relationships/hyperlink" Target="https://mentor.ieee.org/802.11/dcn/25/11-25-0641-01-00bn-cc50-cr-for-a-mpdu-operation-in-a-uhr-ppdu.docx" TargetMode="External"/><Relationship Id="rId10" Type="http://schemas.openxmlformats.org/officeDocument/2006/relationships/hyperlink" Target="https://mentor.ieee.org/802.11/dcn/25/11-25-0688-00-00bn-cc50-cr-of-cid-710.docx" TargetMode="External"/><Relationship Id="rId4" Type="http://schemas.openxmlformats.org/officeDocument/2006/relationships/hyperlink" Target="https://mentor.ieee.org/802.11/dcn/25/11-25-0640-02-00bn-cc50-cr-for-a-mpdu-9-7.docx" TargetMode="External"/><Relationship Id="rId9" Type="http://schemas.openxmlformats.org/officeDocument/2006/relationships/hyperlink" Target="https://mentor.ieee.org/802.11/dcn/25/11-25-0744-00-00bn-mac-pdt-cr-37-12-5-parameter-update.docx" TargetMode="External"/></Relationships>
</file>

<file path=ppt/slides/_rels/slide44.xml.rels><?xml version="1.0" encoding="UTF-8" standalone="yes"?>
<Relationships xmlns="http://schemas.openxmlformats.org/package/2006/relationships"><Relationship Id="rId8" Type="http://schemas.openxmlformats.org/officeDocument/2006/relationships/hyperlink" Target="https://mentor.ieee.org/802.11/dcn/25/11-25-0914-00-00bn-cc50-cr-on-dru-definition-of-distribution-bandwidth.docx" TargetMode="External"/><Relationship Id="rId13" Type="http://schemas.openxmlformats.org/officeDocument/2006/relationships/hyperlink" Target="https://mentor.ieee.org/802.11/dcn/25/11-25-0726-00-00bn-transmit-and-receive-specifications-for-new-mcs-follow-up.pptx" TargetMode="External"/><Relationship Id="rId3" Type="http://schemas.openxmlformats.org/officeDocument/2006/relationships/hyperlink" Target="https://mentor.ieee.org/802.11/dcn/25/11-25-0855-00-00bn-comment-resolution-for-38-5-parameters-of-uhr-mcs.docx" TargetMode="External"/><Relationship Id="rId7" Type="http://schemas.openxmlformats.org/officeDocument/2006/relationships/hyperlink" Target="https://mentor.ieee.org/802.11/dcn/25/11-25-0902-00-00bn-cr-for-subclause-38-3-2-2-2.docx" TargetMode="External"/><Relationship Id="rId12" Type="http://schemas.openxmlformats.org/officeDocument/2006/relationships/hyperlink" Target="https://mentor.ieee.org/802.11/dcn/25/11-25-0721-00-00bn-uhr-transmit-and-receiver-specification-for-new-mcss-follow-up.pptx" TargetMode="External"/><Relationship Id="rId2" Type="http://schemas.openxmlformats.org/officeDocument/2006/relationships/hyperlink" Target="https://mentor.ieee.org/802.11/dcn/25/11-25-0846-00-00bn-comment-resolution-for-38-3-11-mcs-ueqm.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844-00-00bn-pdt-transmit-constellation-error-definition-for-uhr-rru-tb-ppdu.docx" TargetMode="External"/><Relationship Id="rId11" Type="http://schemas.openxmlformats.org/officeDocument/2006/relationships/hyperlink" Target="https://mentor.ieee.org/802.11/dcn/25/11-25-0847-00-00bn-tgbn-coexistence-assessment-document.docx" TargetMode="External"/><Relationship Id="rId5" Type="http://schemas.openxmlformats.org/officeDocument/2006/relationships/hyperlink" Target="https://mentor.ieee.org/802.11/dcn/25/11-25-0884-01-00bn-cc50-cr-for-subclauses-38-3-9-and-38-3-8.docx" TargetMode="External"/><Relationship Id="rId10" Type="http://schemas.openxmlformats.org/officeDocument/2006/relationships/hyperlink" Target="https://mentor.ieee.org/802.11/dcn/25/11-25-0804-00-00bn-cc50-cr-for-37-6-nominal-packet-padding-values-selection-rules.docx" TargetMode="External"/><Relationship Id="rId4" Type="http://schemas.openxmlformats.org/officeDocument/2006/relationships/hyperlink" Target="https://mentor.ieee.org/802.11/dcn/25/11-25-0732-00-00bn-cc50-crs-related-to-tone-plan-for-drus.docx" TargetMode="External"/><Relationship Id="rId9" Type="http://schemas.openxmlformats.org/officeDocument/2006/relationships/hyperlink" Target="https://mentor.ieee.org/802.11/dcn/25/11-25-0886-00-00bn-cc50-cr-for-dru-dcm.docx" TargetMode="External"/></Relationships>
</file>

<file path=ppt/slides/_rels/slide45.xml.rels><?xml version="1.0" encoding="UTF-8" standalone="yes"?>
<Relationships xmlns="http://schemas.openxmlformats.org/package/2006/relationships"><Relationship Id="rId8" Type="http://schemas.openxmlformats.org/officeDocument/2006/relationships/hyperlink" Target="https://mentor.ieee.org/802.11/dcn/25/11-25-0755-00-00bn-pdt-mac-co-tdma-cr-cc50-part-2.docx" TargetMode="External"/><Relationship Id="rId13" Type="http://schemas.openxmlformats.org/officeDocument/2006/relationships/hyperlink" Target="https://mentor.ieee.org/802.11/dcn/25/11-25-0839-01-00bn-pdt-uhr-mu-operation.docx" TargetMode="External"/><Relationship Id="rId3" Type="http://schemas.openxmlformats.org/officeDocument/2006/relationships/hyperlink" Target="https://mentor.ieee.org/802.11/dcn/25/11-25-0713-05-00bn-pdt-mac-dso-follow-up.docx" TargetMode="External"/><Relationship Id="rId7" Type="http://schemas.openxmlformats.org/officeDocument/2006/relationships/hyperlink" Target="https://mentor.ieee.org/802.11/dcn/25/11-25-0688-00-00bn-cc50-cr-of-cid-710.docx" TargetMode="External"/><Relationship Id="rId12" Type="http://schemas.openxmlformats.org/officeDocument/2006/relationships/hyperlink" Target="https://mentor.ieee.org/802.11/dcn/25/11-25-0838-02-00bn-cc50-cr-for-a-mpdu-9-7-3-related-to-the-feedback-information.docx" TargetMode="External"/><Relationship Id="rId2" Type="http://schemas.openxmlformats.org/officeDocument/2006/relationships/hyperlink" Target="https://mentor.ieee.org/802.11/dcn/25/11-25-0676-02-00bn-cc50-cr-for-cid3866.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744-02-00bn-mac-pdt-cr-37-12-5-parameter-update.docx" TargetMode="External"/><Relationship Id="rId11" Type="http://schemas.openxmlformats.org/officeDocument/2006/relationships/hyperlink" Target="https://mentor.ieee.org/802.11/dcn/25/11-25-0764-00-00bn-peer-to-peer-p2p-pdt.docx" TargetMode="External"/><Relationship Id="rId5" Type="http://schemas.openxmlformats.org/officeDocument/2006/relationships/hyperlink" Target="https://mentor.ieee.org/802.11/dcn/25/11-25-0627-10-00bn-cc50-cr-for-p-edca.docx" TargetMode="External"/><Relationship Id="rId10" Type="http://schemas.openxmlformats.org/officeDocument/2006/relationships/hyperlink" Target="https://mentor.ieee.org/802.11/dcn/25/11-25-0757-00-00bn-cc50-cr-for-cid-2697-spatial-reuse-for-npca-capable-stas.docx" TargetMode="External"/><Relationship Id="rId4" Type="http://schemas.openxmlformats.org/officeDocument/2006/relationships/hyperlink" Target="https://mentor.ieee.org/802.11/dcn/25/11-25-0736-05-00bn-pdt-cr-mac-on-seamless-roaming-part-2.docx" TargetMode="External"/><Relationship Id="rId9" Type="http://schemas.openxmlformats.org/officeDocument/2006/relationships/hyperlink" Target="https://mentor.ieee.org/802.11/dcn/25/11-25-0756-01-00bn-cc50-cr-for-cid-2693.docx" TargetMode="External"/></Relationships>
</file>

<file path=ppt/slides/_rels/slide46.xml.rels><?xml version="1.0" encoding="UTF-8" standalone="yes"?>
<Relationships xmlns="http://schemas.openxmlformats.org/package/2006/relationships"><Relationship Id="rId8" Type="http://schemas.openxmlformats.org/officeDocument/2006/relationships/hyperlink" Target="https://mentor.ieee.org/802.11/dcn/25/11-25-0919-00-00bn-cc50-cid-resolutions-for-section-38-3-10.docx" TargetMode="External"/><Relationship Id="rId3" Type="http://schemas.openxmlformats.org/officeDocument/2006/relationships/hyperlink" Target="https://mentor.ieee.org/802.11/dcn/25/11-25-0686-00-00bn-cc50-cr-for-common-field-for-non-ofdma-transmission-and-co-bf-transmission.docx" TargetMode="External"/><Relationship Id="rId7" Type="http://schemas.openxmlformats.org/officeDocument/2006/relationships/hyperlink" Target="https://mentor.ieee.org/802.11/dcn/25/11-25-0777-00-00bn-cr-phy-cc50-cids-in-subclause-38-3-25-receiver-specification-part2.docx" TargetMode="External"/><Relationship Id="rId12" Type="http://schemas.openxmlformats.org/officeDocument/2006/relationships/hyperlink" Target="https://mentor.ieee.org/802.11/dcn/25/11-25-0808-00-00bn-discussion-on-design-of-interference-mitigation-pilots-follow-up.pptx" TargetMode="External"/><Relationship Id="rId2" Type="http://schemas.openxmlformats.org/officeDocument/2006/relationships/hyperlink" Target="https://mentor.ieee.org/802.11/dcn/25/11-25-0725-01-00bn-cc50-cr-for-uhr-sig-user-specific-field-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615-00-00bn-cc50-cr-on-timing-related-parameters.docx" TargetMode="External"/><Relationship Id="rId11" Type="http://schemas.openxmlformats.org/officeDocument/2006/relationships/hyperlink" Target="https://mentor.ieee.org/802.11/dcn/25/11-25-0739-00-00bn-on-interference-mitigation-pilots.pptx" TargetMode="External"/><Relationship Id="rId5" Type="http://schemas.openxmlformats.org/officeDocument/2006/relationships/hyperlink" Target="https://mentor.ieee.org/802.11/dcn/25/11-25-0721-00-00bn-uhr-transmit-and-receiver-specification-for-new-mcss-follow-up.pptx" TargetMode="External"/><Relationship Id="rId10" Type="http://schemas.openxmlformats.org/officeDocument/2006/relationships/hyperlink" Target="https://mentor.ieee.org/802.11/dcn/25/11-25-0927-00-00bn-cc50-cr-on-dru-in-38-3-2-1-group-2.docx" TargetMode="External"/><Relationship Id="rId4" Type="http://schemas.openxmlformats.org/officeDocument/2006/relationships/hyperlink" Target="https://mentor.ieee.org/802.11/dcn/25/11-25-0778-00-00bn-cr-phy-cc50-cids-in-subclause-38-3-19-transmit-requirements-for-ppdus-sent-in-response-to-a-triggering-frame-part2.docx" TargetMode="External"/><Relationship Id="rId9" Type="http://schemas.openxmlformats.org/officeDocument/2006/relationships/hyperlink" Target="https://mentor.ieee.org/802.11/dcn/25/11-25-0881-00-00bn-cc50-cid-resolutions-for-section-38-1-part-3.docx" TargetMode="External"/></Relationships>
</file>

<file path=ppt/slides/_rels/slide47.xml.rels><?xml version="1.0" encoding="UTF-8" standalone="yes"?>
<Relationships xmlns="http://schemas.openxmlformats.org/package/2006/relationships"><Relationship Id="rId8" Type="http://schemas.openxmlformats.org/officeDocument/2006/relationships/hyperlink" Target="https://mentor.ieee.org/802.11/dcn/25/11-25-0838-02-00bn-cc50-cr-for-a-mpdu-9-7-3-related-to-the-feedback-information.docx" TargetMode="External"/><Relationship Id="rId3" Type="http://schemas.openxmlformats.org/officeDocument/2006/relationships/hyperlink" Target="https://mentor.ieee.org/802.11/dcn/25/11-25-0744-02-00bn-mac-pdt-cr-37-12-5-parameter-update.docx" TargetMode="External"/><Relationship Id="rId7" Type="http://schemas.openxmlformats.org/officeDocument/2006/relationships/hyperlink" Target="https://mentor.ieee.org/802.11/dcn/25/11-25-0764-00-00bn-peer-to-peer-p2p-pdt.docx" TargetMode="External"/><Relationship Id="rId2" Type="http://schemas.openxmlformats.org/officeDocument/2006/relationships/hyperlink" Target="https://mentor.ieee.org/802.11/dcn/25/11-25-0627-10-00bn-cc50-cr-for-p-edca.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757-00-00bn-cc50-cr-for-cid-2697-spatial-reuse-for-npca-capable-stas.docx" TargetMode="External"/><Relationship Id="rId11" Type="http://schemas.openxmlformats.org/officeDocument/2006/relationships/hyperlink" Target="https://mentor.ieee.org/802.11/dcn/25/11-25-0621-00-00bn-resolution-to-cid-1023.docx" TargetMode="External"/><Relationship Id="rId5" Type="http://schemas.openxmlformats.org/officeDocument/2006/relationships/hyperlink" Target="https://mentor.ieee.org/802.11/dcn/25/11-25-0756-01-00bn-cc50-cr-for-cid-2693.docx" TargetMode="External"/><Relationship Id="rId10" Type="http://schemas.openxmlformats.org/officeDocument/2006/relationships/hyperlink" Target="https://mentor.ieee.org/802.11/dcn/25/11-25-0753-00-00bn-pdt-mac-on-seamless-roaming-part-3.docx" TargetMode="External"/><Relationship Id="rId4" Type="http://schemas.openxmlformats.org/officeDocument/2006/relationships/hyperlink" Target="https://mentor.ieee.org/802.11/dcn/25/11-25-0688-00-00bn-cc50-cr-of-cid-710.docx" TargetMode="External"/><Relationship Id="rId9" Type="http://schemas.openxmlformats.org/officeDocument/2006/relationships/hyperlink" Target="https://mentor.ieee.org/802.11/dcn/25/11-25-0839-01-00bn-pdt-uhr-mu-operation.docx" TargetMode="External"/></Relationships>
</file>

<file path=ppt/slides/_rels/slide48.xml.rels><?xml version="1.0" encoding="UTF-8" standalone="yes"?>
<Relationships xmlns="http://schemas.openxmlformats.org/package/2006/relationships"><Relationship Id="rId8" Type="http://schemas.openxmlformats.org/officeDocument/2006/relationships/hyperlink" Target="https://mentor.ieee.org/802.11/dcn/25/11-25-0950-00-00bn-pdt-and-cr-for-stream-parser.docx" TargetMode="External"/><Relationship Id="rId13" Type="http://schemas.openxmlformats.org/officeDocument/2006/relationships/hyperlink" Target="https://mentor.ieee.org/802.11/dcn/25/11-25-0808-00-00bn-discussion-on-design-of-interference-mitigation-pilots-follow-up.pptx" TargetMode="External"/><Relationship Id="rId3" Type="http://schemas.openxmlformats.org/officeDocument/2006/relationships/hyperlink" Target="https://mentor.ieee.org/802.11/dcn/25/11-25-0927-01-00bn-cc50-cr-on-dru-in-38-3-2-1-group-2.docx" TargetMode="External"/><Relationship Id="rId7" Type="http://schemas.openxmlformats.org/officeDocument/2006/relationships/hyperlink" Target="https://mentor.ieee.org/802.11/dcn/25/11-25-0823-00-00bn-cc50-cr-on-ueqm-cid-372-374.doc" TargetMode="External"/><Relationship Id="rId12" Type="http://schemas.openxmlformats.org/officeDocument/2006/relationships/hyperlink" Target="https://mentor.ieee.org/802.11/dcn/25/11-25-0739-00-00bn-on-interference-mitigation-pilots.pptx" TargetMode="External"/><Relationship Id="rId2" Type="http://schemas.openxmlformats.org/officeDocument/2006/relationships/hyperlink" Target="https://mentor.ieee.org/802.11/dcn/25/11-25-0884-02-00bn-cc50-cr-for-subclauses-38-3-9-and-38-3-8.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775-00-00bn-crs-on-new-mcss-for-subclause-38-5.docx" TargetMode="External"/><Relationship Id="rId11" Type="http://schemas.openxmlformats.org/officeDocument/2006/relationships/hyperlink" Target="https://mentor.ieee.org/802.11/dcn/25/11-25-0847-00-00bn-tgbn-coexistence-assessment-document.docx" TargetMode="External"/><Relationship Id="rId5" Type="http://schemas.openxmlformats.org/officeDocument/2006/relationships/hyperlink" Target="https://mentor.ieee.org/802.11/dcn/25/11-25-0718-00-00bn-cr-cc50-phy-service-interface.docx" TargetMode="External"/><Relationship Id="rId10" Type="http://schemas.openxmlformats.org/officeDocument/2006/relationships/hyperlink" Target="https://mentor.ieee.org/802.11/dcn/25/11-25-0857-00-00bn-pdt-phy-plme.docx" TargetMode="External"/><Relationship Id="rId4" Type="http://schemas.openxmlformats.org/officeDocument/2006/relationships/hyperlink" Target="https://mentor.ieee.org/802.11/dcn/25/11-25-0615-00-00bn-cc50-cr-on-timing-related-parameters.docx" TargetMode="External"/><Relationship Id="rId9" Type="http://schemas.openxmlformats.org/officeDocument/2006/relationships/hyperlink" Target="https://mentor.ieee.org/802.11/dcn/25/11-25-0735-01-00bn-cc50-cr-for-cids-on-overhearing-obss-csi.docx" TargetMode="External"/></Relationships>
</file>

<file path=ppt/slides/_rels/slide49.xml.rels><?xml version="1.0" encoding="UTF-8" standalone="yes"?>
<Relationships xmlns="http://schemas.openxmlformats.org/package/2006/relationships"><Relationship Id="rId8" Type="http://schemas.openxmlformats.org/officeDocument/2006/relationships/hyperlink" Target="https://mentor.ieee.org/802.11/dcn/25/11-25-0768-00-00bn-pdt-mac-and-cr-coordinated-beamforming-protocol.docx" TargetMode="External"/><Relationship Id="rId13" Type="http://schemas.openxmlformats.org/officeDocument/2006/relationships/hyperlink" Target="https://mentor.ieee.org/802.11/dcn/25/11-25-0908-00-00bn-cc50-cr-for-clause-9-4-2-aa2.docx" TargetMode="External"/><Relationship Id="rId3" Type="http://schemas.openxmlformats.org/officeDocument/2006/relationships/hyperlink" Target="https://mentor.ieee.org/802.11/dcn/25/11-25-0438-06-00bn-cc-d0-1-subclause-9-3-1-8-6.docx" TargetMode="External"/><Relationship Id="rId7" Type="http://schemas.openxmlformats.org/officeDocument/2006/relationships/hyperlink" Target="https://mentor.ieee.org/802.11/dcn/25/11-25-0766-00-00bn-pdt-mac-and-cr-coordinated-spatial-reuse-protocol.docx" TargetMode="External"/><Relationship Id="rId12" Type="http://schemas.openxmlformats.org/officeDocument/2006/relationships/hyperlink" Target="https://mentor.ieee.org/802.11/dcn/25/11-25-0907-00-00bn-cc50-cr-for-clause-9-4-2-aa1.docx" TargetMode="External"/><Relationship Id="rId2" Type="http://schemas.openxmlformats.org/officeDocument/2006/relationships/hyperlink" Target="https://mentor.ieee.org/802.11/dcn/25/11-25-0437-08-00bn-cc-d0-1-subclause-37-11.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839-04-00bn-pdt-uhr-mu-operation.docx" TargetMode="External"/><Relationship Id="rId11" Type="http://schemas.openxmlformats.org/officeDocument/2006/relationships/hyperlink" Target="https://mentor.ieee.org/802.11/dcn/25/11-25-0880-00-00bn-pdt-mac-on-l4s.docx" TargetMode="External"/><Relationship Id="rId5" Type="http://schemas.openxmlformats.org/officeDocument/2006/relationships/hyperlink" Target="https://mentor.ieee.org/802.11/dcn/25/11-25-0838-05-00bn-cc50-cr-for-a-mpdu-9-7-3-related-to-the-feedback-information.docx" TargetMode="External"/><Relationship Id="rId10" Type="http://schemas.openxmlformats.org/officeDocument/2006/relationships/hyperlink" Target="https://mentor.ieee.org/802.11/dcn/25/11-25-0503-04-00bn-pdt-mac-dbe.docx" TargetMode="External"/><Relationship Id="rId4" Type="http://schemas.openxmlformats.org/officeDocument/2006/relationships/hyperlink" Target="https://mentor.ieee.org/802.11/dcn/25/11-25-0764-01-00bn-peer-to-peer-p2p-pdt.docx" TargetMode="External"/><Relationship Id="rId9" Type="http://schemas.openxmlformats.org/officeDocument/2006/relationships/hyperlink" Target="https://mentor.ieee.org/802.11/dcn/25/11-25-0621-00-00bn-resolution-to-cid-1023.docx"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8" Type="http://schemas.openxmlformats.org/officeDocument/2006/relationships/hyperlink" Target="https://mentor.ieee.org/802.11/dcn/25/11-25-0845-00-00bn-cobf-nsym-field-definition.pptx" TargetMode="External"/><Relationship Id="rId13" Type="http://schemas.openxmlformats.org/officeDocument/2006/relationships/hyperlink" Target="https://mentor.ieee.org/802.11/dcn/25/11-25-0903-00-00bn-concurrent-ack-to-cobf-ppdu.pptx" TargetMode="External"/><Relationship Id="rId3" Type="http://schemas.openxmlformats.org/officeDocument/2006/relationships/hyperlink" Target="https://mentor.ieee.org/802.11/dcn/25/11-25-0752-00-00bn-initial-frame-exchange-in-co-sr-co-bf-follow-up.pptx" TargetMode="External"/><Relationship Id="rId7" Type="http://schemas.openxmlformats.org/officeDocument/2006/relationships/hyperlink" Target="https://mentor.ieee.org/802.11/dcn/25/11-25-0842-00-00bn-information-exchange-in-the-cobf-transmission-phase-follow-up.pptx" TargetMode="External"/><Relationship Id="rId12" Type="http://schemas.openxmlformats.org/officeDocument/2006/relationships/hyperlink" Target="https://mentor.ieee.org/802.11/dcn/25/11-25-0704-00-00bn-simultaneous-cobf-ack-transmission.pptx" TargetMode="External"/><Relationship Id="rId2" Type="http://schemas.openxmlformats.org/officeDocument/2006/relationships/hyperlink" Target="https://mentor.ieee.org/802.11/dcn/25/11-25-0734-00-00bn-misc-cbf-topics-part-ii.ppt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836-00-00bn-follow-up-on-cfo-correction-for-cobf.pptx" TargetMode="External"/><Relationship Id="rId11" Type="http://schemas.openxmlformats.org/officeDocument/2006/relationships/hyperlink" Target="https://mentor.ieee.org/802.11/dcn/25/11-25-0872-00-00bn-on-cobf-ap-s-carrier-synchronization-overhearing-csi-report-in-cobf-sounding.pptx" TargetMode="External"/><Relationship Id="rId5" Type="http://schemas.openxmlformats.org/officeDocument/2006/relationships/hyperlink" Target="https://mentor.ieee.org/802.11/dcn/25/11-25-0834-00-00bn-cfo-considerations-in-joint-sounding.pptx" TargetMode="External"/><Relationship Id="rId10" Type="http://schemas.openxmlformats.org/officeDocument/2006/relationships/hyperlink" Target="https://mentor.ieee.org/802.11/dcn/25/11-25-0869-00-00bn-cosr-misc.pptx" TargetMode="External"/><Relationship Id="rId4" Type="http://schemas.openxmlformats.org/officeDocument/2006/relationships/hyperlink" Target="https://mentor.ieee.org/802.11/dcn/25/11-25-0793-00-00bn-spatial-re-use-and-spatial-nulling-interference-cancellation-requirements.pptx" TargetMode="External"/><Relationship Id="rId9" Type="http://schemas.openxmlformats.org/officeDocument/2006/relationships/hyperlink" Target="https://mentor.ieee.org/802.11/dcn/25/11-25-0851-00-00bn-phy-version-indications-in-co-sr-transmissions.pptx" TargetMode="External"/></Relationships>
</file>

<file path=ppt/slides/_rels/slide51.xml.rels><?xml version="1.0" encoding="UTF-8" standalone="yes"?>
<Relationships xmlns="http://schemas.openxmlformats.org/package/2006/relationships"><Relationship Id="rId8" Type="http://schemas.openxmlformats.org/officeDocument/2006/relationships/hyperlink" Target="https://mentor.ieee.org/802.11/dcn/24/11-24-0879-04-0000-ieee-p802-11bk-d2-0-mandatory-draft-review-mdr-report.docx" TargetMode="External"/><Relationship Id="rId3" Type="http://schemas.openxmlformats.org/officeDocument/2006/relationships/hyperlink" Target="https://mentor.ieee.org/802.11/dcn/25/11-25-0413-00-00bn-support-for-emlsr-during-cbf.pptx" TargetMode="External"/><Relationship Id="rId7" Type="http://schemas.openxmlformats.org/officeDocument/2006/relationships/hyperlink" Target="https://mentor.ieee.org/802.11/dcn/25/11-25-0694-01-00bn-uhr-ofdma-sounding-limitations.pptx" TargetMode="External"/><Relationship Id="rId2" Type="http://schemas.openxmlformats.org/officeDocument/2006/relationships/hyperlink" Target="https://mentor.ieee.org/802.11/dcn/25/11-25-0087-00-00bn-co-triggering-frame-design-for-cobf.ppt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574-05-00bn-cobf-sequence-optimization.pptx" TargetMode="External"/><Relationship Id="rId5" Type="http://schemas.openxmlformats.org/officeDocument/2006/relationships/hyperlink" Target="https://mentor.ieee.org/802.11/dcn/25/11-25-0745-00-00bn-csi-open-issues-in-cbf.pptx" TargetMode="External"/><Relationship Id="rId4" Type="http://schemas.openxmlformats.org/officeDocument/2006/relationships/hyperlink" Target="https://mentor.ieee.org/802.11/dcn/25/11-25-0541-01-00bn-co-sr-power-control.pptx" TargetMode="External"/><Relationship Id="rId9" Type="http://schemas.openxmlformats.org/officeDocument/2006/relationships/hyperlink" Target="https://mentor.ieee.org/802.11/dcn/24/11-24-2124-00-00bn-frame-sequence-for-csr-and-cbf.pptx" TargetMode="External"/></Relationships>
</file>

<file path=ppt/slides/_rels/slide52.xml.rels><?xml version="1.0" encoding="UTF-8" standalone="yes"?>
<Relationships xmlns="http://schemas.openxmlformats.org/package/2006/relationships"><Relationship Id="rId8" Type="http://schemas.openxmlformats.org/officeDocument/2006/relationships/hyperlink" Target="https://mentor.ieee.org/802.11/dcn/25/11-25-0766-00-00bn-pdt-mac-and-cr-coordinated-spatial-reuse-protocol.docx" TargetMode="External"/><Relationship Id="rId13" Type="http://schemas.openxmlformats.org/officeDocument/2006/relationships/hyperlink" Target="https://mentor.ieee.org/802.11/dcn/25/11-25-0907-00-00bn-cc50-cr-for-clause-9-4-2-aa1.docx" TargetMode="External"/><Relationship Id="rId3" Type="http://schemas.openxmlformats.org/officeDocument/2006/relationships/hyperlink" Target="https://mentor.ieee.org/802.11/dcn/25/11-25-0755-09-00bn-pdt-mac-co-tdma-cr-cc50-part-2.docx" TargetMode="External"/><Relationship Id="rId7" Type="http://schemas.openxmlformats.org/officeDocument/2006/relationships/hyperlink" Target="https://mentor.ieee.org/802.11/dcn/25/11-25-0839-04-00bn-pdt-uhr-mu-operation.docx" TargetMode="External"/><Relationship Id="rId12" Type="http://schemas.openxmlformats.org/officeDocument/2006/relationships/hyperlink" Target="https://mentor.ieee.org/802.11/dcn/25/11-25-0880-00-00bn-pdt-mac-on-l4s.docx" TargetMode="External"/><Relationship Id="rId2" Type="http://schemas.openxmlformats.org/officeDocument/2006/relationships/hyperlink" Target="https://mentor.ieee.org/802.11/dcn/25/11-25-0638-03-00bn-crs-for-cid-related-to-definitions-in-mapc-scheme.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838-05-00bn-cc50-cr-for-a-mpdu-9-7-3-related-to-the-feedback-information.docx" TargetMode="External"/><Relationship Id="rId11" Type="http://schemas.openxmlformats.org/officeDocument/2006/relationships/hyperlink" Target="https://mentor.ieee.org/802.11/dcn/25/11-25-0503-04-00bn-pdt-mac-dbe.docx" TargetMode="External"/><Relationship Id="rId5" Type="http://schemas.openxmlformats.org/officeDocument/2006/relationships/hyperlink" Target="https://mentor.ieee.org/802.11/dcn/25/11-25-0757-00-00bn-cc50-cr-for-cid-2697-spatial-reuse-for-npca-capable-stas.docx" TargetMode="External"/><Relationship Id="rId10" Type="http://schemas.openxmlformats.org/officeDocument/2006/relationships/hyperlink" Target="https://mentor.ieee.org/802.11/dcn/25/11-25-0621-00-00bn-resolution-to-cid-1023.docx" TargetMode="External"/><Relationship Id="rId4" Type="http://schemas.openxmlformats.org/officeDocument/2006/relationships/hyperlink" Target="https://mentor.ieee.org/802.11/dcn/25/11-25-0479-04-00bn-cr-for-cid-1378.docx" TargetMode="External"/><Relationship Id="rId9" Type="http://schemas.openxmlformats.org/officeDocument/2006/relationships/hyperlink" Target="https://mentor.ieee.org/802.11/dcn/25/11-25-0768-00-00bn-pdt-mac-and-cr-coordinated-beamforming-protocol.docx" TargetMode="External"/></Relationships>
</file>

<file path=ppt/slides/_rels/slide53.xml.rels><?xml version="1.0" encoding="UTF-8" standalone="yes"?>
<Relationships xmlns="http://schemas.openxmlformats.org/package/2006/relationships"><Relationship Id="rId2" Type="http://schemas.openxmlformats.org/officeDocument/2006/relationships/hyperlink" Target="https://mentor.ieee.org/802.11/dcn/25/11-25-0014-18-00bn-tgbn-motions-list-part-2.pptx" TargetMode="Externa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8" Type="http://schemas.openxmlformats.org/officeDocument/2006/relationships/hyperlink" Target="https://mentor.ieee.org/802.11/dcn/25/11-25-0646-04-00bn-cr-for-clause-3-2.docx" TargetMode="External"/><Relationship Id="rId13" Type="http://schemas.openxmlformats.org/officeDocument/2006/relationships/hyperlink" Target="https://mentor.ieee.org/802.11/dcn/25/11-25-0633-00-00bn-joint-pdt-cr-trigger-frame-format-part-2.docx" TargetMode="External"/><Relationship Id="rId3" Type="http://schemas.openxmlformats.org/officeDocument/2006/relationships/hyperlink" Target="https://mentor.ieee.org/802.11/dcn/25/11-25-0442-03-00bn-cc50-cr-on-trigger-frame-part-1.docx" TargetMode="External"/><Relationship Id="rId7" Type="http://schemas.openxmlformats.org/officeDocument/2006/relationships/hyperlink" Target="https://mentor.ieee.org/802.11/dcn/25/11-25-0637-03-00bn-joint-pdt-cr-trigger-frame-format-part-6.docx" TargetMode="External"/><Relationship Id="rId12" Type="http://schemas.openxmlformats.org/officeDocument/2006/relationships/hyperlink" Target="https://mentor.ieee.org/802.11/dcn/25/11-25-0852-00-00bn-cc50-cr-for-mib.docx" TargetMode="External"/><Relationship Id="rId2" Type="http://schemas.openxmlformats.org/officeDocument/2006/relationships/hyperlink" Target="https://mentor.ieee.org/802.11/dcn/25/11-25-0681-05-00bn-pdt-crs-joint-sounding-procedure.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636-03-00bn-joint-pdt-cr-trigger-frame-format-part-5.docx" TargetMode="External"/><Relationship Id="rId11" Type="http://schemas.openxmlformats.org/officeDocument/2006/relationships/hyperlink" Target="https://mentor.ieee.org/802.11/dcn/25/11-25-0707-02-00bn-cc50-cr-for-clause-6-part-2.docx" TargetMode="External"/><Relationship Id="rId5" Type="http://schemas.openxmlformats.org/officeDocument/2006/relationships/hyperlink" Target="https://mentor.ieee.org/802.11/dcn/25/11-25-0635-01-00bn-joint-pdt-cr-trigger-frame-format-part-4.docx" TargetMode="External"/><Relationship Id="rId10" Type="http://schemas.openxmlformats.org/officeDocument/2006/relationships/hyperlink" Target="https://mentor.ieee.org/802.11/dcn/25/11-25-0773-01-00bn-cr-joint-cc50-cids-in-subclause-9-3-1-19-ndpa-frame-format.docx" TargetMode="External"/><Relationship Id="rId4" Type="http://schemas.openxmlformats.org/officeDocument/2006/relationships/hyperlink" Target="https://mentor.ieee.org/802.11/dcn/25/11-25-0634-01-00bn-joint-pdt-cr-trigger-frame-format-part-3.docx" TargetMode="External"/><Relationship Id="rId9" Type="http://schemas.openxmlformats.org/officeDocument/2006/relationships/hyperlink" Target="https://mentor.ieee.org/802.11/dcn/25/11-25-0717-03-00bn-pdt-joint-abbreviations-and-acronyms.docx" TargetMode="External"/><Relationship Id="rId14" Type="http://schemas.openxmlformats.org/officeDocument/2006/relationships/hyperlink" Target="https://mentor.ieee.org/802.11/dcn/25/11-25-0657-00-00bn-cr-for-clause-3-2-part-2.docx" TargetMode="External"/></Relationships>
</file>

<file path=ppt/slides/_rels/slide59.xml.rels><?xml version="1.0" encoding="UTF-8" standalone="yes"?>
<Relationships xmlns="http://schemas.openxmlformats.org/package/2006/relationships"><Relationship Id="rId3" Type="http://schemas.openxmlformats.org/officeDocument/2006/relationships/hyperlink" Target="https://mentor.ieee.org/802.11/dcn/25/11-25-0926-00-00bn-tgbn-timeline.pptx" TargetMode="External"/><Relationship Id="rId2" Type="http://schemas.openxmlformats.org/officeDocument/2006/relationships/hyperlink" Target="https://mentor.ieee.org/802.11/dcn/25/11-25-0014-20-00bn-tgbn-motions-list-part-2.pptx" TargetMode="External"/><Relationship Id="rId1" Type="http://schemas.openxmlformats.org/officeDocument/2006/relationships/slideLayout" Target="../slideLayouts/slideLayout2.xml"/><Relationship Id="rId4" Type="http://schemas.openxmlformats.org/officeDocument/2006/relationships/hyperlink" Target="https://mentor.ieee.org/802.11/dcn/25/11-25-0847-00-00bn-tgbn-coexistence-assessment-document.docx"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s://grouper.ieee.org/groups/802/11/Rules/format-rules.html" TargetMode="Externa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3" Type="http://schemas.openxmlformats.org/officeDocument/2006/relationships/hyperlink" Target="https://mentor.ieee.org/802.11/dcn/25/11-25-0636-03-00bn-joint-pdt-cr-trigger-frame-format-part-5.docx" TargetMode="External"/><Relationship Id="rId7" Type="http://schemas.openxmlformats.org/officeDocument/2006/relationships/hyperlink" Target="https://mentor.ieee.org/802.11/dcn/25/11-25-0773-01-00bn-cr-joint-cc50-cids-in-subclause-9-3-1-19-ndpa-frame-format.docx" TargetMode="External"/><Relationship Id="rId2" Type="http://schemas.openxmlformats.org/officeDocument/2006/relationships/hyperlink" Target="https://mentor.ieee.org/802.11/dcn/25/11-25-0635-01-00bn-joint-pdt-cr-trigger-frame-format-part-4.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717-03-00bn-pdt-joint-abbreviations-and-acronyms.docx" TargetMode="External"/><Relationship Id="rId5" Type="http://schemas.openxmlformats.org/officeDocument/2006/relationships/hyperlink" Target="https://mentor.ieee.org/802.11/dcn/25/11-25-0646-04-00bn-cr-for-clause-3-2.docx" TargetMode="External"/><Relationship Id="rId4" Type="http://schemas.openxmlformats.org/officeDocument/2006/relationships/hyperlink" Target="https://mentor.ieee.org/802.11/dcn/25/11-25-0637-03-00bn-joint-pdt-cr-trigger-frame-format-part-6.docx" TargetMode="Externa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3" Type="http://schemas.openxmlformats.org/officeDocument/2006/relationships/hyperlink" Target="https://development.standards.ieee.org/myproject-web/app#viewpar/14476/10639" TargetMode="External"/><Relationship Id="rId2" Type="http://schemas.openxmlformats.org/officeDocument/2006/relationships/hyperlink" Target="https://www.ieee802.org/11/Reports/tgbn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24/ec-24-0039-00-ACSD-p802-11bn.docx"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mailto:sschelstraete@maxlinear.com" TargetMode="External"/><Relationship Id="rId3" Type="http://schemas.openxmlformats.org/officeDocument/2006/relationships/hyperlink" Target="https://imat.ieee.org/attendance" TargetMode="External"/><Relationship Id="rId7" Type="http://schemas.openxmlformats.org/officeDocument/2006/relationships/hyperlink" Target="mailto:dongguk.lim@lge.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tianyu@apple.com" TargetMode="External"/><Relationship Id="rId11" Type="http://schemas.openxmlformats.org/officeDocument/2006/relationships/hyperlink" Target="mailto:xiaofei.wang@interdigital.com" TargetMode="External"/><Relationship Id="rId5" Type="http://schemas.openxmlformats.org/officeDocument/2006/relationships/hyperlink" Target="mailto:aasterja@qti.qualcomm.com" TargetMode="External"/><Relationship Id="rId10" Type="http://schemas.openxmlformats.org/officeDocument/2006/relationships/hyperlink" Target="mailto:jeongki.kim.ieee@gmail.com" TargetMode="External"/><Relationship Id="rId4" Type="http://schemas.openxmlformats.org/officeDocument/2006/relationships/hyperlink" Target="mailto:yusuke.asai@ntt.com" TargetMode="External"/><Relationship Id="rId9" Type="http://schemas.openxmlformats.org/officeDocument/2006/relationships/hyperlink" Target="mailto:srini.k1@samsung.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May 2025</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Technologies,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TGbn May 2025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2025-05-15</a:t>
            </a:r>
          </a:p>
        </p:txBody>
      </p:sp>
      <p:graphicFrame>
        <p:nvGraphicFramePr>
          <p:cNvPr id="3075" name="Object 3"/>
          <p:cNvGraphicFramePr>
            <a:graphicFrameLocks noChangeAspect="1"/>
          </p:cNvGraphicFramePr>
          <p:nvPr>
            <p:extLst>
              <p:ext uri="{D42A27DB-BD31-4B8C-83A1-F6EECF244321}">
                <p14:modId xmlns:p14="http://schemas.microsoft.com/office/powerpoint/2010/main" val="3439290081"/>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May 2025</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May 2025</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May 2025</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May 2025</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May 2025</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May 2025</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May 2025</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March 2025 meeting, and conf calls</a:t>
            </a:r>
          </a:p>
          <a:p>
            <a:pPr>
              <a:buFont typeface="Arial" panose="020B0604020202020204" pitchFamily="34" charset="0"/>
              <a:buChar char="•"/>
            </a:pPr>
            <a:r>
              <a:rPr lang="en-US" sz="1800" dirty="0"/>
              <a:t>Approve TGbn minutes from March 2025 meeting, and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Goals for July 2025</a:t>
            </a:r>
          </a:p>
          <a:p>
            <a:pPr>
              <a:buFont typeface="Arial" panose="020B0604020202020204" pitchFamily="34" charset="0"/>
              <a:buChar char="•"/>
            </a:pPr>
            <a:r>
              <a:rPr lang="en-US" sz="1800" dirty="0"/>
              <a:t>Future teleconference/ad-hoc plan</a:t>
            </a:r>
          </a:p>
          <a:p>
            <a:pPr>
              <a:buFont typeface="Arial" panose="020B0604020202020204" pitchFamily="34" charset="0"/>
              <a:buChar char="•"/>
            </a:pPr>
            <a:r>
              <a:rPr lang="en-US" sz="1800" dirty="0"/>
              <a:t>Timeline</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May 2025</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a:xfrm>
            <a:off x="685800" y="606426"/>
            <a:ext cx="7770813" cy="920748"/>
          </a:xfrm>
        </p:spPr>
        <p:txBody>
          <a:bodyPr/>
          <a:lstStyle/>
          <a:p>
            <a:r>
              <a:rPr lang="en-US" dirty="0">
                <a:solidFill>
                  <a:schemeClr val="tx1"/>
                </a:solidFill>
              </a:rPr>
              <a:t>TGbn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527175"/>
            <a:ext cx="4572000" cy="4948237"/>
          </a:xfrm>
        </p:spPr>
        <p:txBody>
          <a:bodyPr/>
          <a:lstStyle/>
          <a:p>
            <a:pPr>
              <a:lnSpc>
                <a:spcPct val="80000"/>
              </a:lnSpc>
              <a:buFont typeface="Arial" panose="020B0604020202020204" pitchFamily="34" charset="0"/>
              <a:buChar char="•"/>
            </a:pPr>
            <a:r>
              <a:rPr lang="en-US" altLang="en-US" sz="1050" dirty="0"/>
              <a:t>Monday AM2 (10:30-12:30)</a:t>
            </a:r>
          </a:p>
          <a:p>
            <a:pPr lvl="1">
              <a:lnSpc>
                <a:spcPct val="80000"/>
              </a:lnSpc>
              <a:buFont typeface="Arial" panose="020B0604020202020204" pitchFamily="34" charset="0"/>
              <a:buChar char="•"/>
            </a:pPr>
            <a:r>
              <a:rPr lang="en-US" altLang="en-US" sz="1000" dirty="0"/>
              <a:t>Call meeting to order </a:t>
            </a:r>
          </a:p>
          <a:p>
            <a:pPr lvl="1">
              <a:buFont typeface="Arial" panose="020B0604020202020204" pitchFamily="34" charset="0"/>
              <a:buChar char="•"/>
            </a:pPr>
            <a:r>
              <a:rPr lang="en-US" altLang="en-US" sz="1000" dirty="0"/>
              <a:t>IEEE-SA IPR policy and Procedure</a:t>
            </a:r>
          </a:p>
          <a:p>
            <a:pPr lvl="1">
              <a:lnSpc>
                <a:spcPct val="80000"/>
              </a:lnSpc>
              <a:buFont typeface="Arial" panose="020B0604020202020204" pitchFamily="34" charset="0"/>
              <a:buChar char="•"/>
            </a:pPr>
            <a:r>
              <a:rPr lang="en-US" altLang="en-US" sz="1000" dirty="0"/>
              <a:t>Set and approve agenda</a:t>
            </a:r>
          </a:p>
          <a:p>
            <a:pPr lvl="1">
              <a:lnSpc>
                <a:spcPct val="80000"/>
              </a:lnSpc>
              <a:buFont typeface="Arial" panose="020B0604020202020204" pitchFamily="34" charset="0"/>
              <a:buChar char="•"/>
            </a:pPr>
            <a:r>
              <a:rPr lang="en-US" altLang="en-US" sz="1000" dirty="0"/>
              <a:t>Summary from March 2025 meeting, and conf calls</a:t>
            </a:r>
          </a:p>
          <a:p>
            <a:pPr lvl="1">
              <a:lnSpc>
                <a:spcPct val="80000"/>
              </a:lnSpc>
              <a:buFont typeface="Arial" panose="020B0604020202020204" pitchFamily="34" charset="0"/>
              <a:buChar char="•"/>
            </a:pPr>
            <a:r>
              <a:rPr lang="en-US" altLang="en-US" sz="1000" dirty="0"/>
              <a:t>Approve TGbn minutes from March 2025 meeting</a:t>
            </a:r>
          </a:p>
          <a:p>
            <a:pPr lvl="1">
              <a:lnSpc>
                <a:spcPct val="80000"/>
              </a:lnSpc>
              <a:buFont typeface="Arial" panose="020B0604020202020204" pitchFamily="34" charset="0"/>
              <a:buChar char="•"/>
            </a:pPr>
            <a:r>
              <a:rPr lang="en-US" altLang="en-US" sz="1000" dirty="0"/>
              <a:t>Presentation of submissions</a:t>
            </a:r>
          </a:p>
          <a:p>
            <a:pPr lvl="1">
              <a:lnSpc>
                <a:spcPct val="80000"/>
              </a:lnSpc>
              <a:buFont typeface="Arial" panose="020B0604020202020204" pitchFamily="34" charset="0"/>
              <a:buChar char="•"/>
            </a:pPr>
            <a:r>
              <a:rPr lang="en-US" altLang="en-US" sz="1000" dirty="0"/>
              <a:t>Recess</a:t>
            </a:r>
          </a:p>
          <a:p>
            <a:pPr>
              <a:lnSpc>
                <a:spcPct val="80000"/>
              </a:lnSpc>
              <a:buFont typeface="Arial" panose="020B0604020202020204" pitchFamily="34" charset="0"/>
              <a:buChar char="•"/>
            </a:pPr>
            <a:r>
              <a:rPr lang="en-US" altLang="en-US" sz="1050" dirty="0"/>
              <a:t>Monday PM1 (13:30-15:30)</a:t>
            </a:r>
          </a:p>
          <a:p>
            <a:pPr lvl="1">
              <a:lnSpc>
                <a:spcPct val="80000"/>
              </a:lnSpc>
              <a:buFont typeface="Arial" panose="020B0604020202020204" pitchFamily="34" charset="0"/>
              <a:buChar char="•"/>
            </a:pPr>
            <a:r>
              <a:rPr lang="en-US" altLang="en-US" sz="1000" dirty="0"/>
              <a:t>PHY Ad-Hoc session (chaired by Dongguk)</a:t>
            </a:r>
          </a:p>
          <a:p>
            <a:pPr lvl="1">
              <a:lnSpc>
                <a:spcPct val="80000"/>
              </a:lnSpc>
              <a:buFont typeface="Arial" panose="020B0604020202020204" pitchFamily="34" charset="0"/>
              <a:buChar char="•"/>
            </a:pPr>
            <a:r>
              <a:rPr lang="en-US" altLang="en-US" sz="1000" dirty="0"/>
              <a:t>MAC Ad-Hoc session (chaired by Srinivas)</a:t>
            </a:r>
          </a:p>
          <a:p>
            <a:pPr>
              <a:lnSpc>
                <a:spcPct val="80000"/>
              </a:lnSpc>
              <a:buFont typeface="Arial" panose="020B0604020202020204" pitchFamily="34" charset="0"/>
              <a:buChar char="•"/>
            </a:pPr>
            <a:r>
              <a:rPr lang="en-US" altLang="en-US" sz="1050" dirty="0"/>
              <a:t>Tuesday AM1 (08:30-10:00)</a:t>
            </a:r>
          </a:p>
          <a:p>
            <a:pPr lvl="1">
              <a:lnSpc>
                <a:spcPct val="80000"/>
              </a:lnSpc>
              <a:buFont typeface="Arial" panose="020B0604020202020204" pitchFamily="34" charset="0"/>
              <a:buChar char="•"/>
            </a:pPr>
            <a:r>
              <a:rPr lang="en-US" altLang="en-US" sz="1000" dirty="0"/>
              <a:t>MAC Ad-Hoc session (chaired by Srinivas)</a:t>
            </a:r>
            <a:endParaRPr lang="en-US" altLang="en-US" sz="1050" dirty="0"/>
          </a:p>
          <a:p>
            <a:pPr>
              <a:lnSpc>
                <a:spcPct val="80000"/>
              </a:lnSpc>
              <a:buFont typeface="Arial" panose="020B0604020202020204" pitchFamily="34" charset="0"/>
              <a:buChar char="•"/>
            </a:pPr>
            <a:r>
              <a:rPr lang="en-US" altLang="en-US" sz="1050" dirty="0"/>
              <a:t>Tuesday AM2 (10:30-12:30)</a:t>
            </a:r>
          </a:p>
          <a:p>
            <a:pPr lvl="1">
              <a:lnSpc>
                <a:spcPct val="80000"/>
              </a:lnSpc>
              <a:buFont typeface="Arial" panose="020B0604020202020204" pitchFamily="34" charset="0"/>
              <a:buChar char="•"/>
            </a:pPr>
            <a:r>
              <a:rPr lang="en-US" altLang="en-US" sz="1000" dirty="0"/>
              <a:t>PHY Ad-Hoc session (chaired by Dongguk)</a:t>
            </a:r>
          </a:p>
          <a:p>
            <a:pPr lvl="1">
              <a:lnSpc>
                <a:spcPct val="80000"/>
              </a:lnSpc>
              <a:buFont typeface="Arial" panose="020B0604020202020204" pitchFamily="34" charset="0"/>
              <a:buChar char="•"/>
            </a:pPr>
            <a:r>
              <a:rPr lang="en-US" altLang="en-US" sz="1000" dirty="0"/>
              <a:t>MAC Ad-Hoc session (chaired by Srinivas)</a:t>
            </a:r>
          </a:p>
          <a:p>
            <a:pPr>
              <a:lnSpc>
                <a:spcPct val="80000"/>
              </a:lnSpc>
              <a:buFont typeface="Arial" panose="020B0604020202020204" pitchFamily="34" charset="0"/>
              <a:buChar char="•"/>
            </a:pPr>
            <a:r>
              <a:rPr lang="en-US" altLang="en-US" sz="1050" dirty="0"/>
              <a:t>Tuesday PM2 (16:00-18:00)</a:t>
            </a:r>
          </a:p>
          <a:p>
            <a:pPr lvl="1">
              <a:lnSpc>
                <a:spcPct val="80000"/>
              </a:lnSpc>
              <a:buFont typeface="Arial" panose="020B0604020202020204" pitchFamily="34" charset="0"/>
              <a:buChar char="•"/>
            </a:pPr>
            <a:r>
              <a:rPr lang="en-US" altLang="en-US" sz="1000" dirty="0"/>
              <a:t>PHY Ad-Hoc session (chaired by Dongguk)</a:t>
            </a:r>
          </a:p>
          <a:p>
            <a:pPr lvl="1">
              <a:lnSpc>
                <a:spcPct val="80000"/>
              </a:lnSpc>
              <a:buFont typeface="Arial" panose="020B0604020202020204" pitchFamily="34" charset="0"/>
              <a:buChar char="•"/>
            </a:pPr>
            <a:r>
              <a:rPr lang="en-US" altLang="en-US" sz="1000" dirty="0"/>
              <a:t>MAC Ad-Hoc session (chaired by Srinivas)</a:t>
            </a:r>
          </a:p>
          <a:p>
            <a:pPr>
              <a:lnSpc>
                <a:spcPct val="80000"/>
              </a:lnSpc>
              <a:buFont typeface="Arial" panose="020B0604020202020204" pitchFamily="34" charset="0"/>
              <a:buChar char="•"/>
            </a:pPr>
            <a:r>
              <a:rPr lang="en-US" altLang="en-US" sz="1050" dirty="0">
                <a:solidFill>
                  <a:schemeClr val="tx1"/>
                </a:solidFill>
              </a:rPr>
              <a:t>Wednesday AM1 (08:00-10:00)</a:t>
            </a:r>
          </a:p>
          <a:p>
            <a:pPr lvl="1">
              <a:lnSpc>
                <a:spcPct val="80000"/>
              </a:lnSpc>
              <a:buFont typeface="Arial" panose="020B0604020202020204" pitchFamily="34" charset="0"/>
              <a:buChar char="•"/>
            </a:pPr>
            <a:r>
              <a:rPr lang="en-US" altLang="en-US" sz="1000" dirty="0"/>
              <a:t>PHY Ad-Hoc session (chaired by Dongguk)</a:t>
            </a:r>
          </a:p>
          <a:p>
            <a:pPr lvl="1">
              <a:lnSpc>
                <a:spcPct val="80000"/>
              </a:lnSpc>
              <a:buFont typeface="Arial" panose="020B0604020202020204" pitchFamily="34" charset="0"/>
              <a:buChar char="•"/>
            </a:pPr>
            <a:r>
              <a:rPr lang="en-US" altLang="en-US" sz="1000" dirty="0"/>
              <a:t>MAC Ad-Hoc session (chaired by Srinivas)</a:t>
            </a:r>
          </a:p>
          <a:p>
            <a:pPr>
              <a:lnSpc>
                <a:spcPct val="80000"/>
              </a:lnSpc>
              <a:buFont typeface="Arial" panose="020B0604020202020204" pitchFamily="34" charset="0"/>
              <a:buChar char="•"/>
            </a:pPr>
            <a:r>
              <a:rPr lang="en-US" altLang="en-US" sz="1050" dirty="0">
                <a:solidFill>
                  <a:schemeClr val="tx1"/>
                </a:solidFill>
              </a:rPr>
              <a:t>Wednesday </a:t>
            </a:r>
            <a:r>
              <a:rPr lang="en-US" altLang="en-US" sz="1050" dirty="0"/>
              <a:t>AM2 (10:30-12:30)</a:t>
            </a:r>
          </a:p>
          <a:p>
            <a:pPr lvl="1">
              <a:lnSpc>
                <a:spcPct val="80000"/>
              </a:lnSpc>
              <a:buFont typeface="Arial" panose="020B0604020202020204" pitchFamily="34" charset="0"/>
              <a:buChar char="•"/>
            </a:pPr>
            <a:r>
              <a:rPr lang="en-US" altLang="en-US" sz="1000" dirty="0"/>
              <a:t>PHY Ad-Hoc session (chaired by Dongguk)</a:t>
            </a:r>
          </a:p>
          <a:p>
            <a:pPr lvl="1">
              <a:lnSpc>
                <a:spcPct val="80000"/>
              </a:lnSpc>
              <a:buFont typeface="Arial" panose="020B0604020202020204" pitchFamily="34" charset="0"/>
              <a:buChar char="•"/>
            </a:pPr>
            <a:r>
              <a:rPr lang="en-US" altLang="en-US" sz="1000" dirty="0"/>
              <a:t>MAC Ad-Hoc session (chaired by Srinivas)</a:t>
            </a:r>
          </a:p>
          <a:p>
            <a:pPr marL="457200" lvl="1" indent="0">
              <a:lnSpc>
                <a:spcPct val="80000"/>
              </a:lnSpc>
            </a:pPr>
            <a:endParaRPr lang="en-US" altLang="en-US" sz="1000" dirty="0"/>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dirty="0"/>
              <a:t>Alfred Asterjadhi, Qualcomm Technologies, Inc.</a:t>
            </a:r>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May 2025</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800600" y="1527175"/>
            <a:ext cx="4343400" cy="494823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nSpc>
                <a:spcPct val="80000"/>
              </a:lnSpc>
              <a:buFont typeface="Arial" panose="020B0604020202020204" pitchFamily="34" charset="0"/>
              <a:buChar char="•"/>
            </a:pPr>
            <a:r>
              <a:rPr lang="en-US" altLang="en-US" sz="1050" dirty="0"/>
              <a:t>Wednesday PM2 (16:00-18:00)</a:t>
            </a:r>
          </a:p>
          <a:p>
            <a:pPr lvl="1">
              <a:lnSpc>
                <a:spcPct val="80000"/>
              </a:lnSpc>
              <a:buFont typeface="Arial" panose="020B0604020202020204" pitchFamily="34" charset="0"/>
              <a:buChar char="•"/>
            </a:pPr>
            <a:r>
              <a:rPr lang="en-US" altLang="en-US" sz="1000" dirty="0"/>
              <a:t>PHY Ad-Hoc session (chaired by Dongguk)</a:t>
            </a:r>
          </a:p>
          <a:p>
            <a:pPr lvl="1">
              <a:lnSpc>
                <a:spcPct val="80000"/>
              </a:lnSpc>
              <a:buFont typeface="Arial" panose="020B0604020202020204" pitchFamily="34" charset="0"/>
              <a:buChar char="•"/>
            </a:pPr>
            <a:r>
              <a:rPr lang="en-US" altLang="en-US" sz="1000" dirty="0"/>
              <a:t>MAC Ad-Hoc session (chaired by Srinivas)</a:t>
            </a:r>
          </a:p>
          <a:p>
            <a:pPr>
              <a:lnSpc>
                <a:spcPct val="80000"/>
              </a:lnSpc>
              <a:buFont typeface="Arial" panose="020B0604020202020204" pitchFamily="34" charset="0"/>
              <a:buChar char="•"/>
            </a:pPr>
            <a:r>
              <a:rPr lang="en-US" altLang="en-US" sz="1050" dirty="0"/>
              <a:t>Thursday AM1 (08:00-10:00)</a:t>
            </a:r>
          </a:p>
          <a:p>
            <a:pPr lvl="1">
              <a:lnSpc>
                <a:spcPct val="80000"/>
              </a:lnSpc>
              <a:buFont typeface="Arial" panose="020B0604020202020204" pitchFamily="34" charset="0"/>
              <a:buChar char="•"/>
            </a:pPr>
            <a:r>
              <a:rPr lang="en-US" altLang="en-US" sz="1000" dirty="0"/>
              <a:t>PHY Ad-Hoc session (chaired by Dongguk)</a:t>
            </a:r>
          </a:p>
          <a:p>
            <a:pPr lvl="1">
              <a:lnSpc>
                <a:spcPct val="80000"/>
              </a:lnSpc>
              <a:buFont typeface="Arial" panose="020B0604020202020204" pitchFamily="34" charset="0"/>
              <a:buChar char="•"/>
            </a:pPr>
            <a:r>
              <a:rPr lang="en-US" altLang="en-US" sz="1000" dirty="0"/>
              <a:t>MAC Ad-Hoc session (chaired by Srinivas)</a:t>
            </a:r>
          </a:p>
          <a:p>
            <a:pPr>
              <a:lnSpc>
                <a:spcPct val="80000"/>
              </a:lnSpc>
              <a:buFont typeface="Arial" panose="020B0604020202020204" pitchFamily="34" charset="0"/>
              <a:buChar char="•"/>
            </a:pPr>
            <a:r>
              <a:rPr lang="en-US" altLang="en-US" sz="1050" kern="0" dirty="0"/>
              <a:t>Thursday AM2 </a:t>
            </a:r>
            <a:r>
              <a:rPr lang="en-US" altLang="en-US" sz="1050" dirty="0"/>
              <a:t>(10:30-12:30)</a:t>
            </a:r>
            <a:endParaRPr lang="en-US" altLang="en-US" sz="1050" kern="0" dirty="0"/>
          </a:p>
          <a:p>
            <a:pPr lvl="1">
              <a:lnSpc>
                <a:spcPct val="80000"/>
              </a:lnSpc>
              <a:buFont typeface="Arial" panose="020B0604020202020204" pitchFamily="34" charset="0"/>
              <a:buChar char="•"/>
            </a:pPr>
            <a:r>
              <a:rPr lang="en-US" altLang="en-US" sz="1000" dirty="0"/>
              <a:t>Call meeting to order </a:t>
            </a:r>
          </a:p>
          <a:p>
            <a:pPr lvl="1">
              <a:buFont typeface="Arial" panose="020B0604020202020204" pitchFamily="34" charset="0"/>
              <a:buChar char="•"/>
            </a:pPr>
            <a:r>
              <a:rPr lang="en-US" altLang="en-US" sz="1000" dirty="0"/>
              <a:t>IEEE-SA IPR policy and Procedure</a:t>
            </a:r>
          </a:p>
          <a:p>
            <a:pPr lvl="1">
              <a:lnSpc>
                <a:spcPct val="80000"/>
              </a:lnSpc>
              <a:buFont typeface="Arial" panose="020B0604020202020204" pitchFamily="34" charset="0"/>
              <a:buChar char="•"/>
            </a:pPr>
            <a:r>
              <a:rPr lang="en-US" altLang="en-US" sz="1000" dirty="0"/>
              <a:t>Presentation of submissions </a:t>
            </a:r>
          </a:p>
          <a:p>
            <a:pPr lvl="1">
              <a:lnSpc>
                <a:spcPct val="80000"/>
              </a:lnSpc>
              <a:buFont typeface="Arial" panose="020B0604020202020204" pitchFamily="34" charset="0"/>
              <a:buChar char="•"/>
            </a:pPr>
            <a:r>
              <a:rPr lang="en-US" altLang="en-US" sz="1000" dirty="0"/>
              <a:t>Motions</a:t>
            </a:r>
          </a:p>
          <a:p>
            <a:pPr lvl="1">
              <a:lnSpc>
                <a:spcPct val="80000"/>
              </a:lnSpc>
              <a:buFont typeface="Arial" panose="020B0604020202020204" pitchFamily="34" charset="0"/>
              <a:buChar char="•"/>
            </a:pPr>
            <a:r>
              <a:rPr lang="en-US" altLang="en-US" sz="1000" dirty="0"/>
              <a:t>Any other business</a:t>
            </a:r>
          </a:p>
          <a:p>
            <a:pPr lvl="1">
              <a:lnSpc>
                <a:spcPct val="80000"/>
              </a:lnSpc>
              <a:buFont typeface="Arial" panose="020B0604020202020204" pitchFamily="34" charset="0"/>
              <a:buChar char="•"/>
            </a:pPr>
            <a:r>
              <a:rPr lang="en-US" altLang="en-US" sz="1000" dirty="0"/>
              <a:t>Recess</a:t>
            </a:r>
          </a:p>
          <a:p>
            <a:pPr>
              <a:lnSpc>
                <a:spcPct val="80000"/>
              </a:lnSpc>
              <a:buFont typeface="Arial" panose="020B0604020202020204" pitchFamily="34" charset="0"/>
              <a:buChar char="•"/>
            </a:pPr>
            <a:r>
              <a:rPr lang="en-US" altLang="en-US" sz="1050" kern="0" dirty="0"/>
              <a:t>Thursday PM2 (16:00-18:00)</a:t>
            </a:r>
          </a:p>
          <a:p>
            <a:pPr lvl="1">
              <a:lnSpc>
                <a:spcPct val="80000"/>
              </a:lnSpc>
              <a:buFont typeface="Arial" panose="020B0604020202020204" pitchFamily="34" charset="0"/>
              <a:buChar char="•"/>
            </a:pPr>
            <a:r>
              <a:rPr lang="en-US" altLang="en-US" sz="1000" dirty="0"/>
              <a:t>Call meeting to order </a:t>
            </a:r>
          </a:p>
          <a:p>
            <a:pPr lvl="1">
              <a:buFont typeface="Arial" panose="020B0604020202020204" pitchFamily="34" charset="0"/>
              <a:buChar char="•"/>
            </a:pPr>
            <a:r>
              <a:rPr lang="en-US" altLang="en-US" sz="1000" dirty="0"/>
              <a:t>IEEE-SA IPR policy and Procedure</a:t>
            </a:r>
          </a:p>
          <a:p>
            <a:pPr lvl="1">
              <a:lnSpc>
                <a:spcPct val="80000"/>
              </a:lnSpc>
              <a:buFont typeface="Arial" panose="020B0604020202020204" pitchFamily="34" charset="0"/>
              <a:buChar char="•"/>
            </a:pPr>
            <a:r>
              <a:rPr lang="en-US" altLang="en-US" sz="1000" dirty="0"/>
              <a:t>Presentation of submissions </a:t>
            </a:r>
          </a:p>
          <a:p>
            <a:pPr lvl="1">
              <a:lnSpc>
                <a:spcPct val="80000"/>
              </a:lnSpc>
              <a:buFont typeface="Arial" panose="020B0604020202020204" pitchFamily="34" charset="0"/>
              <a:buChar char="•"/>
            </a:pPr>
            <a:r>
              <a:rPr lang="en-US" altLang="en-US" sz="1000" dirty="0"/>
              <a:t>Motions</a:t>
            </a:r>
          </a:p>
          <a:p>
            <a:pPr lvl="1">
              <a:lnSpc>
                <a:spcPct val="80000"/>
              </a:lnSpc>
              <a:buFont typeface="Arial" panose="020B0604020202020204" pitchFamily="34" charset="0"/>
              <a:buChar char="•"/>
            </a:pPr>
            <a:r>
              <a:rPr lang="en-US" altLang="en-US" sz="1000" dirty="0"/>
              <a:t>Teleconference/Ad-Hoc Plan</a:t>
            </a:r>
          </a:p>
          <a:p>
            <a:pPr lvl="1">
              <a:lnSpc>
                <a:spcPct val="80000"/>
              </a:lnSpc>
              <a:buFont typeface="Arial" panose="020B0604020202020204" pitchFamily="34" charset="0"/>
              <a:buChar char="•"/>
            </a:pPr>
            <a:r>
              <a:rPr lang="en-US" altLang="en-US" sz="1000" dirty="0"/>
              <a:t>Goals for July 2025</a:t>
            </a:r>
          </a:p>
          <a:p>
            <a:pPr lvl="1">
              <a:lnSpc>
                <a:spcPct val="80000"/>
              </a:lnSpc>
              <a:buFont typeface="Arial" panose="020B0604020202020204" pitchFamily="34" charset="0"/>
              <a:buChar char="•"/>
            </a:pPr>
            <a:r>
              <a:rPr lang="en-US" altLang="en-US" sz="1000" dirty="0"/>
              <a:t>Any other business</a:t>
            </a:r>
          </a:p>
          <a:p>
            <a:pPr lvl="1">
              <a:lnSpc>
                <a:spcPct val="80000"/>
              </a:lnSpc>
              <a:buFont typeface="Arial" panose="020B0604020202020204" pitchFamily="34" charset="0"/>
              <a:buChar char="•"/>
            </a:pPr>
            <a:r>
              <a:rPr lang="en-US" altLang="en-US" sz="10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TGbn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6" name="Date Placeholder 5"/>
          <p:cNvSpPr>
            <a:spLocks noGrp="1"/>
          </p:cNvSpPr>
          <p:nvPr>
            <p:ph type="dt" idx="15"/>
          </p:nvPr>
        </p:nvSpPr>
        <p:spPr/>
        <p:txBody>
          <a:bodyPr/>
          <a:lstStyle/>
          <a:p>
            <a:r>
              <a:rPr lang="en-US" dirty="0"/>
              <a:t>May 2025</a:t>
            </a:r>
            <a:endParaRPr lang="en-GB" dirty="0"/>
          </a:p>
        </p:txBody>
      </p:sp>
      <p:graphicFrame>
        <p:nvGraphicFramePr>
          <p:cNvPr id="3" name="Table 2">
            <a:extLst>
              <a:ext uri="{FF2B5EF4-FFF2-40B4-BE49-F238E27FC236}">
                <a16:creationId xmlns:a16="http://schemas.microsoft.com/office/drawing/2014/main" id="{90120863-C6A6-CC22-28FD-7D36509C8F60}"/>
              </a:ext>
            </a:extLst>
          </p:cNvPr>
          <p:cNvGraphicFramePr>
            <a:graphicFrameLocks noGrp="1"/>
          </p:cNvGraphicFramePr>
          <p:nvPr>
            <p:extLst>
              <p:ext uri="{D42A27DB-BD31-4B8C-83A1-F6EECF244321}">
                <p14:modId xmlns:p14="http://schemas.microsoft.com/office/powerpoint/2010/main" val="3993607272"/>
              </p:ext>
            </p:extLst>
          </p:nvPr>
        </p:nvGraphicFramePr>
        <p:xfrm>
          <a:off x="1219200" y="2298624"/>
          <a:ext cx="7016939" cy="384048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WNG (~1/4)</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accent4"/>
                          </a:solidFill>
                        </a:rPr>
                        <a:t>TGbn MAC (~3/4)</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algn="ctr"/>
                      <a:r>
                        <a:rPr lang="en-US" sz="1800" b="1" dirty="0">
                          <a:solidFill>
                            <a:schemeClr val="tx1"/>
                          </a:solidFill>
                        </a:rPr>
                        <a:t>TGbn [PHY/MAC]</a:t>
                      </a: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a:tc>
                <a:tc>
                  <a:txBody>
                    <a:bodyPr/>
                    <a:lstStyle/>
                    <a:p>
                      <a:pPr algn="ctr"/>
                      <a:r>
                        <a:rPr lang="en-US" sz="1800" b="1" kern="1200" dirty="0">
                          <a:solidFill>
                            <a:schemeClr val="bg1">
                              <a:lumMod val="85000"/>
                            </a:schemeClr>
                          </a:solidFill>
                          <a:latin typeface="+mn-lt"/>
                          <a:ea typeface="+mn-ea"/>
                          <a:cs typeface="+mn-cs"/>
                        </a:rPr>
                        <a:t>TGbq</a:t>
                      </a:r>
                      <a:endParaRPr lang="en-US" sz="1800" b="0" dirty="0">
                        <a:solidFill>
                          <a:schemeClr val="tx1"/>
                        </a:solidFill>
                      </a:endParaRPr>
                    </a:p>
                  </a:txBody>
                  <a:tcPr/>
                </a:tc>
                <a:tc>
                  <a:txBody>
                    <a:bodyPr/>
                    <a:lstStyle/>
                    <a:p>
                      <a:pPr algn="ctr"/>
                      <a:r>
                        <a:rPr lang="en-US" sz="1800" b="1" dirty="0">
                          <a:solidFill>
                            <a:schemeClr val="bg1">
                              <a:lumMod val="85000"/>
                            </a:schemeClr>
                          </a:solidFill>
                        </a:rPr>
                        <a:t>Mid-Week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kern="1200" dirty="0">
                          <a:solidFill>
                            <a:schemeClr val="bg1">
                              <a:lumMod val="85000"/>
                            </a:schemeClr>
                          </a:solidFill>
                          <a:latin typeface="+mn-lt"/>
                          <a:ea typeface="+mn-ea"/>
                          <a:cs typeface="+mn-cs"/>
                        </a:rPr>
                        <a:t>TGbq</a:t>
                      </a:r>
                      <a:endParaRPr lang="en-US" sz="1800" b="1" dirty="0">
                        <a:solidFill>
                          <a:schemeClr val="tx1"/>
                        </a:solidFill>
                      </a:endParaRPr>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r>
                        <a:rPr lang="en-US" sz="1800" b="1" kern="1200" dirty="0">
                          <a:solidFill>
                            <a:schemeClr val="bg1">
                              <a:lumMod val="85000"/>
                            </a:schemeClr>
                          </a:solidFill>
                          <a:latin typeface="+mn-lt"/>
                          <a:ea typeface="+mn-ea"/>
                          <a:cs typeface="+mn-cs"/>
                        </a:rPr>
                        <a:t>TGbq</a:t>
                      </a:r>
                      <a:endParaRPr lang="en-US" sz="1800" b="1" dirty="0">
                        <a:solidFill>
                          <a:schemeClr val="tx1"/>
                        </a:solidFill>
                      </a:endParaRPr>
                    </a:p>
                  </a:txBody>
                  <a:tcPr/>
                </a:tc>
                <a:tc>
                  <a:txBody>
                    <a:bodyPr/>
                    <a:lstStyle/>
                    <a:p>
                      <a:pPr algn="ctr"/>
                      <a:r>
                        <a:rPr lang="en-US" sz="1800" b="1" kern="1200" dirty="0">
                          <a:solidFill>
                            <a:schemeClr val="bg1">
                              <a:lumMod val="85000"/>
                            </a:schemeClr>
                          </a:solidFill>
                          <a:latin typeface="+mn-lt"/>
                          <a:ea typeface="+mn-ea"/>
                          <a:cs typeface="+mn-cs"/>
                        </a:rPr>
                        <a:t>TGbq</a:t>
                      </a:r>
                      <a:endParaRPr lang="en-US" sz="1800" b="1" strike="sngStrike" dirty="0">
                        <a:solidFill>
                          <a:srgbClr val="FF0000"/>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kern="1200" noProof="0" dirty="0">
                        <a:solidFill>
                          <a:schemeClr val="tx1"/>
                        </a:solidFill>
                        <a:latin typeface="+mn-lt"/>
                        <a:ea typeface="+mn-ea"/>
                        <a:cs typeface="+mn-cs"/>
                      </a:endParaRPr>
                    </a:p>
                  </a:txBody>
                  <a:tcPr/>
                </a:tc>
                <a:tc>
                  <a:txBody>
                    <a:bodyPr/>
                    <a:lstStyle/>
                    <a:p>
                      <a:pPr algn="ctr"/>
                      <a:endParaRPr lang="en-US" b="1" dirty="0">
                        <a:solidFill>
                          <a:schemeClr val="tx1"/>
                        </a:solidFill>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TGbn: Enhancements for Ultra High Reliability (UHR) WLAN Task Group</a:t>
            </a:r>
            <a:endParaRPr lang="en-GB" sz="2800" dirty="0"/>
          </a:p>
        </p:txBody>
      </p:sp>
      <p:sp>
        <p:nvSpPr>
          <p:cNvPr id="4098" name="Rectangle 2"/>
          <p:cNvSpPr>
            <a:spLocks noGrp="1" noChangeArrowheads="1"/>
          </p:cNvSpPr>
          <p:nvPr>
            <p:ph idx="1"/>
          </p:nvPr>
        </p:nvSpPr>
        <p:spPr>
          <a:xfrm>
            <a:off x="0" y="2362199"/>
            <a:ext cx="9144000" cy="4113214"/>
          </a:xfrm>
          <a:ln/>
        </p:spPr>
        <p:txBody>
          <a:bodyPr/>
          <a:lstStyle/>
          <a:p>
            <a:pPr algn="ctr">
              <a:lnSpc>
                <a:spcPct val="90000"/>
              </a:lnSpc>
              <a:buFontTx/>
              <a:buNone/>
            </a:pPr>
            <a:r>
              <a:rPr lang="en-US" sz="4000" dirty="0">
                <a:latin typeface="Arial" panose="020B0604020202020204" pitchFamily="34" charset="0"/>
              </a:rPr>
              <a:t>Warsaw, Poland</a:t>
            </a:r>
          </a:p>
          <a:p>
            <a:pPr algn="ctr">
              <a:lnSpc>
                <a:spcPct val="90000"/>
              </a:lnSpc>
              <a:buFontTx/>
              <a:buNone/>
            </a:pPr>
            <a:r>
              <a:rPr lang="en-US" sz="4000" dirty="0">
                <a:latin typeface="Arial" panose="020B0604020202020204" pitchFamily="34" charset="0"/>
              </a:rPr>
              <a:t>May 11-16, 2025</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1400" dirty="0">
                <a:solidFill>
                  <a:schemeClr val="tx1"/>
                </a:solidFill>
                <a:latin typeface="Arial" panose="020B0604020202020204" pitchFamily="34" charset="0"/>
              </a:rPr>
              <a:t>Chair: Alfred Asterjadhi (Qualcomm Technologies, Inc.)</a:t>
            </a:r>
          </a:p>
          <a:p>
            <a:pPr algn="ctr">
              <a:lnSpc>
                <a:spcPct val="90000"/>
              </a:lnSpc>
              <a:buFontTx/>
              <a:buNone/>
            </a:pPr>
            <a:r>
              <a:rPr lang="en-US" altLang="en-US" sz="1400" dirty="0">
                <a:solidFill>
                  <a:schemeClr val="tx1"/>
                </a:solidFill>
                <a:latin typeface="Arial" panose="020B0604020202020204" pitchFamily="34" charset="0"/>
              </a:rPr>
              <a:t>Vice Chairs: Laurent Cariou (Intel), Jianhan Liu (Mediatek), Kiseon Ryu (</a:t>
            </a:r>
            <a:r>
              <a:rPr lang="en-US" altLang="en-US" sz="1400" dirty="0" err="1">
                <a:solidFill>
                  <a:schemeClr val="tx1"/>
                </a:solidFill>
                <a:latin typeface="Arial" panose="020B0604020202020204" pitchFamily="34" charset="0"/>
              </a:rPr>
              <a:t>Wilus</a:t>
            </a:r>
            <a:r>
              <a:rPr lang="en-US" altLang="en-US" sz="1400" dirty="0">
                <a:solidFill>
                  <a:schemeClr val="tx1"/>
                </a:solidFill>
                <a:latin typeface="Arial" panose="020B0604020202020204" pitchFamily="34" charset="0"/>
              </a:rPr>
              <a:t>)</a:t>
            </a:r>
          </a:p>
          <a:p>
            <a:pPr algn="ctr">
              <a:lnSpc>
                <a:spcPct val="90000"/>
              </a:lnSpc>
              <a:buFontTx/>
              <a:buNone/>
            </a:pPr>
            <a:r>
              <a:rPr lang="en-US" altLang="en-US" sz="1400" dirty="0">
                <a:solidFill>
                  <a:schemeClr val="tx1"/>
                </a:solidFill>
                <a:latin typeface="Arial" panose="020B0604020202020204" pitchFamily="34" charset="0"/>
              </a:rPr>
              <a:t>Secretary: Yusuke Asai (NTT)</a:t>
            </a:r>
          </a:p>
          <a:p>
            <a:pPr algn="ctr">
              <a:lnSpc>
                <a:spcPct val="90000"/>
              </a:lnSpc>
            </a:pPr>
            <a:r>
              <a:rPr lang="en-US" altLang="en-US" sz="1400" dirty="0">
                <a:solidFill>
                  <a:schemeClr val="tx1"/>
                </a:solidFill>
                <a:latin typeface="Arial" panose="020B0604020202020204" pitchFamily="34" charset="0"/>
              </a:rPr>
              <a:t>Technical Editor: Ross Jian Yu (Huawei)</a:t>
            </a:r>
          </a:p>
          <a:p>
            <a:pPr algn="ctr">
              <a:lnSpc>
                <a:spcPct val="90000"/>
              </a:lnSpc>
            </a:pPr>
            <a:endParaRPr lang="en-US" altLang="en-US" sz="1400" dirty="0">
              <a:solidFill>
                <a:schemeClr val="tx1"/>
              </a:solidFill>
              <a:latin typeface="Arial" panose="020B0604020202020204" pitchFamily="34" charset="0"/>
            </a:endParaRPr>
          </a:p>
          <a:p>
            <a:pPr algn="ctr">
              <a:lnSpc>
                <a:spcPct val="90000"/>
              </a:lnSpc>
              <a:buFontTx/>
              <a:buNone/>
            </a:pPr>
            <a:r>
              <a:rPr lang="en-US" altLang="en-US" sz="1400" dirty="0">
                <a:solidFill>
                  <a:schemeClr val="tx1"/>
                </a:solidFill>
                <a:latin typeface="Arial" panose="020B0604020202020204" pitchFamily="34" charset="0"/>
              </a:rPr>
              <a:t>PHY Ad-hoc chairs: Dongguk Lim (LGE), Sigurd Schelstraete (MaxLinear), Tianyu Wu (Apple) </a:t>
            </a:r>
          </a:p>
          <a:p>
            <a:pPr algn="ctr">
              <a:lnSpc>
                <a:spcPct val="90000"/>
              </a:lnSpc>
              <a:buFontTx/>
              <a:buNone/>
            </a:pPr>
            <a:r>
              <a:rPr lang="en-US" altLang="en-US" sz="1400" dirty="0">
                <a:solidFill>
                  <a:schemeClr val="tx1"/>
                </a:solidFill>
                <a:latin typeface="Arial" panose="020B0604020202020204" pitchFamily="34" charset="0"/>
              </a:rPr>
              <a:t>MAC Ad-hoc chairs: Srinivas Kandala (Samsung), Jeongki Kim (Ofinno), Xiaofei Wang (Interdigital)</a:t>
            </a:r>
          </a:p>
          <a:p>
            <a:pPr algn="ctr">
              <a:lnSpc>
                <a:spcPct val="90000"/>
              </a:lnSpc>
              <a:buFontTx/>
              <a:buNone/>
            </a:pPr>
            <a:endParaRPr lang="en-US" altLang="en-US" sz="2000" dirty="0">
              <a:solidFill>
                <a:schemeClr val="tx1"/>
              </a:solidFill>
              <a:latin typeface="Arial" panose="020B0604020202020204" pitchFamily="34" charset="0"/>
            </a:endParaRP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May 2025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PDT/CR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2025</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260913993"/>
              </p:ext>
            </p:extLst>
          </p:nvPr>
        </p:nvGraphicFramePr>
        <p:xfrm>
          <a:off x="851217" y="1587465"/>
          <a:ext cx="7736268" cy="46779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marL="0" marR="0" algn="ctr">
                        <a:buNone/>
                      </a:pPr>
                      <a:r>
                        <a:rPr lang="en-GB" sz="800" u="sng" kern="1200" dirty="0">
                          <a:solidFill>
                            <a:srgbClr val="00B050"/>
                          </a:solidFill>
                          <a:effectLst/>
                          <a:latin typeface="Times New Roman" panose="02020603050405020304" pitchFamily="18" charset="0"/>
                          <a:ea typeface="MS Gothic" panose="020B0609070205080204" pitchFamily="49" charset="-128"/>
                          <a:hlinkClick r:id="rId2"/>
                        </a:rPr>
                        <a:t>24/2007r6</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PDT-MAC-P EDCA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Akhmetov, Dmitry</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Presented </a:t>
                      </a:r>
                      <a:r>
                        <a:rPr lang="en-GB" sz="800" kern="1200" dirty="0">
                          <a:effectLst/>
                          <a:latin typeface="Times New Roman" panose="02020603050405020304" pitchFamily="18" charset="0"/>
                          <a:ea typeface="MS Gothic" panose="020B0609070205080204" pitchFamily="49" charset="-128"/>
                        </a:rPr>
                        <a:t>Pending SP?</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Channel Access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056156195"/>
                  </a:ext>
                </a:extLst>
              </a:tr>
              <a:tr h="278505">
                <a:tc>
                  <a:txBody>
                    <a:bodyPr/>
                    <a:lstStyle/>
                    <a:p>
                      <a:pPr marL="0" marR="0" algn="ctr">
                        <a:buNone/>
                      </a:pPr>
                      <a:r>
                        <a:rPr lang="en-GB" sz="800" u="sng" kern="1200" dirty="0">
                          <a:solidFill>
                            <a:srgbClr val="00B050"/>
                          </a:solidFill>
                          <a:effectLst/>
                          <a:latin typeface="Times New Roman" panose="02020603050405020304" pitchFamily="18" charset="0"/>
                          <a:ea typeface="MS Gothic" panose="020B0609070205080204" pitchFamily="49" charset="-128"/>
                          <a:hlinkClick r:id="rId3"/>
                        </a:rPr>
                        <a:t>25/0437r2</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CC D0.1 subclause 37.11</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Laurent Cariou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Presented</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Coexistence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399559166"/>
                  </a:ext>
                </a:extLst>
              </a:tr>
              <a:tr h="278505">
                <a:tc>
                  <a:txBody>
                    <a:bodyPr/>
                    <a:lstStyle/>
                    <a:p>
                      <a:pPr marL="0" marR="0" algn="ctr">
                        <a:buNone/>
                      </a:pPr>
                      <a:r>
                        <a:rPr lang="en-GB" sz="800" u="sng" kern="1200" dirty="0">
                          <a:solidFill>
                            <a:srgbClr val="00B050"/>
                          </a:solidFill>
                          <a:effectLst/>
                          <a:latin typeface="Times New Roman" panose="02020603050405020304" pitchFamily="18" charset="0"/>
                          <a:ea typeface="MS Gothic" panose="020B0609070205080204" pitchFamily="49" charset="-128"/>
                          <a:hlinkClick r:id="rId4"/>
                        </a:rPr>
                        <a:t>25/0438r2</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CC D0.1 subclause 9.3.1.8.6</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Laurent Cariou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Presented</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M-BA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921968226"/>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5"/>
                        </a:rPr>
                        <a:t>25/0448r2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00B050"/>
                          </a:solidFill>
                          <a:effectLst/>
                          <a:latin typeface="Times New Roman" panose="02020603050405020304" pitchFamily="18" charset="0"/>
                          <a:ea typeface="MS Gothic" panose="020B0609070205080204" pitchFamily="49" charset="-128"/>
                        </a:rPr>
                        <a:t>PDT MAC on low latency indication</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Mohamed Abouelseoud</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Presented</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Low Latency</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505519341"/>
                  </a:ext>
                </a:extLst>
              </a:tr>
              <a:tr h="278505">
                <a:tc>
                  <a:txBody>
                    <a:bodyPr/>
                    <a:lstStyle/>
                    <a:p>
                      <a:pPr marL="0" marR="0" algn="ctr">
                        <a:buNone/>
                      </a:pPr>
                      <a:r>
                        <a:rPr lang="en-GB" sz="800" u="sng" dirty="0">
                          <a:solidFill>
                            <a:srgbClr val="7030A0"/>
                          </a:solidFill>
                          <a:effectLst/>
                          <a:latin typeface="Times New Roman" panose="02020603050405020304" pitchFamily="18" charset="0"/>
                          <a:ea typeface="Times New Roman" panose="02020603050405020304" pitchFamily="18" charset="0"/>
                          <a:hlinkClick r:id="rId6"/>
                        </a:rPr>
                        <a:t>25/0479r3</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7030A0"/>
                          </a:solidFill>
                          <a:effectLst/>
                          <a:latin typeface="Times New Roman" panose="02020603050405020304" pitchFamily="18" charset="0"/>
                          <a:ea typeface="MS Gothic" panose="020B0609070205080204" pitchFamily="49" charset="-128"/>
                        </a:rPr>
                        <a:t>CR_for_CID_1378</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Dibakar Das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R4M-1C</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C-TDMA</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27492327"/>
                  </a:ext>
                </a:extLst>
              </a:tr>
              <a:tr h="278505">
                <a:tc>
                  <a:txBody>
                    <a:bodyPr/>
                    <a:lstStyle/>
                    <a:p>
                      <a:pPr marL="0" marR="0" algn="ctr">
                        <a:buNone/>
                      </a:pPr>
                      <a:r>
                        <a:rPr lang="en-GB" sz="800" u="sng" kern="1200" dirty="0">
                          <a:solidFill>
                            <a:srgbClr val="0000FF"/>
                          </a:solidFill>
                          <a:effectLst/>
                          <a:latin typeface="Times New Roman" panose="02020603050405020304" pitchFamily="18" charset="0"/>
                          <a:ea typeface="MS Gothic" panose="020B0609070205080204" pitchFamily="49" charset="-128"/>
                          <a:hlinkClick r:id="rId7"/>
                        </a:rPr>
                        <a:t>25/0442r2</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CC50 CR on Trigger Frame Part 1</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Alice Chen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0000"/>
                          </a:solidFill>
                          <a:effectLst/>
                          <a:latin typeface="Times New Roman" panose="02020603050405020304" pitchFamily="18" charset="0"/>
                          <a:ea typeface="MS Gothic" panose="020B0609070205080204" pitchFamily="49" charset="-128"/>
                        </a:rPr>
                        <a:t>Pending</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CR-29 CIDs</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Joint </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306306425"/>
                  </a:ext>
                </a:extLst>
              </a:tr>
              <a:tr h="278505">
                <a:tc>
                  <a:txBody>
                    <a:bodyPr/>
                    <a:lstStyle/>
                    <a:p>
                      <a:pPr marL="0" marR="0" algn="ctr">
                        <a:buNone/>
                      </a:pPr>
                      <a:r>
                        <a:rPr lang="en-GB" sz="800" u="sng">
                          <a:solidFill>
                            <a:srgbClr val="7030A0"/>
                          </a:solidFill>
                          <a:effectLst/>
                          <a:latin typeface="Times New Roman" panose="02020603050405020304" pitchFamily="18" charset="0"/>
                          <a:ea typeface="Times New Roman" panose="02020603050405020304" pitchFamily="18" charset="0"/>
                          <a:hlinkClick r:id="rId8"/>
                        </a:rPr>
                        <a:t>25/0513r4</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PDT MAC and CC50 CR of BSR Enhancement</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Frank Hsu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R4M-27C</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CR-27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464950780"/>
                  </a:ext>
                </a:extLst>
              </a:tr>
              <a:tr h="278505">
                <a:tc>
                  <a:txBody>
                    <a:bodyPr/>
                    <a:lstStyle/>
                    <a:p>
                      <a:pPr marL="0" marR="0" algn="ctr">
                        <a:buNone/>
                      </a:pPr>
                      <a:r>
                        <a:rPr lang="en-GB" sz="800" u="sng">
                          <a:solidFill>
                            <a:srgbClr val="7030A0"/>
                          </a:solidFill>
                          <a:effectLst/>
                          <a:latin typeface="Times New Roman" panose="02020603050405020304" pitchFamily="18" charset="0"/>
                          <a:ea typeface="Times New Roman" panose="02020603050405020304" pitchFamily="18" charset="0"/>
                          <a:hlinkClick r:id="rId9"/>
                        </a:rPr>
                        <a:t>25/0521r2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PDT-MAC-Co-TDMA-CR-CC50-Part-1</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7030A0"/>
                          </a:solidFill>
                          <a:effectLst/>
                          <a:latin typeface="Times New Roman" panose="02020603050405020304" pitchFamily="18" charset="0"/>
                          <a:ea typeface="MS Gothic" panose="020B0609070205080204" pitchFamily="49" charset="-128"/>
                        </a:rPr>
                        <a:t>Sanket Kalamkar</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R4M-54C</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CR-56 CIDs</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84761252"/>
                  </a:ext>
                </a:extLst>
              </a:tr>
              <a:tr h="278505">
                <a:tc>
                  <a:txBody>
                    <a:bodyPr/>
                    <a:lstStyle/>
                    <a:p>
                      <a:pPr marL="0" marR="0" algn="ctr">
                        <a:buNone/>
                      </a:pPr>
                      <a:r>
                        <a:rPr lang="en-GB" sz="800" u="sng" dirty="0">
                          <a:solidFill>
                            <a:srgbClr val="00B050"/>
                          </a:solidFill>
                          <a:effectLst/>
                          <a:latin typeface="Times New Roman" panose="02020603050405020304" pitchFamily="18" charset="0"/>
                          <a:ea typeface="Times New Roman" panose="02020603050405020304" pitchFamily="18" charset="0"/>
                          <a:hlinkClick r:id="rId10"/>
                        </a:rPr>
                        <a:t>25/0571r5</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CR-MAC-CC50-CIDs 1550,1551 and 1553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err="1">
                          <a:solidFill>
                            <a:srgbClr val="00B050"/>
                          </a:solidFill>
                          <a:effectLst/>
                          <a:latin typeface="Times New Roman" panose="02020603050405020304" pitchFamily="18" charset="0"/>
                          <a:ea typeface="MS Gothic" panose="020B0609070205080204" pitchFamily="49" charset="-128"/>
                        </a:rPr>
                        <a:t>Yajun</a:t>
                      </a:r>
                      <a:r>
                        <a:rPr lang="en-GB" sz="800" kern="1200" dirty="0">
                          <a:solidFill>
                            <a:srgbClr val="00B050"/>
                          </a:solidFill>
                          <a:effectLst/>
                          <a:latin typeface="Times New Roman" panose="02020603050405020304" pitchFamily="18" charset="0"/>
                          <a:ea typeface="MS Gothic" panose="020B0609070205080204" pitchFamily="49" charset="-128"/>
                        </a:rPr>
                        <a:t> Cheng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Presented </a:t>
                      </a:r>
                      <a:r>
                        <a:rPr lang="en-GB" sz="800" kern="1200" dirty="0">
                          <a:effectLst/>
                          <a:latin typeface="Times New Roman" panose="02020603050405020304" pitchFamily="18" charset="0"/>
                          <a:ea typeface="MS Gothic" panose="020B0609070205080204" pitchFamily="49" charset="-128"/>
                        </a:rPr>
                        <a:t>Pending SP??</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CR-3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607456164"/>
                  </a:ext>
                </a:extLst>
              </a:tr>
              <a:tr h="278505">
                <a:tc>
                  <a:txBody>
                    <a:bodyPr/>
                    <a:lstStyle/>
                    <a:p>
                      <a:pPr marL="0" marR="0" algn="ctr">
                        <a:buNone/>
                      </a:pPr>
                      <a:r>
                        <a:rPr lang="en-GB" sz="800" u="sng">
                          <a:solidFill>
                            <a:srgbClr val="7030A0"/>
                          </a:solidFill>
                          <a:effectLst/>
                          <a:latin typeface="Times New Roman" panose="02020603050405020304" pitchFamily="18" charset="0"/>
                          <a:ea typeface="Times New Roman" panose="02020603050405020304" pitchFamily="18" charset="0"/>
                          <a:hlinkClick r:id="rId11"/>
                        </a:rPr>
                        <a:t>25/0582r2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CC50 CR for UHR-SIG General and Content Channels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Mengshi Hu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R4M-2C</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CR-1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PHY</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073624299"/>
                  </a:ext>
                </a:extLst>
              </a:tr>
              <a:tr h="278505">
                <a:tc>
                  <a:txBody>
                    <a:bodyPr/>
                    <a:lstStyle/>
                    <a:p>
                      <a:pPr marL="0" marR="0" algn="ctr">
                        <a:buNone/>
                      </a:pPr>
                      <a:r>
                        <a:rPr lang="en-GB" sz="800" u="sng">
                          <a:solidFill>
                            <a:srgbClr val="7030A0"/>
                          </a:solidFill>
                          <a:effectLst/>
                          <a:latin typeface="Times New Roman" panose="02020603050405020304" pitchFamily="18" charset="0"/>
                          <a:ea typeface="Times New Roman" panose="02020603050405020304" pitchFamily="18" charset="0"/>
                          <a:hlinkClick r:id="rId12"/>
                        </a:rPr>
                        <a:t>25/0588r2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CC50 CR on U-SIG Part 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Alice Chen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R4M-13C</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CR-13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PHY</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360815187"/>
                  </a:ext>
                </a:extLst>
              </a:tr>
              <a:tr h="278505">
                <a:tc>
                  <a:txBody>
                    <a:bodyPr/>
                    <a:lstStyle/>
                    <a:p>
                      <a:pPr marL="0" marR="0" algn="ctr">
                        <a:buNone/>
                      </a:pPr>
                      <a:r>
                        <a:rPr lang="en-GB" sz="800" u="sng" dirty="0">
                          <a:solidFill>
                            <a:srgbClr val="00B050"/>
                          </a:solidFill>
                          <a:effectLst/>
                          <a:latin typeface="Times New Roman" panose="02020603050405020304" pitchFamily="18" charset="0"/>
                          <a:ea typeface="Times New Roman" panose="02020603050405020304" pitchFamily="18" charset="0"/>
                          <a:hlinkClick r:id="rId13"/>
                        </a:rPr>
                        <a:t>25/0566r0</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PDT MAC on Seamless Roaming Part 1</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Duncan Ho</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Presented </a:t>
                      </a:r>
                      <a:r>
                        <a:rPr lang="en-GB" sz="800" kern="1200" dirty="0">
                          <a:effectLst/>
                          <a:latin typeface="Times New Roman" panose="02020603050405020304" pitchFamily="18" charset="0"/>
                          <a:ea typeface="MS Gothic" panose="020B0609070205080204" pitchFamily="49" charset="-128"/>
                        </a:rPr>
                        <a:t>Pending SP</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CR-54 CIDs</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00962998"/>
                  </a:ext>
                </a:extLst>
              </a:tr>
              <a:tr h="278505">
                <a:tc>
                  <a:txBody>
                    <a:bodyPr/>
                    <a:lstStyle/>
                    <a:p>
                      <a:pPr marL="0" marR="0" algn="ctr">
                        <a:buNone/>
                      </a:pPr>
                      <a:r>
                        <a:rPr lang="en-GB" sz="800" u="sng">
                          <a:solidFill>
                            <a:srgbClr val="7030A0"/>
                          </a:solidFill>
                          <a:effectLst/>
                          <a:latin typeface="Times New Roman" panose="02020603050405020304" pitchFamily="18" charset="0"/>
                          <a:ea typeface="Times New Roman" panose="02020603050405020304" pitchFamily="18" charset="0"/>
                          <a:hlinkClick r:id="rId14"/>
                        </a:rPr>
                        <a:t>25/0623r1</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CR-PHY-cc50-CIDs_in 38.3.15.2.1_CID_1345_2443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Juan Fang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R4M-2C</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CR-2 CIDs</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PHY</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06916337"/>
                  </a:ext>
                </a:extLst>
              </a:tr>
              <a:tr h="278505">
                <a:tc>
                  <a:txBody>
                    <a:bodyPr/>
                    <a:lstStyle/>
                    <a:p>
                      <a:pPr marL="0" marR="0" algn="ctr">
                        <a:buNone/>
                      </a:pP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689138723"/>
                  </a:ext>
                </a:extLst>
              </a:tr>
              <a:tr h="278505">
                <a:tc>
                  <a:txBody>
                    <a:bodyPr/>
                    <a:lstStyle/>
                    <a:p>
                      <a:pPr marL="0" marR="0" algn="ctr">
                        <a:buNone/>
                      </a:pPr>
                      <a:r>
                        <a:rPr lang="en-GB" sz="800" u="sng" dirty="0">
                          <a:solidFill>
                            <a:srgbClr val="7030A0"/>
                          </a:solidFill>
                          <a:effectLst/>
                          <a:latin typeface="Times New Roman" panose="02020603050405020304" pitchFamily="18" charset="0"/>
                          <a:ea typeface="Times New Roman" panose="02020603050405020304" pitchFamily="18" charset="0"/>
                          <a:hlinkClick r:id="rId15"/>
                        </a:rPr>
                        <a:t>25/0570r3</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CC50 CR for 38.3.4 Transmission of DRU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Eunsung Park</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i="1" kern="1200" dirty="0">
                          <a:solidFill>
                            <a:srgbClr val="00B0F0"/>
                          </a:solidFill>
                          <a:effectLst/>
                          <a:latin typeface="Times New Roman" panose="02020603050405020304" pitchFamily="18" charset="0"/>
                          <a:ea typeface="MS Gothic" panose="020B0609070205080204" pitchFamily="49" charset="-128"/>
                        </a:rPr>
                        <a:t>Approved-10C </a:t>
                      </a:r>
                      <a:r>
                        <a:rPr lang="en-GB" sz="800" kern="1200" dirty="0">
                          <a:solidFill>
                            <a:srgbClr val="7030A0"/>
                          </a:solidFill>
                          <a:effectLst/>
                          <a:latin typeface="Times New Roman" panose="02020603050405020304" pitchFamily="18" charset="0"/>
                          <a:ea typeface="MS Gothic" panose="020B0609070205080204" pitchFamily="49" charset="-128"/>
                        </a:rPr>
                        <a:t>R4M-8C</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CR-18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PHY</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34860682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8EE7DDC-E340-56A0-66E4-2FF4966C737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CAD564C-98D3-FEF8-B213-7F28DD72DC1E}"/>
              </a:ext>
            </a:extLst>
          </p:cNvPr>
          <p:cNvSpPr>
            <a:spLocks noGrp="1"/>
          </p:cNvSpPr>
          <p:nvPr>
            <p:ph type="title"/>
          </p:nvPr>
        </p:nvSpPr>
        <p:spPr/>
        <p:txBody>
          <a:bodyPr/>
          <a:lstStyle/>
          <a:p>
            <a:r>
              <a:rPr lang="en-US" dirty="0"/>
              <a:t>PDT/CR Submissions List 2</a:t>
            </a:r>
          </a:p>
        </p:txBody>
      </p:sp>
      <p:sp>
        <p:nvSpPr>
          <p:cNvPr id="3" name="Date Placeholder 2">
            <a:extLst>
              <a:ext uri="{FF2B5EF4-FFF2-40B4-BE49-F238E27FC236}">
                <a16:creationId xmlns:a16="http://schemas.microsoft.com/office/drawing/2014/main" id="{5AB02123-FD67-D706-8425-259F41EE74B4}"/>
              </a:ext>
            </a:extLst>
          </p:cNvPr>
          <p:cNvSpPr>
            <a:spLocks noGrp="1"/>
          </p:cNvSpPr>
          <p:nvPr>
            <p:ph type="dt" idx="10"/>
          </p:nvPr>
        </p:nvSpPr>
        <p:spPr/>
        <p:txBody>
          <a:bodyPr/>
          <a:lstStyle/>
          <a:p>
            <a:r>
              <a:rPr lang="en-US" dirty="0"/>
              <a:t>May 2025</a:t>
            </a:r>
            <a:endParaRPr lang="en-GB" dirty="0"/>
          </a:p>
        </p:txBody>
      </p:sp>
      <p:sp>
        <p:nvSpPr>
          <p:cNvPr id="4" name="Footer Placeholder 3">
            <a:extLst>
              <a:ext uri="{FF2B5EF4-FFF2-40B4-BE49-F238E27FC236}">
                <a16:creationId xmlns:a16="http://schemas.microsoft.com/office/drawing/2014/main" id="{94931895-D980-0E64-2A80-8C1D465773BE}"/>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0C6B8584-4360-291C-F7E9-3B1A124B5004}"/>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F43A8E93-60BE-34D2-3C53-BF5C311D05D6}"/>
              </a:ext>
            </a:extLst>
          </p:cNvPr>
          <p:cNvGraphicFramePr>
            <a:graphicFrameLocks noGrp="1"/>
          </p:cNvGraphicFramePr>
          <p:nvPr>
            <p:extLst>
              <p:ext uri="{D42A27DB-BD31-4B8C-83A1-F6EECF244321}">
                <p14:modId xmlns:p14="http://schemas.microsoft.com/office/powerpoint/2010/main" val="4285484577"/>
              </p:ext>
            </p:extLst>
          </p:nvPr>
        </p:nvGraphicFramePr>
        <p:xfrm>
          <a:off x="851217" y="1587465"/>
          <a:ext cx="7736268" cy="462117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marL="0" marR="0" algn="ctr">
                        <a:buNone/>
                      </a:pPr>
                      <a:r>
                        <a:rPr lang="en-GB" sz="800" u="sng" dirty="0">
                          <a:solidFill>
                            <a:srgbClr val="00B050"/>
                          </a:solidFill>
                          <a:effectLst/>
                          <a:latin typeface="Times New Roman" panose="02020603050405020304" pitchFamily="18" charset="0"/>
                          <a:ea typeface="Times New Roman" panose="02020603050405020304" pitchFamily="18" charset="0"/>
                          <a:hlinkClick r:id="rId2"/>
                        </a:rPr>
                        <a:t>25/0599r2</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PDT MAC MAPC Signaling and Protocol Aspects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00B050"/>
                          </a:solidFill>
                          <a:effectLst/>
                          <a:latin typeface="Times New Roman" panose="02020603050405020304" pitchFamily="18" charset="0"/>
                          <a:ea typeface="MS Gothic" panose="020B0609070205080204" pitchFamily="49" charset="-128"/>
                        </a:rPr>
                        <a:t>Giovanni Chisci</a:t>
                      </a:r>
                      <a:endParaRPr lang="en-US" sz="8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Presented</a:t>
                      </a:r>
                    </a:p>
                    <a:p>
                      <a:pPr marL="0" marR="0" algn="ctr">
                        <a:buNone/>
                      </a:pPr>
                      <a:r>
                        <a:rPr lang="en-GB" sz="800" u="sng" kern="1200" dirty="0">
                          <a:effectLst/>
                          <a:latin typeface="Times New Roman" panose="02020603050405020304" pitchFamily="18" charset="0"/>
                          <a:ea typeface="MS Gothic" panose="020B0609070205080204" pitchFamily="49" charset="-128"/>
                        </a:rPr>
                        <a:t>Pending SP</a:t>
                      </a:r>
                      <a:endParaRPr lang="en-US" sz="8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CR-30 CIDs</a:t>
                      </a:r>
                      <a:endParaRPr lang="en-US" sz="8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MAC</a:t>
                      </a:r>
                      <a:endParaRPr lang="en-US" sz="8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056156195"/>
                  </a:ext>
                </a:extLst>
              </a:tr>
              <a:tr h="278505">
                <a:tc>
                  <a:txBody>
                    <a:bodyPr/>
                    <a:lstStyle/>
                    <a:p>
                      <a:pPr marL="0" marR="0" algn="ctr">
                        <a:buNone/>
                      </a:pPr>
                      <a:r>
                        <a:rPr lang="en-GB" sz="800" u="sng" dirty="0">
                          <a:solidFill>
                            <a:srgbClr val="00B050"/>
                          </a:solidFill>
                          <a:effectLst/>
                          <a:latin typeface="Times New Roman" panose="02020603050405020304" pitchFamily="18" charset="0"/>
                          <a:ea typeface="Times New Roman" panose="02020603050405020304" pitchFamily="18" charset="0"/>
                          <a:hlinkClick r:id="rId3"/>
                        </a:rPr>
                        <a:t>25/0600r2</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00B050"/>
                          </a:solidFill>
                          <a:effectLst/>
                          <a:latin typeface="Times New Roman" panose="02020603050405020304" pitchFamily="18" charset="0"/>
                          <a:ea typeface="MS Gothic" panose="020B0609070205080204" pitchFamily="49" charset="-128"/>
                        </a:rPr>
                        <a:t>PDT MAC Co-RTWT </a:t>
                      </a:r>
                      <a:r>
                        <a:rPr lang="en-GB" sz="800" kern="1200" dirty="0" err="1">
                          <a:solidFill>
                            <a:srgbClr val="00B050"/>
                          </a:solidFill>
                          <a:effectLst/>
                          <a:latin typeface="Times New Roman" panose="02020603050405020304" pitchFamily="18" charset="0"/>
                          <a:ea typeface="MS Gothic" panose="020B0609070205080204" pitchFamily="49" charset="-128"/>
                        </a:rPr>
                        <a:t>Signaling</a:t>
                      </a:r>
                      <a:r>
                        <a:rPr lang="en-GB" sz="800" kern="1200" dirty="0">
                          <a:solidFill>
                            <a:srgbClr val="00B050"/>
                          </a:solidFill>
                          <a:effectLst/>
                          <a:latin typeface="Times New Roman" panose="02020603050405020304" pitchFamily="18" charset="0"/>
                          <a:ea typeface="MS Gothic" panose="020B0609070205080204" pitchFamily="49" charset="-128"/>
                        </a:rPr>
                        <a:t> and Protocol Aspects</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Giovanni Chisci</a:t>
                      </a:r>
                      <a:endParaRPr lang="en-US" sz="8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Presented</a:t>
                      </a:r>
                    </a:p>
                    <a:p>
                      <a:pPr marL="0" marR="0" algn="ctr">
                        <a:buNone/>
                      </a:pPr>
                      <a:r>
                        <a:rPr lang="en-GB" sz="800" u="sng" kern="1200" dirty="0">
                          <a:effectLst/>
                          <a:latin typeface="Times New Roman" panose="02020603050405020304" pitchFamily="18" charset="0"/>
                          <a:ea typeface="MS Gothic" panose="020B0609070205080204" pitchFamily="49" charset="-128"/>
                        </a:rPr>
                        <a:t>Pending SP</a:t>
                      </a:r>
                      <a:endParaRPr lang="en-US" sz="8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CR-101 CIDs</a:t>
                      </a:r>
                      <a:endParaRPr lang="en-US" sz="8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MAC</a:t>
                      </a:r>
                      <a:endParaRPr lang="en-US" sz="8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399559166"/>
                  </a:ext>
                </a:extLst>
              </a:tr>
              <a:tr h="278505">
                <a:tc>
                  <a:txBody>
                    <a:bodyPr/>
                    <a:lstStyle/>
                    <a:p>
                      <a:pPr marL="0" marR="0" algn="ctr">
                        <a:buNone/>
                      </a:pPr>
                      <a:r>
                        <a:rPr lang="en-GB" sz="800" u="sng">
                          <a:solidFill>
                            <a:srgbClr val="7030A0"/>
                          </a:solidFill>
                          <a:effectLst/>
                          <a:latin typeface="Times New Roman" panose="02020603050405020304" pitchFamily="18" charset="0"/>
                          <a:ea typeface="Times New Roman" panose="02020603050405020304" pitchFamily="18" charset="0"/>
                          <a:hlinkClick r:id="rId4"/>
                        </a:rPr>
                        <a:t>25/0601r2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CRs on ELR Mark section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Rethna Pulikkoonattu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R4M-13C</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CR-14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921968226"/>
                  </a:ext>
                </a:extLst>
              </a:tr>
              <a:tr h="278505">
                <a:tc>
                  <a:txBody>
                    <a:bodyPr/>
                    <a:lstStyle/>
                    <a:p>
                      <a:pPr marL="0" marR="0" algn="ctr">
                        <a:buNone/>
                      </a:pPr>
                      <a:r>
                        <a:rPr lang="en-GB" sz="800">
                          <a:solidFill>
                            <a:srgbClr val="FF0000"/>
                          </a:solidFill>
                          <a:effectLst/>
                          <a:latin typeface="Times New Roman" panose="02020603050405020304" pitchFamily="18" charset="0"/>
                          <a:ea typeface="Times New Roman" panose="02020603050405020304" pitchFamily="18" charset="0"/>
                        </a:rPr>
                        <a:t>25/0633r0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Joint PDT CR Trigger Frame Format Part 2</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Alice Chen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CR-93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Joint</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505519341"/>
                  </a:ext>
                </a:extLst>
              </a:tr>
              <a:tr h="278505">
                <a:tc>
                  <a:txBody>
                    <a:bodyPr/>
                    <a:lstStyle/>
                    <a:p>
                      <a:pPr marL="0" marR="0" algn="ctr">
                        <a:buNone/>
                      </a:pPr>
                      <a:r>
                        <a:rPr lang="en-GB" sz="800">
                          <a:solidFill>
                            <a:srgbClr val="FF0000"/>
                          </a:solidFill>
                          <a:effectLst/>
                          <a:latin typeface="Times New Roman" panose="02020603050405020304" pitchFamily="18" charset="0"/>
                          <a:ea typeface="Times New Roman" panose="02020603050405020304" pitchFamily="18" charset="0"/>
                        </a:rPr>
                        <a:t>25/0634r0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Joint PDT CR Trigger Frame Format Part 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Alice Chen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CR-19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Joint</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27492327"/>
                  </a:ext>
                </a:extLst>
              </a:tr>
              <a:tr h="278505">
                <a:tc>
                  <a:txBody>
                    <a:bodyPr/>
                    <a:lstStyle/>
                    <a:p>
                      <a:pPr marL="0" marR="0" algn="ctr">
                        <a:buNone/>
                      </a:pPr>
                      <a:r>
                        <a:rPr lang="en-GB" sz="800">
                          <a:solidFill>
                            <a:srgbClr val="FF0000"/>
                          </a:solidFill>
                          <a:effectLst/>
                          <a:latin typeface="Times New Roman" panose="02020603050405020304" pitchFamily="18" charset="0"/>
                          <a:ea typeface="Times New Roman" panose="02020603050405020304" pitchFamily="18" charset="0"/>
                        </a:rPr>
                        <a:t>25/0635r0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Joint PDT CR Trigger Frame Format Part 4</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Alice Chen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CR-75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Joint</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306306425"/>
                  </a:ext>
                </a:extLst>
              </a:tr>
              <a:tr h="278505">
                <a:tc>
                  <a:txBody>
                    <a:bodyPr/>
                    <a:lstStyle/>
                    <a:p>
                      <a:pPr marL="0" marR="0" algn="ctr">
                        <a:buNone/>
                      </a:pPr>
                      <a:r>
                        <a:rPr lang="en-GB" sz="800" dirty="0">
                          <a:solidFill>
                            <a:srgbClr val="FF0000"/>
                          </a:solidFill>
                          <a:effectLst/>
                          <a:latin typeface="Times New Roman" panose="02020603050405020304" pitchFamily="18" charset="0"/>
                          <a:ea typeface="Times New Roman" panose="02020603050405020304" pitchFamily="18" charset="0"/>
                          <a:hlinkClick r:id="rId5"/>
                        </a:rPr>
                        <a:t>25/0636r1</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Joint PDT CR Trigger Frame Format Part 5</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Alice Chen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CR-15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464950780"/>
                  </a:ext>
                </a:extLst>
              </a:tr>
              <a:tr h="278505">
                <a:tc>
                  <a:txBody>
                    <a:bodyPr/>
                    <a:lstStyle/>
                    <a:p>
                      <a:pPr marL="0" marR="0" algn="ctr">
                        <a:buNone/>
                      </a:pPr>
                      <a:r>
                        <a:rPr lang="en-GB" sz="800" dirty="0">
                          <a:solidFill>
                            <a:srgbClr val="FF0000"/>
                          </a:solidFill>
                          <a:effectLst/>
                          <a:latin typeface="Times New Roman" panose="02020603050405020304" pitchFamily="18" charset="0"/>
                          <a:ea typeface="Times New Roman" panose="02020603050405020304" pitchFamily="18" charset="0"/>
                          <a:hlinkClick r:id="rId6"/>
                        </a:rPr>
                        <a:t>25/0637r2</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Joint PDT CR Trigger Frame Format Part 6</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0000"/>
                          </a:solidFill>
                          <a:effectLst/>
                          <a:latin typeface="Times New Roman" panose="02020603050405020304" pitchFamily="18" charset="0"/>
                          <a:ea typeface="Times New Roman" panose="02020603050405020304" pitchFamily="18" charset="0"/>
                        </a:rPr>
                        <a:t>Alice Chen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CR-14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84761252"/>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7"/>
                        </a:rPr>
                        <a:t>25/0602r2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CRs on UHR LDPC</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00B050"/>
                          </a:solidFill>
                          <a:effectLst/>
                          <a:latin typeface="Times New Roman" panose="02020603050405020304" pitchFamily="18" charset="0"/>
                          <a:ea typeface="MS Gothic" panose="020B0609070205080204" pitchFamily="49" charset="-128"/>
                        </a:rPr>
                        <a:t>Rethna Pulikkoonattu</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Presented </a:t>
                      </a:r>
                      <a:r>
                        <a:rPr lang="en-GB" sz="800" u="sng" kern="1200" dirty="0">
                          <a:effectLst/>
                          <a:latin typeface="Times New Roman" panose="02020603050405020304" pitchFamily="18" charset="0"/>
                          <a:ea typeface="MS Gothic" panose="020B0609070205080204" pitchFamily="49" charset="-128"/>
                        </a:rPr>
                        <a:t>Pending SP</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CR-31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607456164"/>
                  </a:ext>
                </a:extLst>
              </a:tr>
              <a:tr h="278505">
                <a:tc>
                  <a:txBody>
                    <a:bodyPr/>
                    <a:lstStyle/>
                    <a:p>
                      <a:pPr marL="0" marR="0" algn="ctr">
                        <a:buNone/>
                      </a:pPr>
                      <a:r>
                        <a:rPr lang="en-GB" sz="800" u="sng" dirty="0">
                          <a:solidFill>
                            <a:srgbClr val="7030A0"/>
                          </a:solidFill>
                          <a:effectLst/>
                          <a:latin typeface="Times New Roman" panose="02020603050405020304" pitchFamily="18" charset="0"/>
                          <a:ea typeface="Times New Roman" panose="02020603050405020304" pitchFamily="18" charset="0"/>
                          <a:hlinkClick r:id="rId8"/>
                        </a:rPr>
                        <a:t>25/0612r0</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CC50 CR for 60 MHz DRU Tone Plan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7030A0"/>
                          </a:solidFill>
                          <a:effectLst/>
                          <a:latin typeface="Times New Roman" panose="02020603050405020304" pitchFamily="18" charset="0"/>
                          <a:ea typeface="Times New Roman" panose="02020603050405020304" pitchFamily="18" charset="0"/>
                        </a:rPr>
                        <a:t>Eunsung Park</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R4M-4C</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CR-4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073624299"/>
                  </a:ext>
                </a:extLst>
              </a:tr>
              <a:tr h="278505">
                <a:tc>
                  <a:txBody>
                    <a:bodyPr/>
                    <a:lstStyle/>
                    <a:p>
                      <a:pPr marL="0" marR="0" algn="ctr">
                        <a:buNone/>
                      </a:pPr>
                      <a:r>
                        <a:rPr lang="en-GB" sz="800" u="sng">
                          <a:solidFill>
                            <a:srgbClr val="7030A0"/>
                          </a:solidFill>
                          <a:effectLst/>
                          <a:latin typeface="Times New Roman" panose="02020603050405020304" pitchFamily="18" charset="0"/>
                          <a:ea typeface="Times New Roman" panose="02020603050405020304" pitchFamily="18" charset="0"/>
                          <a:hlinkClick r:id="rId9"/>
                        </a:rPr>
                        <a:t>25/0643r2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CR PHY for ELR Introduction and Requirement</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7030A0"/>
                          </a:solidFill>
                          <a:effectLst/>
                          <a:latin typeface="Times New Roman" panose="02020603050405020304" pitchFamily="18" charset="0"/>
                          <a:ea typeface="Times New Roman" panose="02020603050405020304" pitchFamily="18" charset="0"/>
                        </a:rPr>
                        <a:t>Wook Bong Lee</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R4M-7C</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CR-7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360815187"/>
                  </a:ext>
                </a:extLst>
              </a:tr>
              <a:tr h="278505">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25/0644r2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Miscellaneous PHY CIDs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7030A0"/>
                          </a:solidFill>
                          <a:effectLst/>
                          <a:latin typeface="Times New Roman" panose="02020603050405020304" pitchFamily="18" charset="0"/>
                          <a:ea typeface="Times New Roman" panose="02020603050405020304" pitchFamily="18" charset="0"/>
                        </a:rPr>
                        <a:t>Youhan Kim</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R4M-5C</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CR-5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00962998"/>
                  </a:ext>
                </a:extLst>
              </a:tr>
              <a:tr h="278505">
                <a:tc>
                  <a:txBody>
                    <a:bodyPr/>
                    <a:lstStyle/>
                    <a:p>
                      <a:pPr marL="0" marR="0" algn="ctr">
                        <a:buNone/>
                      </a:pPr>
                      <a:r>
                        <a:rPr lang="en-GB" sz="800" u="sng" dirty="0">
                          <a:solidFill>
                            <a:srgbClr val="00B050"/>
                          </a:solidFill>
                          <a:effectLst/>
                          <a:latin typeface="Times New Roman" panose="02020603050405020304" pitchFamily="18" charset="0"/>
                          <a:ea typeface="Times New Roman" panose="02020603050405020304" pitchFamily="18" charset="0"/>
                          <a:hlinkClick r:id="rId10"/>
                        </a:rPr>
                        <a:t>25/0627r4</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CC50 CR for p-edca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Dmitry Akhmetov</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Presented</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CR-52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06916337"/>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11"/>
                        </a:rPr>
                        <a:t>25/0537r1</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00B050"/>
                          </a:solidFill>
                          <a:effectLst/>
                          <a:latin typeface="Times New Roman" panose="02020603050405020304" pitchFamily="18" charset="0"/>
                          <a:ea typeface="MS Gothic" panose="020B0609070205080204" pitchFamily="49" charset="-128"/>
                        </a:rPr>
                        <a:t>cc50-cid-1783-discussion-on-npca-minimum-duration-threshold</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Chaoming Luo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Presented</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CR-2 CIDs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689138723"/>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12"/>
                        </a:rPr>
                        <a:t>25/0538r1</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cc50-cid-1780-discussion-on-npca-switch-back</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Chaoming Luo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Presented</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CR-1 CIDs</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133411841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84D1161-69DF-7658-D61A-39800EE014B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733F766-E4A2-5CB0-1435-164101783DE5}"/>
              </a:ext>
            </a:extLst>
          </p:cNvPr>
          <p:cNvSpPr>
            <a:spLocks noGrp="1"/>
          </p:cNvSpPr>
          <p:nvPr>
            <p:ph type="title"/>
          </p:nvPr>
        </p:nvSpPr>
        <p:spPr/>
        <p:txBody>
          <a:bodyPr/>
          <a:lstStyle/>
          <a:p>
            <a:r>
              <a:rPr lang="en-US" dirty="0"/>
              <a:t>PDT/CR Submissions List 3</a:t>
            </a:r>
          </a:p>
        </p:txBody>
      </p:sp>
      <p:sp>
        <p:nvSpPr>
          <p:cNvPr id="3" name="Date Placeholder 2">
            <a:extLst>
              <a:ext uri="{FF2B5EF4-FFF2-40B4-BE49-F238E27FC236}">
                <a16:creationId xmlns:a16="http://schemas.microsoft.com/office/drawing/2014/main" id="{84976500-B07C-8F12-D090-DA39AEEFCABF}"/>
              </a:ext>
            </a:extLst>
          </p:cNvPr>
          <p:cNvSpPr>
            <a:spLocks noGrp="1"/>
          </p:cNvSpPr>
          <p:nvPr>
            <p:ph type="dt" idx="10"/>
          </p:nvPr>
        </p:nvSpPr>
        <p:spPr/>
        <p:txBody>
          <a:bodyPr/>
          <a:lstStyle/>
          <a:p>
            <a:r>
              <a:rPr lang="en-US" dirty="0"/>
              <a:t>May 2025</a:t>
            </a:r>
            <a:endParaRPr lang="en-GB" dirty="0"/>
          </a:p>
        </p:txBody>
      </p:sp>
      <p:sp>
        <p:nvSpPr>
          <p:cNvPr id="4" name="Footer Placeholder 3">
            <a:extLst>
              <a:ext uri="{FF2B5EF4-FFF2-40B4-BE49-F238E27FC236}">
                <a16:creationId xmlns:a16="http://schemas.microsoft.com/office/drawing/2014/main" id="{D8B6644A-C111-F919-91C5-7F564BF1B177}"/>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FD0ACA9B-EF31-F0E8-8701-1D3AA40E2D47}"/>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6" name="Table 5">
            <a:extLst>
              <a:ext uri="{FF2B5EF4-FFF2-40B4-BE49-F238E27FC236}">
                <a16:creationId xmlns:a16="http://schemas.microsoft.com/office/drawing/2014/main" id="{2939C1EE-6644-19A4-0F2C-59BC9BD6F73F}"/>
              </a:ext>
            </a:extLst>
          </p:cNvPr>
          <p:cNvGraphicFramePr>
            <a:graphicFrameLocks noGrp="1"/>
          </p:cNvGraphicFramePr>
          <p:nvPr>
            <p:extLst>
              <p:ext uri="{D42A27DB-BD31-4B8C-83A1-F6EECF244321}">
                <p14:modId xmlns:p14="http://schemas.microsoft.com/office/powerpoint/2010/main" val="3380368859"/>
              </p:ext>
            </p:extLst>
          </p:nvPr>
        </p:nvGraphicFramePr>
        <p:xfrm>
          <a:off x="851217" y="1587465"/>
          <a:ext cx="7736268" cy="456440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2"/>
                        </a:rPr>
                        <a:t>25/0646r2</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CR for Clause 3.2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Xiaofei WANG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CR-11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56156195"/>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3"/>
                        </a:rPr>
                        <a:t>25/0652r0</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CR for CID 3159 and 3160</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Xiaofei WANG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CR-2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99559166"/>
                  </a:ext>
                </a:extLst>
              </a:tr>
              <a:tr h="278505">
                <a:tc>
                  <a:txBody>
                    <a:bodyPr/>
                    <a:lstStyle/>
                    <a:p>
                      <a:pPr marL="0" marR="0" algn="ctr">
                        <a:buNone/>
                      </a:pPr>
                      <a:r>
                        <a:rPr lang="en-GB" sz="800">
                          <a:solidFill>
                            <a:srgbClr val="FF0000"/>
                          </a:solidFill>
                          <a:effectLst/>
                          <a:latin typeface="Times New Roman" panose="02020603050405020304" pitchFamily="18" charset="0"/>
                          <a:ea typeface="Times New Roman" panose="02020603050405020304" pitchFamily="18" charset="0"/>
                        </a:rPr>
                        <a:t>25/0657r0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CR for Clause 3.2-part 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Xiaofei WANG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CR-X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921968226"/>
                  </a:ext>
                </a:extLst>
              </a:tr>
              <a:tr h="278505">
                <a:tc>
                  <a:txBody>
                    <a:bodyPr/>
                    <a:lstStyle/>
                    <a:p>
                      <a:pPr marL="0" marR="0" algn="ctr">
                        <a:buNone/>
                      </a:pPr>
                      <a:r>
                        <a:rPr lang="en-GB" sz="800" u="sng">
                          <a:solidFill>
                            <a:srgbClr val="7030A0"/>
                          </a:solidFill>
                          <a:effectLst/>
                          <a:latin typeface="Times New Roman" panose="02020603050405020304" pitchFamily="18" charset="0"/>
                          <a:ea typeface="Times New Roman" panose="02020603050405020304" pitchFamily="18" charset="0"/>
                          <a:hlinkClick r:id="rId4"/>
                        </a:rPr>
                        <a:t>25/0661r0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7030A0"/>
                          </a:solidFill>
                          <a:effectLst/>
                          <a:latin typeface="Times New Roman" panose="02020603050405020304" pitchFamily="18" charset="0"/>
                          <a:ea typeface="MS Gothic" panose="020B0609070205080204" pitchFamily="49" charset="-128"/>
                        </a:rPr>
                        <a:t>PDT MAC and CC50 CR for TWT SP Management</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7030A0"/>
                          </a:solidFill>
                          <a:effectLst/>
                          <a:latin typeface="Times New Roman" panose="02020603050405020304" pitchFamily="18" charset="0"/>
                          <a:ea typeface="Times New Roman" panose="02020603050405020304" pitchFamily="18" charset="0"/>
                        </a:rPr>
                        <a:t>Kumail Haider</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R4M-2C</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CR-2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505519341"/>
                  </a:ext>
                </a:extLst>
              </a:tr>
              <a:tr h="278505">
                <a:tc>
                  <a:txBody>
                    <a:bodyPr/>
                    <a:lstStyle/>
                    <a:p>
                      <a:pPr marL="0" marR="0" algn="ctr">
                        <a:buNone/>
                      </a:pPr>
                      <a:r>
                        <a:rPr lang="en-GB" sz="800" u="sng">
                          <a:solidFill>
                            <a:srgbClr val="7030A0"/>
                          </a:solidFill>
                          <a:effectLst/>
                          <a:latin typeface="Times New Roman" panose="02020603050405020304" pitchFamily="18" charset="0"/>
                          <a:ea typeface="Times New Roman" panose="02020603050405020304" pitchFamily="18" charset="0"/>
                          <a:hlinkClick r:id="rId5"/>
                        </a:rPr>
                        <a:t>25/0656r1</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7030A0"/>
                          </a:solidFill>
                          <a:effectLst/>
                          <a:latin typeface="Times New Roman" panose="02020603050405020304" pitchFamily="18" charset="0"/>
                          <a:ea typeface="MS Gothic" panose="020B0609070205080204" pitchFamily="49" charset="-128"/>
                        </a:rPr>
                        <a:t>CC50 CR on DRU in 38.3.2.1 - Group 1</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7030A0"/>
                          </a:solidFill>
                          <a:effectLst/>
                          <a:latin typeface="Times New Roman" panose="02020603050405020304" pitchFamily="18" charset="0"/>
                          <a:ea typeface="Times New Roman" panose="02020603050405020304" pitchFamily="18" charset="0"/>
                        </a:rPr>
                        <a:t>Mahmoud Kamel</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R4M-29C</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CR-34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27492327"/>
                  </a:ext>
                </a:extLst>
              </a:tr>
              <a:tr h="278505">
                <a:tc>
                  <a:txBody>
                    <a:bodyPr/>
                    <a:lstStyle/>
                    <a:p>
                      <a:pPr marL="0" marR="0" algn="ctr">
                        <a:buNone/>
                      </a:pPr>
                      <a:r>
                        <a:rPr lang="en-GB" sz="800" u="sng" dirty="0">
                          <a:solidFill>
                            <a:srgbClr val="00B050"/>
                          </a:solidFill>
                          <a:effectLst/>
                          <a:latin typeface="Times New Roman" panose="02020603050405020304" pitchFamily="18" charset="0"/>
                          <a:ea typeface="Times New Roman" panose="02020603050405020304" pitchFamily="18" charset="0"/>
                          <a:hlinkClick r:id="rId6"/>
                        </a:rPr>
                        <a:t>25/0638r0</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00B050"/>
                          </a:solidFill>
                          <a:effectLst/>
                          <a:latin typeface="Times New Roman" panose="02020603050405020304" pitchFamily="18" charset="0"/>
                          <a:ea typeface="MS Gothic" panose="020B0609070205080204" pitchFamily="49" charset="-128"/>
                        </a:rPr>
                        <a:t>CRs for CID related to definitions in MAPC scheme</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B050"/>
                          </a:solidFill>
                          <a:effectLst/>
                          <a:latin typeface="Times New Roman" panose="02020603050405020304" pitchFamily="18" charset="0"/>
                          <a:ea typeface="Times New Roman" panose="02020603050405020304" pitchFamily="18" charset="0"/>
                        </a:rPr>
                        <a:t>Chun Huang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Presented</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CR-15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306306425"/>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7"/>
                        </a:rPr>
                        <a:t>25/0669r0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cr cc50 mac cids in clause 37.9.1</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Liwen Chu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Presented</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CR-125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464950780"/>
                  </a:ext>
                </a:extLst>
              </a:tr>
              <a:tr h="278505">
                <a:tc>
                  <a:txBody>
                    <a:bodyPr/>
                    <a:lstStyle/>
                    <a:p>
                      <a:pPr marL="0" marR="0" algn="ctr">
                        <a:buNone/>
                      </a:pPr>
                      <a:r>
                        <a:rPr lang="en-GB" sz="800">
                          <a:solidFill>
                            <a:srgbClr val="7030A0"/>
                          </a:solidFill>
                          <a:effectLst/>
                          <a:latin typeface="Times New Roman" panose="02020603050405020304" pitchFamily="18" charset="0"/>
                          <a:ea typeface="Times New Roman" panose="02020603050405020304" pitchFamily="18" charset="0"/>
                        </a:rPr>
                        <a:t>25/0663r2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7030A0"/>
                          </a:solidFill>
                          <a:effectLst/>
                          <a:latin typeface="Times New Roman" panose="02020603050405020304" pitchFamily="18" charset="0"/>
                          <a:ea typeface="MS Gothic" panose="020B0609070205080204" pitchFamily="49" charset="-128"/>
                        </a:rPr>
                        <a:t>CR-PHY-Subclause-38.3.21</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7030A0"/>
                          </a:solidFill>
                          <a:effectLst/>
                          <a:latin typeface="Times New Roman" panose="02020603050405020304" pitchFamily="18" charset="0"/>
                          <a:ea typeface="Times New Roman" panose="02020603050405020304" pitchFamily="18" charset="0"/>
                        </a:rPr>
                        <a:t>Ron Porat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R4M-18C</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CR-20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84761252"/>
                  </a:ext>
                </a:extLst>
              </a:tr>
              <a:tr h="278505">
                <a:tc>
                  <a:txBody>
                    <a:bodyPr/>
                    <a:lstStyle/>
                    <a:p>
                      <a:pPr marL="0" marR="0" algn="ctr">
                        <a:buNone/>
                      </a:pPr>
                      <a:r>
                        <a:rPr lang="en-GB" sz="800" u="sng" dirty="0">
                          <a:solidFill>
                            <a:srgbClr val="00B050"/>
                          </a:solidFill>
                          <a:effectLst/>
                          <a:latin typeface="Times New Roman" panose="02020603050405020304" pitchFamily="18" charset="0"/>
                          <a:ea typeface="Times New Roman" panose="02020603050405020304" pitchFamily="18" charset="0"/>
                          <a:hlinkClick r:id="rId8"/>
                        </a:rPr>
                        <a:t>25/0670r0</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00B050"/>
                          </a:solidFill>
                          <a:effectLst/>
                          <a:latin typeface="Times New Roman" panose="02020603050405020304" pitchFamily="18" charset="0"/>
                          <a:ea typeface="MS Gothic" panose="020B0609070205080204" pitchFamily="49" charset="-128"/>
                        </a:rPr>
                        <a:t>CC50 CR on U-SIG Part 4</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Alice Chen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Presented</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CR-4 CIDs</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07456164"/>
                  </a:ext>
                </a:extLst>
              </a:tr>
              <a:tr h="278505">
                <a:tc>
                  <a:txBody>
                    <a:bodyPr/>
                    <a:lstStyle/>
                    <a:p>
                      <a:pPr marL="0" marR="0" algn="ctr">
                        <a:buNone/>
                      </a:pPr>
                      <a:r>
                        <a:rPr lang="en-GB" sz="800" u="sng">
                          <a:solidFill>
                            <a:srgbClr val="7030A0"/>
                          </a:solidFill>
                          <a:effectLst/>
                          <a:latin typeface="Times New Roman" panose="02020603050405020304" pitchFamily="18" charset="0"/>
                          <a:ea typeface="Times New Roman" panose="02020603050405020304" pitchFamily="18" charset="0"/>
                          <a:hlinkClick r:id="rId9"/>
                        </a:rPr>
                        <a:t>25/0658r0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CR for 38.3.10.11 Construction of ELR-SIG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7030A0"/>
                          </a:solidFill>
                          <a:effectLst/>
                          <a:latin typeface="Times New Roman" panose="02020603050405020304" pitchFamily="18" charset="0"/>
                          <a:ea typeface="Times New Roman" panose="02020603050405020304" pitchFamily="18" charset="0"/>
                        </a:rPr>
                        <a:t>Dongguk Lim</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R4M-1C</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CR-1 CIDs</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073624299"/>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10"/>
                        </a:rPr>
                        <a:t>25/0659r0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CC50 CR for 38.3.10.12.2 ELR PPDU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B050"/>
                          </a:solidFill>
                          <a:effectLst/>
                          <a:latin typeface="Times New Roman" panose="02020603050405020304" pitchFamily="18" charset="0"/>
                          <a:ea typeface="Times New Roman" panose="02020603050405020304" pitchFamily="18" charset="0"/>
                        </a:rPr>
                        <a:t>Dongguk Lim</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Presented </a:t>
                      </a:r>
                      <a:r>
                        <a:rPr lang="en-GB" sz="800" u="sng" kern="1200" dirty="0">
                          <a:effectLst/>
                          <a:latin typeface="Times New Roman" panose="02020603050405020304" pitchFamily="18" charset="0"/>
                          <a:ea typeface="MS Gothic" panose="020B0609070205080204" pitchFamily="49" charset="-128"/>
                        </a:rPr>
                        <a:t>Pending SP</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CR-8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360815187"/>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11"/>
                        </a:rPr>
                        <a:t>25/0672r1</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CR for CC50 on Subclause 38.3.10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B050"/>
                          </a:solidFill>
                          <a:effectLst/>
                          <a:latin typeface="Times New Roman" panose="02020603050405020304" pitchFamily="18" charset="0"/>
                          <a:ea typeface="Times New Roman" panose="02020603050405020304" pitchFamily="18" charset="0"/>
                        </a:rPr>
                        <a:t>Junghoon Suh</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Presented </a:t>
                      </a:r>
                      <a:r>
                        <a:rPr lang="en-GB" sz="800" u="sng" kern="1200" dirty="0">
                          <a:effectLst/>
                          <a:latin typeface="Times New Roman" panose="02020603050405020304" pitchFamily="18" charset="0"/>
                          <a:ea typeface="MS Gothic" panose="020B0609070205080204" pitchFamily="49" charset="-128"/>
                        </a:rPr>
                        <a:t>Pending SP</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CR-24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00962998"/>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12"/>
                        </a:rPr>
                        <a:t>25/0640r0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CC50 CR for A-MPDU (9.7)</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SunHee Baek</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Presented</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CR-8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06916337"/>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13"/>
                        </a:rPr>
                        <a:t>25/0641r0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CC50 CR for A-MPDU operation in a UHR PPDU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SunHee Baek</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Presented</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CR-1 CID</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689138723"/>
                  </a:ext>
                </a:extLst>
              </a:tr>
              <a:tr h="278505">
                <a:tc>
                  <a:txBody>
                    <a:bodyPr/>
                    <a:lstStyle/>
                    <a:p>
                      <a:pPr marL="0" marR="0" algn="ctr">
                        <a:buNone/>
                      </a:pPr>
                      <a:r>
                        <a:rPr lang="en-GB" sz="800" u="sng" dirty="0">
                          <a:solidFill>
                            <a:srgbClr val="00B050"/>
                          </a:solidFill>
                          <a:effectLst/>
                          <a:latin typeface="Times New Roman" panose="02020603050405020304" pitchFamily="18" charset="0"/>
                          <a:ea typeface="Times New Roman" panose="02020603050405020304" pitchFamily="18" charset="0"/>
                          <a:hlinkClick r:id="rId14"/>
                        </a:rPr>
                        <a:t>25/0660r0</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CC50 CR for PPDU Classification for UHR STA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SunHee Baek</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Presented</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CR-1 CID</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105830865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63721CA-B899-03F1-BF3F-BD6CBC8592A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CCD0A7D-B85D-77C8-2E11-60F826DE4667}"/>
              </a:ext>
            </a:extLst>
          </p:cNvPr>
          <p:cNvSpPr>
            <a:spLocks noGrp="1"/>
          </p:cNvSpPr>
          <p:nvPr>
            <p:ph type="title"/>
          </p:nvPr>
        </p:nvSpPr>
        <p:spPr/>
        <p:txBody>
          <a:bodyPr/>
          <a:lstStyle/>
          <a:p>
            <a:r>
              <a:rPr lang="en-US" dirty="0"/>
              <a:t>PDT/CR Submissions List 4</a:t>
            </a:r>
          </a:p>
        </p:txBody>
      </p:sp>
      <p:sp>
        <p:nvSpPr>
          <p:cNvPr id="3" name="Date Placeholder 2">
            <a:extLst>
              <a:ext uri="{FF2B5EF4-FFF2-40B4-BE49-F238E27FC236}">
                <a16:creationId xmlns:a16="http://schemas.microsoft.com/office/drawing/2014/main" id="{8C1277D1-9C56-20BC-B6A9-624CFF492556}"/>
              </a:ext>
            </a:extLst>
          </p:cNvPr>
          <p:cNvSpPr>
            <a:spLocks noGrp="1"/>
          </p:cNvSpPr>
          <p:nvPr>
            <p:ph type="dt" idx="10"/>
          </p:nvPr>
        </p:nvSpPr>
        <p:spPr/>
        <p:txBody>
          <a:bodyPr/>
          <a:lstStyle/>
          <a:p>
            <a:r>
              <a:rPr lang="en-US" dirty="0"/>
              <a:t>May 2025</a:t>
            </a:r>
            <a:endParaRPr lang="en-GB" dirty="0"/>
          </a:p>
        </p:txBody>
      </p:sp>
      <p:sp>
        <p:nvSpPr>
          <p:cNvPr id="4" name="Footer Placeholder 3">
            <a:extLst>
              <a:ext uri="{FF2B5EF4-FFF2-40B4-BE49-F238E27FC236}">
                <a16:creationId xmlns:a16="http://schemas.microsoft.com/office/drawing/2014/main" id="{246EEBE0-AC0E-43D5-681F-9A48C53727DD}"/>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6B24D33A-CF73-A36F-F07D-4335C8AD314A}"/>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6" name="Table 5">
            <a:extLst>
              <a:ext uri="{FF2B5EF4-FFF2-40B4-BE49-F238E27FC236}">
                <a16:creationId xmlns:a16="http://schemas.microsoft.com/office/drawing/2014/main" id="{C72F9EF3-FBB9-ABE2-B702-817EB596ED53}"/>
              </a:ext>
            </a:extLst>
          </p:cNvPr>
          <p:cNvGraphicFramePr>
            <a:graphicFrameLocks noGrp="1"/>
          </p:cNvGraphicFramePr>
          <p:nvPr>
            <p:extLst>
              <p:ext uri="{D42A27DB-BD31-4B8C-83A1-F6EECF244321}">
                <p14:modId xmlns:p14="http://schemas.microsoft.com/office/powerpoint/2010/main" val="895379212"/>
              </p:ext>
            </p:extLst>
          </p:nvPr>
        </p:nvGraphicFramePr>
        <p:xfrm>
          <a:off x="851217" y="1587465"/>
          <a:ext cx="7736268" cy="473472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marL="0" marR="0" algn="ctr">
                        <a:buNone/>
                      </a:pPr>
                      <a:r>
                        <a:rPr lang="en-GB" sz="800" u="sng" dirty="0">
                          <a:solidFill>
                            <a:srgbClr val="00B050"/>
                          </a:solidFill>
                          <a:effectLst/>
                          <a:latin typeface="Times New Roman" panose="02020603050405020304" pitchFamily="18" charset="0"/>
                          <a:ea typeface="Times New Roman" panose="02020603050405020304" pitchFamily="18" charset="0"/>
                          <a:hlinkClick r:id="rId2"/>
                        </a:rPr>
                        <a:t>25/0673r0</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CR for CC50 on subclause 37.x.x.x.x Allowed settings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Hong Won Lee</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Presented</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CR-1 CID</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56156195"/>
                  </a:ext>
                </a:extLst>
              </a:tr>
              <a:tr h="278505">
                <a:tc>
                  <a:txBody>
                    <a:bodyPr/>
                    <a:lstStyle/>
                    <a:p>
                      <a:pPr marL="0" marR="0" algn="ctr">
                        <a:buNone/>
                      </a:pPr>
                      <a:r>
                        <a:rPr lang="en-GB" sz="800" u="sng" kern="1200" dirty="0">
                          <a:solidFill>
                            <a:srgbClr val="00B050"/>
                          </a:solidFill>
                          <a:effectLst/>
                          <a:latin typeface="Times New Roman" panose="02020603050405020304" pitchFamily="18" charset="0"/>
                          <a:ea typeface="MS Gothic" panose="020B0609070205080204" pitchFamily="49" charset="-128"/>
                          <a:hlinkClick r:id="rId3"/>
                        </a:rPr>
                        <a:t>25/0681r0</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00B050"/>
                          </a:solidFill>
                          <a:effectLst/>
                          <a:latin typeface="Times New Roman" panose="02020603050405020304" pitchFamily="18" charset="0"/>
                          <a:ea typeface="MS Gothic" panose="020B0609070205080204" pitchFamily="49" charset="-128"/>
                        </a:rPr>
                        <a:t>PDT-CRs-Joint-sounding-procedure	</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You-Wei Chen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Presented</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CR-130 CID</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99559166"/>
                  </a:ext>
                </a:extLst>
              </a:tr>
              <a:tr h="278505">
                <a:tc>
                  <a:txBody>
                    <a:bodyPr/>
                    <a:lstStyle/>
                    <a:p>
                      <a:pPr marL="0" marR="0" algn="ctr">
                        <a:buNone/>
                      </a:pPr>
                      <a:r>
                        <a:rPr lang="en-GB" sz="800" u="sng" kern="1200">
                          <a:solidFill>
                            <a:srgbClr val="00B050"/>
                          </a:solidFill>
                          <a:effectLst/>
                          <a:latin typeface="Times New Roman" panose="02020603050405020304" pitchFamily="18" charset="0"/>
                          <a:ea typeface="MS Gothic" panose="020B0609070205080204" pitchFamily="49" charset="-128"/>
                          <a:hlinkClick r:id="rId4"/>
                        </a:rPr>
                        <a:t>25/0682r0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00B050"/>
                          </a:solidFill>
                          <a:effectLst/>
                          <a:latin typeface="Times New Roman" panose="02020603050405020304" pitchFamily="18" charset="0"/>
                          <a:ea typeface="MS Gothic" panose="020B0609070205080204" pitchFamily="49" charset="-128"/>
                        </a:rPr>
                        <a:t>CRs for subclause 38.3.22 Part 2</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00B050"/>
                          </a:solidFill>
                          <a:effectLst/>
                          <a:latin typeface="Times New Roman" panose="02020603050405020304" pitchFamily="18" charset="0"/>
                          <a:ea typeface="MS Gothic" panose="020B0609070205080204" pitchFamily="49" charset="-128"/>
                        </a:rPr>
                        <a:t>You-Wei Chen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Presented </a:t>
                      </a:r>
                      <a:r>
                        <a:rPr lang="en-GB" sz="800" u="sng" kern="1200" dirty="0">
                          <a:effectLst/>
                          <a:latin typeface="Times New Roman" panose="02020603050405020304" pitchFamily="18" charset="0"/>
                          <a:ea typeface="MS Gothic" panose="020B0609070205080204" pitchFamily="49" charset="-128"/>
                        </a:rPr>
                        <a:t>Pending SP</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CR-1 CID</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921968226"/>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5"/>
                        </a:rPr>
                        <a:t>25/0679r0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CR CC50 Subclause 38.3.15.9.3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effectLst/>
                          <a:latin typeface="Times New Roman" panose="02020603050405020304" pitchFamily="18" charset="0"/>
                          <a:ea typeface="Times New Roman" panose="02020603050405020304" pitchFamily="18" charset="0"/>
                        </a:rPr>
                        <a:t>Genadiy Tsodik</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0000"/>
                          </a:solidFill>
                          <a:effectLst/>
                          <a:latin typeface="Times New Roman" panose="02020603050405020304" pitchFamily="18" charset="0"/>
                          <a:ea typeface="MS Gothic" panose="020B0609070205080204" pitchFamily="49" charset="-128"/>
                        </a:rPr>
                        <a:t>Pending</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CR-14 CID</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505519341"/>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6"/>
                        </a:rPr>
                        <a:t>25/0678r0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CR CC50 Subclause 38.3.15.9.6 Part1</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effectLst/>
                          <a:latin typeface="Times New Roman" panose="02020603050405020304" pitchFamily="18" charset="0"/>
                          <a:ea typeface="Times New Roman" panose="02020603050405020304" pitchFamily="18" charset="0"/>
                        </a:rPr>
                        <a:t>Genadiy Tsodik</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0000"/>
                          </a:solidFill>
                          <a:effectLst/>
                          <a:latin typeface="Times New Roman" panose="02020603050405020304" pitchFamily="18" charset="0"/>
                          <a:ea typeface="MS Gothic" panose="020B0609070205080204" pitchFamily="49" charset="-128"/>
                        </a:rPr>
                        <a:t>Pending</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CR-22 CID</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27492327"/>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7"/>
                        </a:rPr>
                        <a:t>25/0677r1</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CR CC50 Subclause 38.3.23 TX Spec</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Genadiy Tsodik</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0000"/>
                          </a:solidFill>
                          <a:effectLst/>
                          <a:latin typeface="Times New Roman" panose="02020603050405020304" pitchFamily="18" charset="0"/>
                          <a:ea typeface="MS Gothic" panose="020B0609070205080204" pitchFamily="49" charset="-128"/>
                        </a:rPr>
                        <a:t>Pending</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CR-3 CID</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306306425"/>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8"/>
                        </a:rPr>
                        <a:t>24/2021r0</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PDT PHY Transmit Specification</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Genadiy Tsodik</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0000"/>
                          </a:solidFill>
                          <a:effectLst/>
                          <a:latin typeface="Times New Roman" panose="02020603050405020304" pitchFamily="18" charset="0"/>
                          <a:ea typeface="MS Gothic" panose="020B0609070205080204" pitchFamily="49" charset="-128"/>
                        </a:rPr>
                        <a:t>Pending</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PDT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464950780"/>
                  </a:ext>
                </a:extLst>
              </a:tr>
              <a:tr h="278505">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25/0695r1</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PDT-UHR transmit procedure	</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Xiaogang Chen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R4M</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PDT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84761252"/>
                  </a:ext>
                </a:extLst>
              </a:tr>
              <a:tr h="278505">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25/0696r2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PDT-UHR receive procedure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Xiaogang Chen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Presented </a:t>
                      </a:r>
                      <a:r>
                        <a:rPr lang="en-GB" sz="800" u="sng" kern="1200" dirty="0">
                          <a:effectLst/>
                          <a:latin typeface="Times New Roman" panose="02020603050405020304" pitchFamily="18" charset="0"/>
                          <a:ea typeface="MS Gothic" panose="020B0609070205080204" pitchFamily="49" charset="-128"/>
                        </a:rPr>
                        <a:t>Pending SP</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PDT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07456164"/>
                  </a:ext>
                </a:extLst>
              </a:tr>
              <a:tr h="278505">
                <a:tc>
                  <a:txBody>
                    <a:bodyPr/>
                    <a:lstStyle/>
                    <a:p>
                      <a:pPr marL="0" marR="0" algn="ctr">
                        <a:buNone/>
                      </a:pPr>
                      <a:r>
                        <a:rPr lang="en-GB" sz="800" u="sng" kern="1200">
                          <a:solidFill>
                            <a:srgbClr val="00B050"/>
                          </a:solidFill>
                          <a:effectLst/>
                          <a:latin typeface="Times New Roman" panose="02020603050405020304" pitchFamily="18" charset="0"/>
                          <a:ea typeface="MS Gothic" panose="020B0609070205080204" pitchFamily="49" charset="-128"/>
                          <a:hlinkClick r:id="rId9"/>
                        </a:rPr>
                        <a:t>25/0702r0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CR-PHY-CID 3905</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Ron Porat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Presented </a:t>
                      </a:r>
                      <a:r>
                        <a:rPr lang="en-GB" sz="800" u="sng" kern="1200" dirty="0">
                          <a:effectLst/>
                          <a:latin typeface="Times New Roman" panose="02020603050405020304" pitchFamily="18" charset="0"/>
                          <a:ea typeface="MS Gothic" panose="020B0609070205080204" pitchFamily="49" charset="-128"/>
                        </a:rPr>
                        <a:t>Pending SP</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CR-1 CID</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073624299"/>
                  </a:ext>
                </a:extLst>
              </a:tr>
              <a:tr h="278505">
                <a:tc>
                  <a:txBody>
                    <a:bodyPr/>
                    <a:lstStyle/>
                    <a:p>
                      <a:pPr marL="0" marR="0" algn="ctr">
                        <a:buNone/>
                      </a:pPr>
                      <a:r>
                        <a:rPr lang="en-GB" sz="800" u="sng" kern="1200">
                          <a:solidFill>
                            <a:srgbClr val="00B050"/>
                          </a:solidFill>
                          <a:effectLst/>
                          <a:latin typeface="Times New Roman" panose="02020603050405020304" pitchFamily="18" charset="0"/>
                          <a:ea typeface="MS Gothic" panose="020B0609070205080204" pitchFamily="49" charset="-128"/>
                          <a:hlinkClick r:id="rId10"/>
                        </a:rPr>
                        <a:t>25/0701r2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00B050"/>
                          </a:solidFill>
                          <a:effectLst/>
                          <a:latin typeface="Times New Roman" panose="02020603050405020304" pitchFamily="18" charset="0"/>
                          <a:ea typeface="MS Gothic" panose="020B0609070205080204" pitchFamily="49" charset="-128"/>
                        </a:rPr>
                        <a:t>PDT-PHY-MU-MIMO</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Ron Porat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Presented </a:t>
                      </a:r>
                      <a:r>
                        <a:rPr lang="en-GB" sz="800" u="sng" kern="1200" dirty="0">
                          <a:effectLst/>
                          <a:latin typeface="Times New Roman" panose="02020603050405020304" pitchFamily="18" charset="0"/>
                          <a:ea typeface="MS Gothic" panose="020B0609070205080204" pitchFamily="49" charset="-128"/>
                        </a:rPr>
                        <a:t>Pending SP</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PDT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360815187"/>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1"/>
                        </a:rPr>
                        <a:t>25/0703r0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CRs for 38.3.21 Coordinated Beamforming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Insik Jung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0000"/>
                          </a:solidFill>
                          <a:effectLst/>
                          <a:latin typeface="Times New Roman" panose="02020603050405020304" pitchFamily="18" charset="0"/>
                          <a:ea typeface="MS Gothic" panose="020B0609070205080204" pitchFamily="49" charset="-128"/>
                        </a:rPr>
                        <a:t>Pending</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CR-4 CID</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00962998"/>
                  </a:ext>
                </a:extLst>
              </a:tr>
              <a:tr h="278505">
                <a:tc>
                  <a:txBody>
                    <a:bodyPr/>
                    <a:lstStyle/>
                    <a:p>
                      <a:pPr marL="0" marR="0" algn="ctr">
                        <a:buNone/>
                      </a:pPr>
                      <a:r>
                        <a:rPr lang="en-GB" sz="800" u="sng" kern="1200" dirty="0">
                          <a:solidFill>
                            <a:srgbClr val="00B050"/>
                          </a:solidFill>
                          <a:effectLst/>
                          <a:latin typeface="Times New Roman" panose="02020603050405020304" pitchFamily="18" charset="0"/>
                          <a:ea typeface="MS Gothic" panose="020B0609070205080204" pitchFamily="49" charset="-128"/>
                          <a:hlinkClick r:id="rId12"/>
                        </a:rPr>
                        <a:t>25/0676r0</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CC50 CR for CID3866</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00B050"/>
                          </a:solidFill>
                          <a:effectLst/>
                          <a:latin typeface="Times New Roman" panose="02020603050405020304" pitchFamily="18" charset="0"/>
                          <a:ea typeface="MS Gothic" panose="020B0609070205080204" pitchFamily="49" charset="-128"/>
                        </a:rPr>
                        <a:t>Bo Cao</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Presented</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CR-1 CID</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06916337"/>
                  </a:ext>
                </a:extLst>
              </a:tr>
              <a:tr h="278505">
                <a:tc>
                  <a:txBody>
                    <a:bodyPr/>
                    <a:lstStyle/>
                    <a:p>
                      <a:pPr marL="0" marR="0" algn="ctr">
                        <a:buNone/>
                      </a:pPr>
                      <a:r>
                        <a:rPr lang="en-GB" sz="800" u="sng" kern="1200" dirty="0">
                          <a:solidFill>
                            <a:srgbClr val="0000FF"/>
                          </a:solidFill>
                          <a:effectLst/>
                          <a:latin typeface="Times New Roman" panose="02020603050405020304" pitchFamily="18" charset="0"/>
                          <a:ea typeface="MS Gothic" panose="020B0609070205080204" pitchFamily="49" charset="-128"/>
                          <a:hlinkClick r:id="rId13"/>
                        </a:rPr>
                        <a:t>25/0712r0</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CC50 Section 9.4.2.aa2.3 PHYcap CIDs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Eugene Baik</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0000"/>
                          </a:solidFill>
                          <a:effectLst/>
                          <a:latin typeface="Times New Roman" panose="02020603050405020304" pitchFamily="18" charset="0"/>
                          <a:ea typeface="MS Gothic" panose="020B0609070205080204" pitchFamily="49" charset="-128"/>
                        </a:rPr>
                        <a:t>Pending</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CR-6 CID</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689138723"/>
                  </a:ext>
                </a:extLst>
              </a:tr>
              <a:tr h="278505">
                <a:tc>
                  <a:txBody>
                    <a:bodyPr/>
                    <a:lstStyle/>
                    <a:p>
                      <a:pPr marL="0" marR="0" algn="ctr">
                        <a:buNone/>
                      </a:pPr>
                      <a:r>
                        <a:rPr lang="en-GB" sz="800" u="sng" kern="1200">
                          <a:solidFill>
                            <a:srgbClr val="00B050"/>
                          </a:solidFill>
                          <a:effectLst/>
                          <a:latin typeface="Times New Roman" panose="02020603050405020304" pitchFamily="18" charset="0"/>
                          <a:ea typeface="MS Gothic" panose="020B0609070205080204" pitchFamily="49" charset="-128"/>
                          <a:hlinkClick r:id="rId14"/>
                        </a:rPr>
                        <a:t>25/0711r0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CC50 Section 38.3.1 phyintro CID</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Eugene Baik</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Presented </a:t>
                      </a:r>
                      <a:r>
                        <a:rPr lang="en-GB" sz="800" u="sng" kern="1200" dirty="0">
                          <a:effectLst/>
                          <a:latin typeface="Times New Roman" panose="02020603050405020304" pitchFamily="18" charset="0"/>
                          <a:ea typeface="MS Gothic" panose="020B0609070205080204" pitchFamily="49" charset="-128"/>
                        </a:rPr>
                        <a:t>Pending SP</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CR-1 CID</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PHY</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206403327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1E2B9EC-A347-E429-C20F-C1040044CF4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A098C70-1EFA-9245-8F4A-2ADD92BDA4FA}"/>
              </a:ext>
            </a:extLst>
          </p:cNvPr>
          <p:cNvSpPr>
            <a:spLocks noGrp="1"/>
          </p:cNvSpPr>
          <p:nvPr>
            <p:ph type="title"/>
          </p:nvPr>
        </p:nvSpPr>
        <p:spPr/>
        <p:txBody>
          <a:bodyPr/>
          <a:lstStyle/>
          <a:p>
            <a:r>
              <a:rPr lang="en-US" dirty="0"/>
              <a:t>PDT/CR Submissions List 5</a:t>
            </a:r>
          </a:p>
        </p:txBody>
      </p:sp>
      <p:sp>
        <p:nvSpPr>
          <p:cNvPr id="3" name="Date Placeholder 2">
            <a:extLst>
              <a:ext uri="{FF2B5EF4-FFF2-40B4-BE49-F238E27FC236}">
                <a16:creationId xmlns:a16="http://schemas.microsoft.com/office/drawing/2014/main" id="{E34485CA-C318-D35F-1630-F6FB530BF09A}"/>
              </a:ext>
            </a:extLst>
          </p:cNvPr>
          <p:cNvSpPr>
            <a:spLocks noGrp="1"/>
          </p:cNvSpPr>
          <p:nvPr>
            <p:ph type="dt" idx="10"/>
          </p:nvPr>
        </p:nvSpPr>
        <p:spPr/>
        <p:txBody>
          <a:bodyPr/>
          <a:lstStyle/>
          <a:p>
            <a:r>
              <a:rPr lang="en-US" dirty="0"/>
              <a:t>May 2025</a:t>
            </a:r>
            <a:endParaRPr lang="en-GB" dirty="0"/>
          </a:p>
        </p:txBody>
      </p:sp>
      <p:sp>
        <p:nvSpPr>
          <p:cNvPr id="4" name="Footer Placeholder 3">
            <a:extLst>
              <a:ext uri="{FF2B5EF4-FFF2-40B4-BE49-F238E27FC236}">
                <a16:creationId xmlns:a16="http://schemas.microsoft.com/office/drawing/2014/main" id="{2211ECFE-B0A3-6CC8-A1F6-E645E97C5138}"/>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7691D4B3-23DE-B25B-2E6A-65CE602AFF19}"/>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graphicFrame>
        <p:nvGraphicFramePr>
          <p:cNvPr id="6" name="Table 5">
            <a:extLst>
              <a:ext uri="{FF2B5EF4-FFF2-40B4-BE49-F238E27FC236}">
                <a16:creationId xmlns:a16="http://schemas.microsoft.com/office/drawing/2014/main" id="{29F4B46E-C180-338F-1ED1-9E5DF394EF3E}"/>
              </a:ext>
            </a:extLst>
          </p:cNvPr>
          <p:cNvGraphicFramePr>
            <a:graphicFrameLocks noGrp="1"/>
          </p:cNvGraphicFramePr>
          <p:nvPr>
            <p:extLst>
              <p:ext uri="{D42A27DB-BD31-4B8C-83A1-F6EECF244321}">
                <p14:modId xmlns:p14="http://schemas.microsoft.com/office/powerpoint/2010/main" val="585481258"/>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marL="0" marR="0" algn="ctr">
                        <a:buNone/>
                      </a:pPr>
                      <a:r>
                        <a:rPr lang="en-GB" sz="800" u="sng" kern="1200" dirty="0">
                          <a:solidFill>
                            <a:srgbClr val="0000FF"/>
                          </a:solidFill>
                          <a:effectLst/>
                          <a:latin typeface="Times New Roman" panose="02020603050405020304" pitchFamily="18" charset="0"/>
                          <a:ea typeface="MS Gothic" panose="020B0609070205080204" pitchFamily="49" charset="-128"/>
                          <a:hlinkClick r:id="rId2"/>
                        </a:rPr>
                        <a:t>25/0717r0</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PDT JOINT Abbreviations and Acronyms  </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Akira Kishida</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CR-5 CID</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56156195"/>
                  </a:ext>
                </a:extLst>
              </a:tr>
              <a:tr h="278505">
                <a:tc>
                  <a:txBody>
                    <a:bodyPr/>
                    <a:lstStyle/>
                    <a:p>
                      <a:pPr marL="0" marR="0" algn="ctr">
                        <a:buNone/>
                      </a:pPr>
                      <a:r>
                        <a:rPr lang="en-GB" sz="800" kern="1200" dirty="0">
                          <a:solidFill>
                            <a:srgbClr val="FF0000"/>
                          </a:solidFill>
                          <a:effectLst/>
                          <a:latin typeface="Times New Roman" panose="02020603050405020304" pitchFamily="18" charset="0"/>
                          <a:ea typeface="MS Gothic" panose="020B0609070205080204" pitchFamily="49" charset="-128"/>
                        </a:rPr>
                        <a:t>25/0742</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MAC-PDT-CR-37_12_2-internal-error-indication</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Sherief Helwa</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CR-?? CID</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99559166"/>
                  </a:ext>
                </a:extLst>
              </a:tr>
              <a:tr h="278505">
                <a:tc>
                  <a:txBody>
                    <a:bodyPr/>
                    <a:lstStyle/>
                    <a:p>
                      <a:pPr marL="0" marR="0" algn="ctr">
                        <a:buNone/>
                      </a:pPr>
                      <a:r>
                        <a:rPr lang="en-GB" sz="800" kern="1200" dirty="0">
                          <a:solidFill>
                            <a:srgbClr val="FF0000"/>
                          </a:solidFill>
                          <a:effectLst/>
                          <a:latin typeface="Times New Roman" panose="02020603050405020304" pitchFamily="18" charset="0"/>
                          <a:ea typeface="MS Gothic" panose="020B0609070205080204" pitchFamily="49" charset="-128"/>
                        </a:rPr>
                        <a:t>25/0743</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MAC-PDT-CR-37_12_4-PUO</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Sherief Helwa</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CR-?? CID</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921968226"/>
                  </a:ext>
                </a:extLst>
              </a:tr>
              <a:tr h="278505">
                <a:tc>
                  <a:txBody>
                    <a:bodyPr/>
                    <a:lstStyle/>
                    <a:p>
                      <a:pPr marL="0" marR="0" algn="ctr">
                        <a:buNone/>
                      </a:pPr>
                      <a:r>
                        <a:rPr lang="en-GB" sz="800" kern="1200" dirty="0">
                          <a:solidFill>
                            <a:srgbClr val="FF0000"/>
                          </a:solidFill>
                          <a:effectLst/>
                          <a:latin typeface="Times New Roman" panose="02020603050405020304" pitchFamily="18" charset="0"/>
                          <a:ea typeface="MS Gothic" panose="020B0609070205080204" pitchFamily="49" charset="-128"/>
                        </a:rPr>
                        <a:t>25/0744</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MAC-PDT-CR-37_12_5-parameter-update</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Sherief Helwa</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CR-?? CID</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505519341"/>
                  </a:ext>
                </a:extLst>
              </a:tr>
              <a:tr h="278505">
                <a:tc>
                  <a:txBody>
                    <a:bodyPr/>
                    <a:lstStyle/>
                    <a:p>
                      <a:pPr marL="0" marR="0" algn="ctr">
                        <a:buNone/>
                      </a:pPr>
                      <a:r>
                        <a:rPr lang="en-GB" sz="800" u="sng" kern="1200" dirty="0">
                          <a:solidFill>
                            <a:srgbClr val="0000FF"/>
                          </a:solidFill>
                          <a:effectLst/>
                          <a:latin typeface="Times New Roman" panose="02020603050405020304" pitchFamily="18" charset="0"/>
                          <a:ea typeface="MS Gothic" panose="020B0609070205080204" pitchFamily="49" charset="-128"/>
                          <a:hlinkClick r:id="rId3"/>
                        </a:rPr>
                        <a:t>25/0750</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Resolutions for CIDs in 38.3.2.2</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Jianhan Liu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CR-22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27492327"/>
                  </a:ext>
                </a:extLst>
              </a:tr>
              <a:tr h="278505">
                <a:tc>
                  <a:txBody>
                    <a:bodyPr/>
                    <a:lstStyle/>
                    <a:p>
                      <a:pPr marL="0" marR="0" algn="ctr">
                        <a:buNone/>
                      </a:pPr>
                      <a:r>
                        <a:rPr lang="en-GB" sz="800" u="sng" kern="1200">
                          <a:solidFill>
                            <a:srgbClr val="0000FF"/>
                          </a:solidFill>
                          <a:effectLst/>
                          <a:latin typeface="Times New Roman" panose="02020603050405020304" pitchFamily="18" charset="0"/>
                          <a:ea typeface="MS Gothic" panose="020B0609070205080204" pitchFamily="49" charset="-128"/>
                          <a:hlinkClick r:id="rId4"/>
                        </a:rPr>
                        <a:t>25/0751</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Text change in 38.3.4 Transmission of DRU</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Jianhan Liu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PDT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306306425"/>
                  </a:ext>
                </a:extLst>
              </a:tr>
              <a:tr h="278505">
                <a:tc>
                  <a:txBody>
                    <a:bodyPr/>
                    <a:lstStyle/>
                    <a:p>
                      <a:pPr marL="0" marR="0" algn="ctr">
                        <a:buNone/>
                      </a:pPr>
                      <a:r>
                        <a:rPr lang="en-GB" sz="800" kern="1200">
                          <a:solidFill>
                            <a:srgbClr val="FF0000"/>
                          </a:solidFill>
                          <a:effectLst/>
                          <a:latin typeface="Times New Roman" panose="02020603050405020304" pitchFamily="18" charset="0"/>
                          <a:ea typeface="MS Gothic" panose="020B0609070205080204" pitchFamily="49" charset="-128"/>
                        </a:rPr>
                        <a:t>25/0732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CRs Related to Tone Plan for DRUs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Julia) Feng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CR-22 CIDs</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464950780"/>
                  </a:ext>
                </a:extLst>
              </a:tr>
              <a:tr h="278505">
                <a:tc>
                  <a:txBody>
                    <a:bodyPr/>
                    <a:lstStyle/>
                    <a:p>
                      <a:pPr marL="0" marR="0" algn="ctr">
                        <a:buNone/>
                      </a:pPr>
                      <a:r>
                        <a:rPr lang="en-GB" sz="800" kern="1200" dirty="0">
                          <a:solidFill>
                            <a:srgbClr val="FF0000"/>
                          </a:solidFill>
                          <a:effectLst/>
                          <a:latin typeface="Times New Roman" panose="02020603050405020304" pitchFamily="18" charset="0"/>
                          <a:ea typeface="MS Gothic" panose="020B0609070205080204" pitchFamily="49" charset="-128"/>
                        </a:rPr>
                        <a:t>25/0736</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PDT MAC on Seamless Roaming Part 2</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Duncan Ho</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0000"/>
                          </a:solidFill>
                          <a:effectLst/>
                          <a:latin typeface="Times New Roman" panose="02020603050405020304" pitchFamily="18" charset="0"/>
                          <a:ea typeface="MS Gothic" panose="020B0609070205080204" pitchFamily="49" charset="-128"/>
                        </a:rPr>
                        <a:t>Pending</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CR-14 CID</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84761252"/>
                  </a:ext>
                </a:extLst>
              </a:tr>
              <a:tr h="278505">
                <a:tc>
                  <a:txBody>
                    <a:bodyPr/>
                    <a:lstStyle/>
                    <a:p>
                      <a:pPr marL="0" marR="0" algn="ctr">
                        <a:buNone/>
                      </a:pPr>
                      <a:r>
                        <a:rPr lang="en-GB" sz="800" kern="1200" dirty="0">
                          <a:solidFill>
                            <a:srgbClr val="FF0000"/>
                          </a:solidFill>
                          <a:effectLst/>
                          <a:latin typeface="Times New Roman" panose="02020603050405020304" pitchFamily="18" charset="0"/>
                          <a:ea typeface="MS Gothic" panose="020B0609070205080204" pitchFamily="49" charset="-128"/>
                        </a:rPr>
                        <a:t>25/0753</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PDT MAC on Seamless Roaming Part 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Duncan Ho</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0000"/>
                          </a:solidFill>
                          <a:effectLst/>
                          <a:latin typeface="Times New Roman" panose="02020603050405020304" pitchFamily="18" charset="0"/>
                          <a:ea typeface="MS Gothic" panose="020B0609070205080204" pitchFamily="49" charset="-128"/>
                        </a:rPr>
                        <a:t>Pending</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CR-267555CID</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07456164"/>
                  </a:ext>
                </a:extLst>
              </a:tr>
              <a:tr h="278505">
                <a:tc>
                  <a:txBody>
                    <a:bodyPr/>
                    <a:lstStyle/>
                    <a:p>
                      <a:pPr marL="0" marR="0" algn="ctr">
                        <a:buNone/>
                      </a:pPr>
                      <a:r>
                        <a:rPr lang="en-GB" sz="800" u="sng" kern="1200" dirty="0">
                          <a:solidFill>
                            <a:srgbClr val="0000FF"/>
                          </a:solidFill>
                          <a:effectLst/>
                          <a:latin typeface="Times New Roman" panose="02020603050405020304" pitchFamily="18" charset="0"/>
                          <a:ea typeface="MS Gothic" panose="020B0609070205080204" pitchFamily="49" charset="-128"/>
                          <a:hlinkClick r:id="rId5"/>
                        </a:rPr>
                        <a:t>25/0713</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PDT-MAC-DSO-Follow-Up</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Morteza Mehrnoush</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CR-8 CID</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073624299"/>
                  </a:ext>
                </a:extLst>
              </a:tr>
              <a:tr h="278505">
                <a:tc>
                  <a:txBody>
                    <a:bodyPr/>
                    <a:lstStyle/>
                    <a:p>
                      <a:pPr marL="0" marR="0" algn="ctr">
                        <a:buNone/>
                      </a:pPr>
                      <a:r>
                        <a:rPr lang="en-GB" sz="800" u="sng" kern="1200">
                          <a:solidFill>
                            <a:srgbClr val="0000FF"/>
                          </a:solidFill>
                          <a:effectLst/>
                          <a:latin typeface="Times New Roman" panose="02020603050405020304" pitchFamily="18" charset="0"/>
                          <a:ea typeface="MS Gothic" panose="020B0609070205080204" pitchFamily="49" charset="-128"/>
                          <a:hlinkClick r:id="rId6"/>
                        </a:rPr>
                        <a:t>25/0754</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PDT PHY OFDM Modulation</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Youhan Kim</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PDT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360815187"/>
                  </a:ext>
                </a:extLst>
              </a:tr>
              <a:tr h="278505">
                <a:tc>
                  <a:txBody>
                    <a:bodyPr/>
                    <a:lstStyle/>
                    <a:p>
                      <a:pPr marL="0" marR="0" algn="ctr">
                        <a:buNone/>
                      </a:pPr>
                      <a:r>
                        <a:rPr lang="en-GB" sz="800" u="sng" kern="1200" dirty="0">
                          <a:solidFill>
                            <a:srgbClr val="0000FF"/>
                          </a:solidFill>
                          <a:effectLst/>
                          <a:latin typeface="Times New Roman" panose="02020603050405020304" pitchFamily="18" charset="0"/>
                          <a:ea typeface="MS Gothic" panose="020B0609070205080204" pitchFamily="49" charset="-128"/>
                          <a:hlinkClick r:id="rId7"/>
                        </a:rPr>
                        <a:t>25/0688</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CC50 CR of CID 710</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Frank Hsu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0000"/>
                          </a:solidFill>
                          <a:effectLst/>
                          <a:latin typeface="Times New Roman" panose="02020603050405020304" pitchFamily="18" charset="0"/>
                          <a:ea typeface="MS Gothic" panose="020B0609070205080204" pitchFamily="49" charset="-128"/>
                        </a:rPr>
                        <a:t>Pending</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CR-1 CID</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00962998"/>
                  </a:ext>
                </a:extLst>
              </a:tr>
              <a:tr h="278505">
                <a:tc>
                  <a:txBody>
                    <a:bodyPr/>
                    <a:lstStyle/>
                    <a:p>
                      <a:pPr marL="0" marR="0" algn="ctr">
                        <a:buNone/>
                      </a:pPr>
                      <a:r>
                        <a:rPr lang="en-GB" sz="800" u="sng" kern="1200" dirty="0">
                          <a:solidFill>
                            <a:srgbClr val="0000FF"/>
                          </a:solidFill>
                          <a:effectLst/>
                          <a:latin typeface="Times New Roman" panose="02020603050405020304" pitchFamily="18" charset="0"/>
                          <a:ea typeface="MS Gothic" panose="020B0609070205080204" pitchFamily="49" charset="-128"/>
                          <a:hlinkClick r:id="rId8"/>
                        </a:rPr>
                        <a:t>25/0615</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CC50 CR on Timing-Related Parameters</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Rani Keren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0000"/>
                          </a:solidFill>
                          <a:effectLst/>
                          <a:latin typeface="Times New Roman" panose="02020603050405020304" pitchFamily="18" charset="0"/>
                          <a:ea typeface="MS Gothic" panose="020B0609070205080204" pitchFamily="49" charset="-128"/>
                        </a:rPr>
                        <a:t>Pending</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CR-18 CID</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PHY</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06916337"/>
                  </a:ext>
                </a:extLst>
              </a:tr>
              <a:tr h="278505">
                <a:tc>
                  <a:txBody>
                    <a:bodyPr/>
                    <a:lstStyle/>
                    <a:p>
                      <a:pPr algn="ctr" fontAlgn="ctr"/>
                      <a:r>
                        <a:rPr lang="en-US" sz="900" b="0" i="0" u="none" strike="noStrike" dirty="0">
                          <a:solidFill>
                            <a:srgbClr val="FF0000"/>
                          </a:solidFill>
                          <a:effectLst/>
                          <a:latin typeface="Times New Roman" panose="02020603050405020304" pitchFamily="18" charset="0"/>
                        </a:rPr>
                        <a:t>25/0755</a:t>
                      </a:r>
                    </a:p>
                  </a:txBody>
                  <a:tcPr marL="9525" marR="9525" marT="9525" marB="0" anchor="ctr"/>
                </a:tc>
                <a:tc>
                  <a:txBody>
                    <a:bodyPr/>
                    <a:lstStyle/>
                    <a:p>
                      <a:pPr algn="l" fontAlgn="ctr"/>
                      <a:r>
                        <a:rPr lang="en-US" sz="900" b="0" i="0" u="none" strike="noStrike" dirty="0">
                          <a:solidFill>
                            <a:schemeClr val="tx1"/>
                          </a:solidFill>
                          <a:effectLst/>
                          <a:latin typeface="Times New Roman" panose="02020603050405020304" pitchFamily="18" charset="0"/>
                        </a:rPr>
                        <a:t>PDT-MAC-Co-TDMA-CR-CC50-Part-2</a:t>
                      </a:r>
                    </a:p>
                  </a:txBody>
                  <a:tcPr marL="85725" marR="9525" marT="9525" marB="0" anchor="ctr"/>
                </a:tc>
                <a:tc>
                  <a:txBody>
                    <a:bodyPr/>
                    <a:lstStyle/>
                    <a:p>
                      <a:pPr algn="l" fontAlgn="ctr"/>
                      <a:r>
                        <a:rPr lang="en-US" sz="900" b="0" i="0" u="none" strike="noStrike" dirty="0">
                          <a:solidFill>
                            <a:schemeClr val="tx1"/>
                          </a:solidFill>
                          <a:effectLst/>
                          <a:latin typeface="Times New Roman" panose="02020603050405020304" pitchFamily="18" charset="0"/>
                        </a:rPr>
                        <a:t>Sanket Kalamkar</a:t>
                      </a:r>
                    </a:p>
                  </a:txBody>
                  <a:tcPr marL="85725" marR="9525" marT="9525" marB="0" anchor="ctr"/>
                </a:tc>
                <a:tc>
                  <a:txBody>
                    <a:bodyPr/>
                    <a:lstStyle/>
                    <a:p>
                      <a:pPr algn="ctr" fontAlgn="ctr"/>
                      <a:r>
                        <a:rPr lang="en-GB" sz="900" kern="1200" dirty="0">
                          <a:solidFill>
                            <a:srgbClr val="000000"/>
                          </a:solidFill>
                          <a:effectLst/>
                          <a:latin typeface="Times New Roman" panose="02020603050405020304" pitchFamily="18" charset="0"/>
                          <a:ea typeface="MS Gothic" panose="020B0609070205080204" pitchFamily="49" charset="-128"/>
                        </a:rPr>
                        <a:t>Pending</a:t>
                      </a: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900" kern="1200" dirty="0">
                          <a:effectLst/>
                          <a:latin typeface="Times New Roman" panose="02020603050405020304" pitchFamily="18" charset="0"/>
                          <a:ea typeface="MS Gothic" panose="020B0609070205080204" pitchFamily="49" charset="-128"/>
                        </a:rPr>
                        <a:t>CR-33 CID</a:t>
                      </a:r>
                      <a:endParaRPr lang="en-US" sz="1200" dirty="0">
                        <a:effectLst/>
                        <a:latin typeface="Times New Roman" panose="02020603050405020304" pitchFamily="18" charset="0"/>
                        <a:ea typeface="Times New Roman" panose="02020603050405020304" pitchFamily="18" charset="0"/>
                      </a:endParaRPr>
                    </a:p>
                  </a:txBody>
                  <a:tcPr marL="9525" marR="9525" marT="9525" marB="0" anchor="ctr"/>
                </a:tc>
                <a:tc>
                  <a:txBody>
                    <a:bodyPr/>
                    <a:lstStyle/>
                    <a:p>
                      <a:pPr algn="ctr" fontAlgn="ctr"/>
                      <a:r>
                        <a:rPr lang="en-US" sz="900" b="0" i="0" u="none" strike="noStrike" dirty="0">
                          <a:solidFill>
                            <a:schemeClr val="tx1"/>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US" sz="900" b="0" i="0" u="none" strike="noStrike" dirty="0">
                          <a:solidFill>
                            <a:srgbClr val="FF0000"/>
                          </a:solidFill>
                          <a:effectLst/>
                          <a:latin typeface="Times New Roman" panose="02020603050405020304" pitchFamily="18" charset="0"/>
                        </a:rPr>
                        <a:t>25/0756</a:t>
                      </a:r>
                    </a:p>
                  </a:txBody>
                  <a:tcPr marL="9525" marR="9525" marT="9525" marB="0" anchor="ctr"/>
                </a:tc>
                <a:tc>
                  <a:txBody>
                    <a:bodyPr/>
                    <a:lstStyle/>
                    <a:p>
                      <a:pPr algn="l" fontAlgn="ctr"/>
                      <a:r>
                        <a:rPr lang="en-US" sz="900" b="0" i="0" u="none" strike="noStrike" dirty="0">
                          <a:solidFill>
                            <a:schemeClr val="tx1"/>
                          </a:solidFill>
                          <a:effectLst/>
                          <a:latin typeface="Times New Roman" panose="02020603050405020304" pitchFamily="18" charset="0"/>
                        </a:rPr>
                        <a:t>CC50 CR for CID 2693</a:t>
                      </a:r>
                    </a:p>
                  </a:txBody>
                  <a:tcPr marL="85725" marR="9525" marT="9525" marB="0" anchor="ctr"/>
                </a:tc>
                <a:tc>
                  <a:txBody>
                    <a:bodyPr/>
                    <a:lstStyle/>
                    <a:p>
                      <a:pPr algn="l" fontAlgn="ctr"/>
                      <a:r>
                        <a:rPr lang="en-US" sz="900" b="0" i="0" u="none" strike="noStrike" dirty="0">
                          <a:solidFill>
                            <a:schemeClr val="tx1"/>
                          </a:solidFill>
                          <a:effectLst/>
                          <a:latin typeface="Times New Roman" panose="02020603050405020304" pitchFamily="18" charset="0"/>
                        </a:rPr>
                        <a:t>Eda Genc</a:t>
                      </a:r>
                    </a:p>
                  </a:txBody>
                  <a:tcPr marL="85725" marR="9525" marT="9525" marB="0" anchor="ctr"/>
                </a:tc>
                <a:tc>
                  <a:txBody>
                    <a:bodyPr/>
                    <a:lstStyle/>
                    <a:p>
                      <a:pPr algn="ctr" fontAlgn="ctr"/>
                      <a:r>
                        <a:rPr lang="en-GB" sz="900" kern="1200" dirty="0">
                          <a:solidFill>
                            <a:srgbClr val="000000"/>
                          </a:solidFill>
                          <a:effectLst/>
                          <a:latin typeface="Times New Roman" panose="02020603050405020304" pitchFamily="18" charset="0"/>
                          <a:ea typeface="MS Gothic" panose="020B0609070205080204" pitchFamily="49" charset="-128"/>
                        </a:rPr>
                        <a:t>Pending</a:t>
                      </a: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r>
                        <a:rPr lang="en-US" sz="900" b="0" i="0" u="none" strike="noStrike" dirty="0">
                          <a:solidFill>
                            <a:schemeClr val="tx1"/>
                          </a:solidFill>
                          <a:effectLst/>
                          <a:latin typeface="Times New Roman" panose="02020603050405020304" pitchFamily="18" charset="0"/>
                        </a:rPr>
                        <a:t>CR-1 CID </a:t>
                      </a:r>
                      <a:r>
                        <a:rPr lang="en-GB" sz="900" kern="1200" dirty="0">
                          <a:effectLst/>
                          <a:highlight>
                            <a:srgbClr val="00FFFF"/>
                          </a:highlight>
                          <a:latin typeface="Times New Roman" panose="02020603050405020304" pitchFamily="18" charset="0"/>
                          <a:ea typeface="MS Gothic" panose="020B0609070205080204" pitchFamily="49" charset="-128"/>
                        </a:rPr>
                        <a:t>(25/651</a:t>
                      </a:r>
                      <a:r>
                        <a:rPr lang="en-GB" sz="900" kern="1200" dirty="0">
                          <a:effectLst/>
                          <a:latin typeface="Times New Roman" panose="02020603050405020304" pitchFamily="18" charset="0"/>
                          <a:ea typeface="MS Gothic" panose="020B0609070205080204" pitchFamily="49" charset="-128"/>
                        </a:rPr>
                        <a:t>)</a:t>
                      </a: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r>
                        <a:rPr lang="en-US" sz="900" b="0" i="0" u="none" strike="noStrike" dirty="0">
                          <a:solidFill>
                            <a:schemeClr val="tx1"/>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212297979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8AE5BC7-7A95-56EE-0409-9EFE20E51C7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8027A7E-5DB7-27C5-D2E3-DC6E93F23C3C}"/>
              </a:ext>
            </a:extLst>
          </p:cNvPr>
          <p:cNvSpPr>
            <a:spLocks noGrp="1"/>
          </p:cNvSpPr>
          <p:nvPr>
            <p:ph type="title"/>
          </p:nvPr>
        </p:nvSpPr>
        <p:spPr/>
        <p:txBody>
          <a:bodyPr/>
          <a:lstStyle/>
          <a:p>
            <a:r>
              <a:rPr lang="en-US" dirty="0"/>
              <a:t>PDT/CR Submissions List 6</a:t>
            </a:r>
          </a:p>
        </p:txBody>
      </p:sp>
      <p:sp>
        <p:nvSpPr>
          <p:cNvPr id="3" name="Date Placeholder 2">
            <a:extLst>
              <a:ext uri="{FF2B5EF4-FFF2-40B4-BE49-F238E27FC236}">
                <a16:creationId xmlns:a16="http://schemas.microsoft.com/office/drawing/2014/main" id="{EBAC98A1-A746-999E-E28E-635E4E865646}"/>
              </a:ext>
            </a:extLst>
          </p:cNvPr>
          <p:cNvSpPr>
            <a:spLocks noGrp="1"/>
          </p:cNvSpPr>
          <p:nvPr>
            <p:ph type="dt" idx="10"/>
          </p:nvPr>
        </p:nvSpPr>
        <p:spPr/>
        <p:txBody>
          <a:bodyPr/>
          <a:lstStyle/>
          <a:p>
            <a:r>
              <a:rPr lang="en-US" dirty="0"/>
              <a:t>May 2025</a:t>
            </a:r>
            <a:endParaRPr lang="en-GB" dirty="0"/>
          </a:p>
        </p:txBody>
      </p:sp>
      <p:sp>
        <p:nvSpPr>
          <p:cNvPr id="4" name="Footer Placeholder 3">
            <a:extLst>
              <a:ext uri="{FF2B5EF4-FFF2-40B4-BE49-F238E27FC236}">
                <a16:creationId xmlns:a16="http://schemas.microsoft.com/office/drawing/2014/main" id="{D825C459-32E2-FB9B-032E-40FF81D46DC7}"/>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07E39088-C105-D122-0951-86AC961609E1}"/>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graphicFrame>
        <p:nvGraphicFramePr>
          <p:cNvPr id="6" name="Table 5">
            <a:extLst>
              <a:ext uri="{FF2B5EF4-FFF2-40B4-BE49-F238E27FC236}">
                <a16:creationId xmlns:a16="http://schemas.microsoft.com/office/drawing/2014/main" id="{FA917045-55F0-5AD8-85C7-71B68CE1FB59}"/>
              </a:ext>
            </a:extLst>
          </p:cNvPr>
          <p:cNvGraphicFramePr>
            <a:graphicFrameLocks noGrp="1"/>
          </p:cNvGraphicFramePr>
          <p:nvPr>
            <p:extLst>
              <p:ext uri="{D42A27DB-BD31-4B8C-83A1-F6EECF244321}">
                <p14:modId xmlns:p14="http://schemas.microsoft.com/office/powerpoint/2010/main" val="3127334734"/>
              </p:ext>
            </p:extLst>
          </p:nvPr>
        </p:nvGraphicFramePr>
        <p:xfrm>
          <a:off x="851217" y="1587465"/>
          <a:ext cx="7736268" cy="446153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900" b="0" i="0" u="none" strike="noStrike" dirty="0">
                          <a:solidFill>
                            <a:srgbClr val="FF0000"/>
                          </a:solidFill>
                          <a:effectLst/>
                          <a:latin typeface="Times New Roman" panose="02020603050405020304" pitchFamily="18" charset="0"/>
                          <a:hlinkClick r:id="rId2"/>
                        </a:rPr>
                        <a:t>25/0734</a:t>
                      </a:r>
                      <a:endParaRPr lang="en-US" sz="900" b="0" i="0" u="none" strike="noStrike" dirty="0">
                        <a:solidFill>
                          <a:srgbClr val="FF0000"/>
                        </a:solidFill>
                        <a:effectLst/>
                        <a:latin typeface="Times New Roman" panose="02020603050405020304" pitchFamily="18" charset="0"/>
                      </a:endParaRPr>
                    </a:p>
                  </a:txBody>
                  <a:tcPr marL="9525" marR="9525" anchor="ctr"/>
                </a:tc>
                <a:tc>
                  <a:txBody>
                    <a:bodyPr/>
                    <a:lstStyle/>
                    <a:p>
                      <a:pPr algn="l" fontAlgn="ctr"/>
                      <a:r>
                        <a:rPr lang="en-US" sz="900" b="0" i="0" u="none" strike="noStrike" dirty="0">
                          <a:solidFill>
                            <a:schemeClr val="tx1"/>
                          </a:solidFill>
                          <a:effectLst/>
                          <a:latin typeface="Times New Roman" panose="02020603050405020304" pitchFamily="18" charset="0"/>
                        </a:rPr>
                        <a:t>Misc. CBF Topics part II</a:t>
                      </a:r>
                    </a:p>
                  </a:txBody>
                  <a:tcPr marL="85725" marR="9525" marT="9525" marB="0" anchor="ctr"/>
                </a:tc>
                <a:tc>
                  <a:txBody>
                    <a:bodyPr/>
                    <a:lstStyle/>
                    <a:p>
                      <a:pPr algn="l" fontAlgn="ctr"/>
                      <a:r>
                        <a:rPr lang="en-US" sz="900" b="0" i="0" u="none" strike="noStrike" dirty="0">
                          <a:solidFill>
                            <a:schemeClr val="tx1"/>
                          </a:solidFill>
                          <a:effectLst/>
                          <a:latin typeface="Times New Roman" panose="02020603050405020304" pitchFamily="18" charset="0"/>
                        </a:rPr>
                        <a:t>Ron Porat</a:t>
                      </a:r>
                    </a:p>
                  </a:txBody>
                  <a:tcPr marL="85725" marR="9525" marT="9525" marB="0" anchor="ctr"/>
                </a:tc>
                <a:tc>
                  <a:txBody>
                    <a:bodyPr/>
                    <a:lstStyle/>
                    <a:p>
                      <a:pPr marL="0" marR="0" algn="ctr">
                        <a:buNone/>
                      </a:pPr>
                      <a:r>
                        <a:rPr lang="en-GB" sz="800" kern="1200" dirty="0">
                          <a:solidFill>
                            <a:srgbClr val="000000"/>
                          </a:solidFill>
                          <a:effectLst/>
                          <a:latin typeface="Times New Roman" panose="02020603050405020304" pitchFamily="18" charset="0"/>
                          <a:ea typeface="MS Gothic" panose="020B0609070205080204" pitchFamily="49" charset="-128"/>
                        </a:rPr>
                        <a:t>Pending</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CR-?? CID</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PHY</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56156195"/>
                  </a:ext>
                </a:extLst>
              </a:tr>
              <a:tr h="278505">
                <a:tc>
                  <a:txBody>
                    <a:bodyPr/>
                    <a:lstStyle/>
                    <a:p>
                      <a:pPr algn="ctr" fontAlgn="ctr"/>
                      <a:r>
                        <a:rPr lang="en-US" sz="900" b="0" i="0" u="none" strike="noStrike" dirty="0">
                          <a:solidFill>
                            <a:srgbClr val="FF0000"/>
                          </a:solidFill>
                          <a:effectLst/>
                          <a:latin typeface="Times New Roman" panose="02020603050405020304" pitchFamily="18" charset="0"/>
                        </a:rPr>
                        <a:t>25/0757</a:t>
                      </a:r>
                    </a:p>
                  </a:txBody>
                  <a:tcPr marL="9525" marR="9525" marT="9525" marB="0" anchor="ctr"/>
                </a:tc>
                <a:tc>
                  <a:txBody>
                    <a:bodyPr/>
                    <a:lstStyle/>
                    <a:p>
                      <a:pPr algn="l" fontAlgn="ctr"/>
                      <a:r>
                        <a:rPr lang="en-US" sz="900" b="0" i="0" u="none" strike="noStrike" dirty="0">
                          <a:solidFill>
                            <a:schemeClr val="tx1"/>
                          </a:solidFill>
                          <a:effectLst/>
                          <a:latin typeface="Times New Roman" panose="02020603050405020304" pitchFamily="18" charset="0"/>
                        </a:rPr>
                        <a:t>CC50 CR for CID 2697 - Spatial Reuse for NPCA Capable STAs</a:t>
                      </a:r>
                    </a:p>
                  </a:txBody>
                  <a:tcPr marL="85725" marR="9525" marT="9525" marB="0" anchor="ctr"/>
                </a:tc>
                <a:tc>
                  <a:txBody>
                    <a:bodyPr/>
                    <a:lstStyle/>
                    <a:p>
                      <a:pPr algn="l" fontAlgn="ctr"/>
                      <a:r>
                        <a:rPr lang="en-US" sz="900" b="0" i="0" u="none" strike="noStrike" dirty="0">
                          <a:solidFill>
                            <a:schemeClr val="tx1"/>
                          </a:solidFill>
                          <a:effectLst/>
                          <a:latin typeface="Times New Roman" panose="02020603050405020304" pitchFamily="18" charset="0"/>
                        </a:rPr>
                        <a:t>Salvatore Talarico</a:t>
                      </a:r>
                    </a:p>
                  </a:txBody>
                  <a:tcPr marL="85725" marR="9525" marT="9525" marB="0" anchor="ctr"/>
                </a:tc>
                <a:tc>
                  <a:txBody>
                    <a:bodyPr/>
                    <a:lstStyle/>
                    <a:p>
                      <a:pPr algn="ctr" fontAlgn="ctr"/>
                      <a:r>
                        <a:rPr lang="en-GB" sz="900" kern="1200" dirty="0">
                          <a:solidFill>
                            <a:srgbClr val="000000"/>
                          </a:solidFill>
                          <a:effectLst/>
                          <a:latin typeface="Times New Roman" panose="02020603050405020304" pitchFamily="18" charset="0"/>
                          <a:ea typeface="MS Gothic" panose="020B0609070205080204" pitchFamily="49" charset="-128"/>
                        </a:rPr>
                        <a:t>Pending</a:t>
                      </a: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CR-1 CID </a:t>
                      </a:r>
                      <a:r>
                        <a:rPr lang="en-GB" sz="800" kern="1200" dirty="0">
                          <a:effectLst/>
                          <a:highlight>
                            <a:srgbClr val="00FFFF"/>
                          </a:highlight>
                          <a:latin typeface="Times New Roman" panose="02020603050405020304" pitchFamily="18" charset="0"/>
                          <a:ea typeface="MS Gothic" panose="020B0609070205080204" pitchFamily="49" charset="-128"/>
                        </a:rPr>
                        <a:t>(25/419</a:t>
                      </a:r>
                      <a:r>
                        <a:rPr lang="en-GB" sz="800" kern="1200" dirty="0">
                          <a:effectLst/>
                          <a:latin typeface="Times New Roman" panose="02020603050405020304" pitchFamily="18" charset="0"/>
                          <a:ea typeface="MS Gothic" panose="020B0609070205080204" pitchFamily="49" charset="-128"/>
                        </a:rPr>
                        <a:t>)</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99559166"/>
                  </a:ext>
                </a:extLst>
              </a:tr>
              <a:tr h="278505">
                <a:tc>
                  <a:txBody>
                    <a:bodyPr/>
                    <a:lstStyle/>
                    <a:p>
                      <a:pPr algn="ctr" fontAlgn="ctr"/>
                      <a:r>
                        <a:rPr lang="en-US" sz="900" b="0" i="0" u="none" strike="noStrike" dirty="0">
                          <a:solidFill>
                            <a:schemeClr val="tx1"/>
                          </a:solidFill>
                          <a:effectLst/>
                          <a:latin typeface="Times New Roman" panose="02020603050405020304" pitchFamily="18" charset="0"/>
                          <a:hlinkClick r:id="rId3"/>
                        </a:rPr>
                        <a:t>25/0731</a:t>
                      </a: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r>
                        <a:rPr lang="en-US" sz="900" b="0" i="0" u="none" strike="noStrike" dirty="0">
                          <a:solidFill>
                            <a:schemeClr val="tx1"/>
                          </a:solidFill>
                          <a:effectLst/>
                          <a:latin typeface="Times New Roman" panose="02020603050405020304" pitchFamily="18" charset="0"/>
                        </a:rPr>
                        <a:t>CR for 38.3.15.9.6 User Specific Field - Part 2 on P802.11bn D0.2</a:t>
                      </a:r>
                    </a:p>
                  </a:txBody>
                  <a:tcPr marL="85725" marR="9525" marT="9525" marB="0" anchor="ctr"/>
                </a:tc>
                <a:tc>
                  <a:txBody>
                    <a:bodyPr/>
                    <a:lstStyle/>
                    <a:p>
                      <a:pPr algn="l" fontAlgn="ctr"/>
                      <a:r>
                        <a:rPr lang="en-US" sz="900" b="0" i="0" u="none" strike="noStrike" dirty="0">
                          <a:solidFill>
                            <a:schemeClr val="tx1"/>
                          </a:solidFill>
                          <a:effectLst/>
                          <a:latin typeface="Times New Roman" panose="02020603050405020304" pitchFamily="18" charset="0"/>
                        </a:rPr>
                        <a:t>Oded Redlich</a:t>
                      </a:r>
                    </a:p>
                  </a:txBody>
                  <a:tcPr marL="85725" marR="9525" marT="9525" marB="0" anchor="ctr"/>
                </a:tc>
                <a:tc>
                  <a:txBody>
                    <a:bodyPr/>
                    <a:lstStyle/>
                    <a:p>
                      <a:pPr algn="ctr" fontAlgn="ctr"/>
                      <a:r>
                        <a:rPr lang="en-GB" sz="900" kern="1200" dirty="0">
                          <a:solidFill>
                            <a:srgbClr val="000000"/>
                          </a:solidFill>
                          <a:effectLst/>
                          <a:latin typeface="Times New Roman" panose="02020603050405020304" pitchFamily="18" charset="0"/>
                          <a:ea typeface="MS Gothic" panose="020B0609070205080204" pitchFamily="49" charset="-128"/>
                        </a:rPr>
                        <a:t>Pending</a:t>
                      </a: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CR-13 CID</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PHY</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921968226"/>
                  </a:ext>
                </a:extLst>
              </a:tr>
              <a:tr h="278505">
                <a:tc>
                  <a:txBody>
                    <a:bodyPr/>
                    <a:lstStyle/>
                    <a:p>
                      <a:pPr algn="ctr" fontAlgn="ctr"/>
                      <a:r>
                        <a:rPr lang="en-US" sz="900" b="0" i="0" u="none" strike="noStrike" dirty="0">
                          <a:solidFill>
                            <a:schemeClr val="tx1"/>
                          </a:solidFill>
                          <a:effectLst/>
                          <a:latin typeface="Times New Roman" panose="02020603050405020304" pitchFamily="18" charset="0"/>
                          <a:hlinkClick r:id="rId4"/>
                        </a:rPr>
                        <a:t>25/0725</a:t>
                      </a: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r>
                        <a:rPr lang="en-US" sz="900" b="0" i="0" u="none" strike="noStrike" dirty="0">
                          <a:solidFill>
                            <a:schemeClr val="tx1"/>
                          </a:solidFill>
                          <a:effectLst/>
                          <a:latin typeface="Times New Roman" panose="02020603050405020304" pitchFamily="18" charset="0"/>
                        </a:rPr>
                        <a:t>CC50 CR for UHR-SIG User Specific Field - Part 1</a:t>
                      </a:r>
                    </a:p>
                  </a:txBody>
                  <a:tcPr marL="85725" marR="9525" marT="9525" marB="0" anchor="ctr"/>
                </a:tc>
                <a:tc>
                  <a:txBody>
                    <a:bodyPr/>
                    <a:lstStyle/>
                    <a:p>
                      <a:pPr algn="l" fontAlgn="ctr"/>
                      <a:r>
                        <a:rPr lang="en-US" sz="900" b="0" i="0" u="none" strike="noStrike" dirty="0">
                          <a:solidFill>
                            <a:schemeClr val="tx1"/>
                          </a:solidFill>
                          <a:effectLst/>
                          <a:latin typeface="Times New Roman" panose="02020603050405020304" pitchFamily="18" charset="0"/>
                        </a:rPr>
                        <a:t>Mengshi Hu</a:t>
                      </a:r>
                    </a:p>
                  </a:txBody>
                  <a:tcPr marL="85725" marR="9525" marT="9525" marB="0" anchor="ctr"/>
                </a:tc>
                <a:tc>
                  <a:txBody>
                    <a:bodyPr/>
                    <a:lstStyle/>
                    <a:p>
                      <a:pPr algn="ctr" fontAlgn="ctr"/>
                      <a:r>
                        <a:rPr lang="en-GB" sz="900" kern="1200" dirty="0">
                          <a:solidFill>
                            <a:srgbClr val="000000"/>
                          </a:solidFill>
                          <a:effectLst/>
                          <a:latin typeface="Times New Roman" panose="02020603050405020304" pitchFamily="18" charset="0"/>
                          <a:ea typeface="MS Gothic" panose="020B0609070205080204" pitchFamily="49" charset="-128"/>
                        </a:rPr>
                        <a:t>Pending</a:t>
                      </a: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CR-26 CID</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PHY</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505519341"/>
                  </a:ext>
                </a:extLst>
              </a:tr>
              <a:tr h="278505">
                <a:tc>
                  <a:txBody>
                    <a:bodyPr/>
                    <a:lstStyle/>
                    <a:p>
                      <a:pPr algn="ctr" fontAlgn="ctr"/>
                      <a:r>
                        <a:rPr lang="en-US" sz="900" b="0" i="0" u="none" strike="noStrike" dirty="0">
                          <a:solidFill>
                            <a:schemeClr val="tx1"/>
                          </a:solidFill>
                          <a:effectLst/>
                          <a:latin typeface="Times New Roman" panose="02020603050405020304" pitchFamily="18" charset="0"/>
                          <a:hlinkClick r:id="rId5"/>
                        </a:rPr>
                        <a:t>25/0686</a:t>
                      </a: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r>
                        <a:rPr lang="en-US" sz="900" b="0" i="0" u="none" strike="noStrike" dirty="0">
                          <a:solidFill>
                            <a:schemeClr val="tx1"/>
                          </a:solidFill>
                          <a:effectLst/>
                          <a:latin typeface="Times New Roman" panose="02020603050405020304" pitchFamily="18" charset="0"/>
                        </a:rPr>
                        <a:t>CC50 CR for Common Field for Non-OFDMA Transmission and Co-BF Transmission</a:t>
                      </a:r>
                    </a:p>
                  </a:txBody>
                  <a:tcPr marL="85725" marR="9525" marT="9525" marB="0" anchor="ct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900" b="0" i="0" u="none" strike="noStrike" dirty="0">
                          <a:solidFill>
                            <a:schemeClr val="tx1"/>
                          </a:solidFill>
                          <a:effectLst/>
                          <a:latin typeface="Times New Roman" panose="02020603050405020304" pitchFamily="18" charset="0"/>
                        </a:rPr>
                        <a:t>Mengshi Hu</a:t>
                      </a:r>
                    </a:p>
                  </a:txBody>
                  <a:tcPr marL="85725" marR="9525" marT="9525" marB="0" anchor="ctr"/>
                </a:tc>
                <a:tc>
                  <a:txBody>
                    <a:bodyPr/>
                    <a:lstStyle/>
                    <a:p>
                      <a:pPr algn="ctr" fontAlgn="ctr"/>
                      <a:r>
                        <a:rPr lang="en-GB" sz="900" kern="1200" dirty="0">
                          <a:solidFill>
                            <a:srgbClr val="000000"/>
                          </a:solidFill>
                          <a:effectLst/>
                          <a:latin typeface="Times New Roman" panose="02020603050405020304" pitchFamily="18" charset="0"/>
                          <a:ea typeface="MS Gothic" panose="020B0609070205080204" pitchFamily="49" charset="-128"/>
                        </a:rPr>
                        <a:t>Pending</a:t>
                      </a: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CR-11 CID</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PHY</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27492327"/>
                  </a:ext>
                </a:extLst>
              </a:tr>
              <a:tr h="278505">
                <a:tc>
                  <a:txBody>
                    <a:bodyPr/>
                    <a:lstStyle/>
                    <a:p>
                      <a:pPr algn="ctr" fontAlgn="ctr"/>
                      <a:r>
                        <a:rPr lang="en-US" sz="900" b="0" i="0" u="none" strike="noStrike" dirty="0">
                          <a:solidFill>
                            <a:schemeClr val="tx1"/>
                          </a:solidFill>
                          <a:effectLst/>
                          <a:latin typeface="Times New Roman" panose="02020603050405020304" pitchFamily="18" charset="0"/>
                          <a:hlinkClick r:id="rId6"/>
                        </a:rPr>
                        <a:t>25/0764</a:t>
                      </a: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r>
                        <a:rPr lang="en-US" sz="900" b="0" i="0" u="none" strike="noStrike" dirty="0">
                          <a:solidFill>
                            <a:schemeClr val="tx1"/>
                          </a:solidFill>
                          <a:effectLst/>
                          <a:latin typeface="Times New Roman" panose="02020603050405020304" pitchFamily="18" charset="0"/>
                        </a:rPr>
                        <a:t>Peer-to-Peer (P2P) PDT</a:t>
                      </a:r>
                    </a:p>
                  </a:txBody>
                  <a:tcPr marL="85725" marR="9525" marT="9525" marB="0" anchor="ctr"/>
                </a:tc>
                <a:tc>
                  <a:txBody>
                    <a:bodyPr/>
                    <a:lstStyle/>
                    <a:p>
                      <a:pPr algn="l" fontAlgn="ctr"/>
                      <a:r>
                        <a:rPr lang="en-US" sz="900" b="0" i="0" u="none" strike="noStrike" dirty="0">
                          <a:solidFill>
                            <a:schemeClr val="tx1"/>
                          </a:solidFill>
                          <a:effectLst/>
                          <a:latin typeface="Times New Roman" panose="02020603050405020304" pitchFamily="18" charset="0"/>
                        </a:rPr>
                        <a:t>Rubayet Shafin</a:t>
                      </a:r>
                    </a:p>
                  </a:txBody>
                  <a:tcPr marL="85725" marR="9525" marT="9525" marB="0" anchor="ctr"/>
                </a:tc>
                <a:tc>
                  <a:txBody>
                    <a:bodyPr/>
                    <a:lstStyle/>
                    <a:p>
                      <a:pPr algn="ctr" fontAlgn="ctr"/>
                      <a:r>
                        <a:rPr lang="en-GB" sz="900" kern="1200" dirty="0">
                          <a:solidFill>
                            <a:srgbClr val="000000"/>
                          </a:solidFill>
                          <a:effectLst/>
                          <a:latin typeface="Times New Roman" panose="02020603050405020304" pitchFamily="18" charset="0"/>
                          <a:ea typeface="MS Gothic" panose="020B0609070205080204" pitchFamily="49" charset="-128"/>
                        </a:rPr>
                        <a:t>Pending</a:t>
                      </a: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PDT</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306306425"/>
                  </a:ext>
                </a:extLst>
              </a:tr>
              <a:tr h="278505">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r>
                        <a:rPr lang="en-US" sz="900" b="0" i="0" u="none" strike="noStrike" dirty="0">
                          <a:solidFill>
                            <a:srgbClr val="FF0000"/>
                          </a:solidFill>
                          <a:effectLst/>
                          <a:latin typeface="Times New Roman" panose="02020603050405020304" pitchFamily="18" charset="0"/>
                        </a:rPr>
                        <a:t>WORK IN PROGRESS</a:t>
                      </a: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endParaRPr lang="en-US" sz="900" b="0" i="0" u="none" strike="sng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sng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sng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sng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sng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sng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89504609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DD57047-334A-52F3-0CD1-EBDE1616B76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0AD1A5D-6C7C-71C8-9ED4-17E980BDC35B}"/>
              </a:ext>
            </a:extLst>
          </p:cNvPr>
          <p:cNvSpPr>
            <a:spLocks noGrp="1"/>
          </p:cNvSpPr>
          <p:nvPr>
            <p:ph type="title"/>
          </p:nvPr>
        </p:nvSpPr>
        <p:spPr/>
        <p:txBody>
          <a:bodyPr/>
          <a:lstStyle/>
          <a:p>
            <a:r>
              <a:rPr lang="en-US" dirty="0"/>
              <a:t>PDT/CR Submissions List 7</a:t>
            </a:r>
          </a:p>
        </p:txBody>
      </p:sp>
      <p:sp>
        <p:nvSpPr>
          <p:cNvPr id="3" name="Date Placeholder 2">
            <a:extLst>
              <a:ext uri="{FF2B5EF4-FFF2-40B4-BE49-F238E27FC236}">
                <a16:creationId xmlns:a16="http://schemas.microsoft.com/office/drawing/2014/main" id="{6D163F2A-1241-67B0-18CF-263498D3D0EE}"/>
              </a:ext>
            </a:extLst>
          </p:cNvPr>
          <p:cNvSpPr>
            <a:spLocks noGrp="1"/>
          </p:cNvSpPr>
          <p:nvPr>
            <p:ph type="dt" idx="10"/>
          </p:nvPr>
        </p:nvSpPr>
        <p:spPr/>
        <p:txBody>
          <a:bodyPr/>
          <a:lstStyle/>
          <a:p>
            <a:r>
              <a:rPr lang="en-US" dirty="0"/>
              <a:t>May 2025</a:t>
            </a:r>
            <a:endParaRPr lang="en-GB" dirty="0"/>
          </a:p>
        </p:txBody>
      </p:sp>
      <p:sp>
        <p:nvSpPr>
          <p:cNvPr id="4" name="Footer Placeholder 3">
            <a:extLst>
              <a:ext uri="{FF2B5EF4-FFF2-40B4-BE49-F238E27FC236}">
                <a16:creationId xmlns:a16="http://schemas.microsoft.com/office/drawing/2014/main" id="{F35B3C51-41A7-F7FC-CCBA-D564CD44ED2D}"/>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F7E73AF3-24C5-503C-C58A-278CABD72286}"/>
              </a:ext>
            </a:extLst>
          </p:cNvPr>
          <p:cNvSpPr>
            <a:spLocks noGrp="1"/>
          </p:cNvSpPr>
          <p:nvPr>
            <p:ph type="sldNum" idx="12"/>
          </p:nvPr>
        </p:nvSpPr>
        <p:spPr/>
        <p:txBody>
          <a:bodyPr/>
          <a:lstStyle/>
          <a:p>
            <a:r>
              <a:rPr lang="en-GB"/>
              <a:t>Slide </a:t>
            </a:r>
            <a:fld id="{06B781AF-4CCF-49B0-A572-DE54FBE5D942}" type="slidenum">
              <a:rPr lang="en-GB" smtClean="0"/>
              <a:pPr/>
              <a:t>26</a:t>
            </a:fld>
            <a:endParaRPr lang="en-GB"/>
          </a:p>
        </p:txBody>
      </p:sp>
      <p:graphicFrame>
        <p:nvGraphicFramePr>
          <p:cNvPr id="6" name="Table 5">
            <a:extLst>
              <a:ext uri="{FF2B5EF4-FFF2-40B4-BE49-F238E27FC236}">
                <a16:creationId xmlns:a16="http://schemas.microsoft.com/office/drawing/2014/main" id="{6FCA0FBF-48FB-6C9A-97CF-A0A657D51334}"/>
              </a:ext>
            </a:extLst>
          </p:cNvPr>
          <p:cNvGraphicFramePr>
            <a:graphicFrameLocks noGrp="1"/>
          </p:cNvGraphicFramePr>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endParaRPr lang="en-US" sz="900" b="0" i="0" u="sng" strike="sng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sng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sng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sng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sng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sng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132417437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AC56600-1CBC-B4AD-2AB0-EC3DEF05ACE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A4A9085-AAA5-95CD-1ACF-2C576098F775}"/>
              </a:ext>
            </a:extLst>
          </p:cNvPr>
          <p:cNvSpPr>
            <a:spLocks noGrp="1"/>
          </p:cNvSpPr>
          <p:nvPr>
            <p:ph type="title"/>
          </p:nvPr>
        </p:nvSpPr>
        <p:spPr/>
        <p:txBody>
          <a:bodyPr/>
          <a:lstStyle/>
          <a:p>
            <a:r>
              <a:rPr lang="en-US" dirty="0"/>
              <a:t>PDT/CR Submissions List 8</a:t>
            </a:r>
          </a:p>
        </p:txBody>
      </p:sp>
      <p:sp>
        <p:nvSpPr>
          <p:cNvPr id="3" name="Date Placeholder 2">
            <a:extLst>
              <a:ext uri="{FF2B5EF4-FFF2-40B4-BE49-F238E27FC236}">
                <a16:creationId xmlns:a16="http://schemas.microsoft.com/office/drawing/2014/main" id="{F36F0715-91D4-6282-654C-0B2ECD9FCFA4}"/>
              </a:ext>
            </a:extLst>
          </p:cNvPr>
          <p:cNvSpPr>
            <a:spLocks noGrp="1"/>
          </p:cNvSpPr>
          <p:nvPr>
            <p:ph type="dt" idx="10"/>
          </p:nvPr>
        </p:nvSpPr>
        <p:spPr/>
        <p:txBody>
          <a:bodyPr/>
          <a:lstStyle/>
          <a:p>
            <a:r>
              <a:rPr lang="en-US" dirty="0"/>
              <a:t>May 2025</a:t>
            </a:r>
            <a:endParaRPr lang="en-GB" dirty="0"/>
          </a:p>
        </p:txBody>
      </p:sp>
      <p:sp>
        <p:nvSpPr>
          <p:cNvPr id="4" name="Footer Placeholder 3">
            <a:extLst>
              <a:ext uri="{FF2B5EF4-FFF2-40B4-BE49-F238E27FC236}">
                <a16:creationId xmlns:a16="http://schemas.microsoft.com/office/drawing/2014/main" id="{006B5F3E-6DA1-BE30-BC71-9AEDB6EC0200}"/>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B8ED0130-F24C-F906-D0BE-CE8698C23780}"/>
              </a:ext>
            </a:extLst>
          </p:cNvPr>
          <p:cNvSpPr>
            <a:spLocks noGrp="1"/>
          </p:cNvSpPr>
          <p:nvPr>
            <p:ph type="sldNum" idx="12"/>
          </p:nvPr>
        </p:nvSpPr>
        <p:spPr/>
        <p:txBody>
          <a:bodyPr/>
          <a:lstStyle/>
          <a:p>
            <a:r>
              <a:rPr lang="en-GB"/>
              <a:t>Slide </a:t>
            </a:r>
            <a:fld id="{06B781AF-4CCF-49B0-A572-DE54FBE5D942}" type="slidenum">
              <a:rPr lang="en-GB" smtClean="0"/>
              <a:pPr/>
              <a:t>27</a:t>
            </a:fld>
            <a:endParaRPr lang="en-GB"/>
          </a:p>
        </p:txBody>
      </p:sp>
      <p:graphicFrame>
        <p:nvGraphicFramePr>
          <p:cNvPr id="6" name="Table 5">
            <a:extLst>
              <a:ext uri="{FF2B5EF4-FFF2-40B4-BE49-F238E27FC236}">
                <a16:creationId xmlns:a16="http://schemas.microsoft.com/office/drawing/2014/main" id="{358B3CDA-33A0-1210-5FF9-2AEDFA70CE6A}"/>
              </a:ext>
            </a:extLst>
          </p:cNvPr>
          <p:cNvGraphicFramePr>
            <a:graphicFrameLocks noGrp="1"/>
          </p:cNvGraphicFramePr>
          <p:nvPr>
            <p:extLst>
              <p:ext uri="{D42A27DB-BD31-4B8C-83A1-F6EECF244321}">
                <p14:modId xmlns:p14="http://schemas.microsoft.com/office/powerpoint/2010/main" val="3382340504"/>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endParaRPr lang="en-US" sz="900" b="0" i="0" u="sng" strike="sng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sng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sng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sng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sng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sng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188026086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58FB6DE-137F-22B0-59F8-78E6550200D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304B0FC-31D5-39D7-C661-52DFD47D7E6C}"/>
              </a:ext>
            </a:extLst>
          </p:cNvPr>
          <p:cNvSpPr>
            <a:spLocks noGrp="1"/>
          </p:cNvSpPr>
          <p:nvPr>
            <p:ph type="title"/>
          </p:nvPr>
        </p:nvSpPr>
        <p:spPr/>
        <p:txBody>
          <a:bodyPr/>
          <a:lstStyle/>
          <a:p>
            <a:r>
              <a:rPr lang="en-US" dirty="0"/>
              <a:t>PDT/CR Submissions List 8</a:t>
            </a:r>
          </a:p>
        </p:txBody>
      </p:sp>
      <p:sp>
        <p:nvSpPr>
          <p:cNvPr id="3" name="Date Placeholder 2">
            <a:extLst>
              <a:ext uri="{FF2B5EF4-FFF2-40B4-BE49-F238E27FC236}">
                <a16:creationId xmlns:a16="http://schemas.microsoft.com/office/drawing/2014/main" id="{AF99541B-9DEC-34AB-EC6A-72BF4D655D0C}"/>
              </a:ext>
            </a:extLst>
          </p:cNvPr>
          <p:cNvSpPr>
            <a:spLocks noGrp="1"/>
          </p:cNvSpPr>
          <p:nvPr>
            <p:ph type="dt" idx="10"/>
          </p:nvPr>
        </p:nvSpPr>
        <p:spPr/>
        <p:txBody>
          <a:bodyPr/>
          <a:lstStyle/>
          <a:p>
            <a:r>
              <a:rPr lang="en-US" dirty="0"/>
              <a:t>May 2025</a:t>
            </a:r>
            <a:endParaRPr lang="en-GB" dirty="0"/>
          </a:p>
        </p:txBody>
      </p:sp>
      <p:sp>
        <p:nvSpPr>
          <p:cNvPr id="4" name="Footer Placeholder 3">
            <a:extLst>
              <a:ext uri="{FF2B5EF4-FFF2-40B4-BE49-F238E27FC236}">
                <a16:creationId xmlns:a16="http://schemas.microsoft.com/office/drawing/2014/main" id="{B429DF3B-EB68-2977-0F04-FA5F658295E1}"/>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651749B4-58BA-6A3A-C4D3-20B945F9EFA2}"/>
              </a:ext>
            </a:extLst>
          </p:cNvPr>
          <p:cNvSpPr>
            <a:spLocks noGrp="1"/>
          </p:cNvSpPr>
          <p:nvPr>
            <p:ph type="sldNum" idx="12"/>
          </p:nvPr>
        </p:nvSpPr>
        <p:spPr/>
        <p:txBody>
          <a:bodyPr/>
          <a:lstStyle/>
          <a:p>
            <a:r>
              <a:rPr lang="en-GB"/>
              <a:t>Slide </a:t>
            </a:r>
            <a:fld id="{06B781AF-4CCF-49B0-A572-DE54FBE5D942}" type="slidenum">
              <a:rPr lang="en-GB" smtClean="0"/>
              <a:pPr/>
              <a:t>28</a:t>
            </a:fld>
            <a:endParaRPr lang="en-GB"/>
          </a:p>
        </p:txBody>
      </p:sp>
      <p:graphicFrame>
        <p:nvGraphicFramePr>
          <p:cNvPr id="6" name="Table 5">
            <a:extLst>
              <a:ext uri="{FF2B5EF4-FFF2-40B4-BE49-F238E27FC236}">
                <a16:creationId xmlns:a16="http://schemas.microsoft.com/office/drawing/2014/main" id="{5CF66B89-1CCE-9B4A-19C3-E618424AE74B}"/>
              </a:ext>
            </a:extLst>
          </p:cNvPr>
          <p:cNvGraphicFramePr>
            <a:graphicFrameLocks noGrp="1"/>
          </p:cNvGraphicFramePr>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endParaRPr lang="en-US" sz="900" b="0" i="0" u="sng" strike="sng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sng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sng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sng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sng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sng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337591605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056D448-BD8C-BD82-77D1-7F821A7C313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E7DBC05-371C-D17C-AF1A-59D872F6A9CB}"/>
              </a:ext>
            </a:extLst>
          </p:cNvPr>
          <p:cNvSpPr>
            <a:spLocks noGrp="1"/>
          </p:cNvSpPr>
          <p:nvPr>
            <p:ph type="title"/>
          </p:nvPr>
        </p:nvSpPr>
        <p:spPr/>
        <p:txBody>
          <a:bodyPr/>
          <a:lstStyle/>
          <a:p>
            <a:r>
              <a:rPr lang="en-US" dirty="0"/>
              <a:t>Submissions List 1</a:t>
            </a:r>
          </a:p>
        </p:txBody>
      </p:sp>
      <p:sp>
        <p:nvSpPr>
          <p:cNvPr id="3" name="Date Placeholder 2">
            <a:extLst>
              <a:ext uri="{FF2B5EF4-FFF2-40B4-BE49-F238E27FC236}">
                <a16:creationId xmlns:a16="http://schemas.microsoft.com/office/drawing/2014/main" id="{AA5154D6-8AA0-906F-1599-5FA80CD21850}"/>
              </a:ext>
            </a:extLst>
          </p:cNvPr>
          <p:cNvSpPr>
            <a:spLocks noGrp="1"/>
          </p:cNvSpPr>
          <p:nvPr>
            <p:ph type="dt" idx="10"/>
          </p:nvPr>
        </p:nvSpPr>
        <p:spPr/>
        <p:txBody>
          <a:bodyPr/>
          <a:lstStyle/>
          <a:p>
            <a:r>
              <a:rPr lang="en-US" dirty="0"/>
              <a:t>May 2025</a:t>
            </a:r>
            <a:endParaRPr lang="en-GB" dirty="0"/>
          </a:p>
        </p:txBody>
      </p:sp>
      <p:sp>
        <p:nvSpPr>
          <p:cNvPr id="4" name="Footer Placeholder 3">
            <a:extLst>
              <a:ext uri="{FF2B5EF4-FFF2-40B4-BE49-F238E27FC236}">
                <a16:creationId xmlns:a16="http://schemas.microsoft.com/office/drawing/2014/main" id="{E2DCF64D-7B6C-2B0F-68A6-914F4796C2C8}"/>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03FA216D-C65E-892E-F4C7-50DEE3C30C2C}"/>
              </a:ext>
            </a:extLst>
          </p:cNvPr>
          <p:cNvSpPr>
            <a:spLocks noGrp="1"/>
          </p:cNvSpPr>
          <p:nvPr>
            <p:ph type="sldNum" idx="12"/>
          </p:nvPr>
        </p:nvSpPr>
        <p:spPr/>
        <p:txBody>
          <a:bodyPr/>
          <a:lstStyle/>
          <a:p>
            <a:r>
              <a:rPr lang="en-GB"/>
              <a:t>Slide </a:t>
            </a:r>
            <a:fld id="{06B781AF-4CCF-49B0-A572-DE54FBE5D942}" type="slidenum">
              <a:rPr lang="en-GB" smtClean="0"/>
              <a:pPr/>
              <a:t>29</a:t>
            </a:fld>
            <a:endParaRPr lang="en-GB"/>
          </a:p>
        </p:txBody>
      </p:sp>
      <p:graphicFrame>
        <p:nvGraphicFramePr>
          <p:cNvPr id="6" name="Table 5">
            <a:extLst>
              <a:ext uri="{FF2B5EF4-FFF2-40B4-BE49-F238E27FC236}">
                <a16:creationId xmlns:a16="http://schemas.microsoft.com/office/drawing/2014/main" id="{8061B9CA-CC35-1011-5D64-8DD13831A3B6}"/>
              </a:ext>
            </a:extLst>
          </p:cNvPr>
          <p:cNvGraphicFramePr>
            <a:graphicFrameLocks noGrp="1"/>
          </p:cNvGraphicFramePr>
          <p:nvPr>
            <p:extLst>
              <p:ext uri="{D42A27DB-BD31-4B8C-83A1-F6EECF244321}">
                <p14:modId xmlns:p14="http://schemas.microsoft.com/office/powerpoint/2010/main" val="3376309514"/>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anchor="ct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900" b="0" i="0" u="none" strike="noStrike" dirty="0">
                          <a:solidFill>
                            <a:srgbClr val="FF0000"/>
                          </a:solidFill>
                          <a:effectLst/>
                          <a:latin typeface="Times New Roman" panose="02020603050405020304" pitchFamily="18" charset="0"/>
                        </a:rPr>
                        <a:t>WORK IN PROGRESS</a:t>
                      </a: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endParaRPr lang="en-US" sz="900" b="0" i="0" u="sng" strike="sng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sng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sng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sng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sng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sng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31117492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altLang="en-US" sz="2400" dirty="0"/>
              <a:t>Registration for the May IEEE 802 interim session</a:t>
            </a:r>
            <a:endParaRPr lang="en-US" sz="2400" dirty="0">
              <a:solidFill>
                <a:schemeClr val="tx1"/>
              </a:solidFill>
            </a:endParaRP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2000" b="0" dirty="0"/>
              <a:t>This meeting is part of the May IEEE 802 interim session</a:t>
            </a:r>
          </a:p>
          <a:p>
            <a:pPr>
              <a:buFont typeface="Arial" panose="020B0604020202020204" pitchFamily="34" charset="0"/>
              <a:buChar char="•"/>
            </a:pPr>
            <a:endParaRPr lang="en-US" altLang="en-US" sz="2000" b="0" dirty="0"/>
          </a:p>
          <a:p>
            <a:pPr>
              <a:buFont typeface="Arial" panose="020B0604020202020204" pitchFamily="34" charset="0"/>
              <a:buChar char="•"/>
            </a:pPr>
            <a:r>
              <a:rPr lang="en-US" altLang="en-US" sz="2000" b="0" dirty="0"/>
              <a:t>You must pay the registration fee whether attending in-person or remotely</a:t>
            </a:r>
          </a:p>
          <a:p>
            <a:pPr>
              <a:buFont typeface="Arial" panose="020B0604020202020204" pitchFamily="34" charset="0"/>
              <a:buChar char="•"/>
            </a:pPr>
            <a:endParaRPr lang="en-US" altLang="en-US" sz="2000" b="0" dirty="0"/>
          </a:p>
          <a:p>
            <a:pPr>
              <a:buFont typeface="Arial" panose="020B0604020202020204" pitchFamily="34" charset="0"/>
              <a:buChar char="•"/>
            </a:pPr>
            <a:r>
              <a:rPr lang="en-US" altLang="en-US" sz="2000" b="0" dirty="0"/>
              <a:t>If you have not already done so, you can register here: </a:t>
            </a:r>
          </a:p>
          <a:p>
            <a:pPr marL="400050" lvl="1" indent="0"/>
            <a:r>
              <a:rPr lang="en-GB" sz="1800" dirty="0">
                <a:hlinkClick r:id="rId2"/>
              </a:rPr>
              <a:t>https://touchpoint.eventsair.com/2025-may-ieee-802-wireless-interim-session</a:t>
            </a:r>
            <a:endParaRPr lang="en-US" sz="1800" dirty="0"/>
          </a:p>
          <a:p>
            <a:pPr marL="0" indent="0"/>
            <a:endParaRPr lang="en-US" altLang="en-US" sz="2000" b="0" dirty="0"/>
          </a:p>
          <a:p>
            <a:pPr>
              <a:buFont typeface="Arial" panose="020B0604020202020204" pitchFamily="34" charset="0"/>
              <a:buChar char="•"/>
            </a:pPr>
            <a:r>
              <a:rPr lang="en-US" altLang="en-US" sz="2000" b="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May 2025</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D638669-D481-245E-F581-A7FE925C890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33AA7E2-17AD-317B-8FB7-8282EB890103}"/>
              </a:ext>
            </a:extLst>
          </p:cNvPr>
          <p:cNvSpPr>
            <a:spLocks noGrp="1"/>
          </p:cNvSpPr>
          <p:nvPr>
            <p:ph type="title"/>
          </p:nvPr>
        </p:nvSpPr>
        <p:spPr/>
        <p:txBody>
          <a:bodyPr/>
          <a:lstStyle/>
          <a:p>
            <a:r>
              <a:rPr lang="en-US" dirty="0"/>
              <a:t>Pending SPs 1</a:t>
            </a:r>
          </a:p>
        </p:txBody>
      </p:sp>
      <p:sp>
        <p:nvSpPr>
          <p:cNvPr id="3" name="Date Placeholder 2">
            <a:extLst>
              <a:ext uri="{FF2B5EF4-FFF2-40B4-BE49-F238E27FC236}">
                <a16:creationId xmlns:a16="http://schemas.microsoft.com/office/drawing/2014/main" id="{63778B70-B9F4-BF04-DA55-1470202DEA5D}"/>
              </a:ext>
            </a:extLst>
          </p:cNvPr>
          <p:cNvSpPr>
            <a:spLocks noGrp="1"/>
          </p:cNvSpPr>
          <p:nvPr>
            <p:ph type="dt" idx="10"/>
          </p:nvPr>
        </p:nvSpPr>
        <p:spPr/>
        <p:txBody>
          <a:bodyPr/>
          <a:lstStyle/>
          <a:p>
            <a:r>
              <a:rPr lang="en-US" dirty="0"/>
              <a:t>May 2025</a:t>
            </a:r>
            <a:endParaRPr lang="en-GB" dirty="0"/>
          </a:p>
        </p:txBody>
      </p:sp>
      <p:sp>
        <p:nvSpPr>
          <p:cNvPr id="4" name="Footer Placeholder 3">
            <a:extLst>
              <a:ext uri="{FF2B5EF4-FFF2-40B4-BE49-F238E27FC236}">
                <a16:creationId xmlns:a16="http://schemas.microsoft.com/office/drawing/2014/main" id="{D6F73FA3-44EA-B83A-FB40-7259B380A982}"/>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71FB07C4-E4C9-BEE5-17F4-D088D70324C4}"/>
              </a:ext>
            </a:extLst>
          </p:cNvPr>
          <p:cNvSpPr>
            <a:spLocks noGrp="1"/>
          </p:cNvSpPr>
          <p:nvPr>
            <p:ph type="sldNum" idx="12"/>
          </p:nvPr>
        </p:nvSpPr>
        <p:spPr/>
        <p:txBody>
          <a:bodyPr/>
          <a:lstStyle/>
          <a:p>
            <a:r>
              <a:rPr lang="en-GB"/>
              <a:t>Slide </a:t>
            </a:r>
            <a:fld id="{06B781AF-4CCF-49B0-A572-DE54FBE5D942}" type="slidenum">
              <a:rPr lang="en-GB" smtClean="0"/>
              <a:pPr/>
              <a:t>30</a:t>
            </a:fld>
            <a:endParaRPr lang="en-GB"/>
          </a:p>
        </p:txBody>
      </p:sp>
      <p:graphicFrame>
        <p:nvGraphicFramePr>
          <p:cNvPr id="6" name="Table 5">
            <a:extLst>
              <a:ext uri="{FF2B5EF4-FFF2-40B4-BE49-F238E27FC236}">
                <a16:creationId xmlns:a16="http://schemas.microsoft.com/office/drawing/2014/main" id="{F0E43BB4-1DF7-15C7-3292-39F25CD42E03}"/>
              </a:ext>
            </a:extLst>
          </p:cNvPr>
          <p:cNvGraphicFramePr>
            <a:graphicFrameLocks noGrp="1"/>
          </p:cNvGraphicFramePr>
          <p:nvPr>
            <p:extLst>
              <p:ext uri="{D42A27DB-BD31-4B8C-83A1-F6EECF244321}">
                <p14:modId xmlns:p14="http://schemas.microsoft.com/office/powerpoint/2010/main" val="1733385770"/>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endParaRPr lang="en-US" sz="800" b="0" i="0" u="none" strike="noStrike" dirty="0">
                        <a:solidFill>
                          <a:srgbClr val="FF0000"/>
                        </a:solidFill>
                        <a:effectLst/>
                        <a:latin typeface="Times New Roman" panose="02020603050405020304" pitchFamily="18" charset="0"/>
                      </a:endParaRPr>
                    </a:p>
                  </a:txBody>
                  <a:tcPr marL="9525" marR="9525"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kern="1200" dirty="0">
                        <a:solidFill>
                          <a:schemeClr val="tx1"/>
                        </a:solidFill>
                        <a:effectLst/>
                        <a:latin typeface="Times New Roman" panose="02020603050405020304" pitchFamily="18" charset="0"/>
                        <a:ea typeface="+mn-ea"/>
                        <a:cs typeface="+mn-cs"/>
                      </a:endParaRPr>
                    </a:p>
                  </a:txBody>
                  <a:tcPr marL="9525" marR="9525" marT="9525" marB="0" anchor="ctr"/>
                </a:tc>
                <a:tc>
                  <a:txBody>
                    <a:bodyPr/>
                    <a:lstStyle/>
                    <a:p>
                      <a:pPr algn="l" fontAlgn="ctr"/>
                      <a:endParaRPr lang="en-US"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kern="1200" dirty="0">
                        <a:solidFill>
                          <a:schemeClr val="tx1"/>
                        </a:solidFill>
                        <a:effectLst/>
                        <a:latin typeface="Times New Roman" panose="02020603050405020304" pitchFamily="18" charset="0"/>
                        <a:ea typeface="+mn-ea"/>
                        <a:cs typeface="+mn-cs"/>
                      </a:endParaRPr>
                    </a:p>
                  </a:txBody>
                  <a:tcPr marL="9525" marR="9525" marT="9525" marB="0" anchor="ctr"/>
                </a:tc>
                <a:tc>
                  <a:txBody>
                    <a:bodyPr/>
                    <a:lstStyle/>
                    <a:p>
                      <a:pPr algn="l" fontAlgn="ctr"/>
                      <a:endParaRPr lang="en-US"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endParaRPr lang="en-US" sz="8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88528577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Joint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08321"/>
          </a:xfrm>
        </p:spPr>
        <p:txBody>
          <a:bodyPr/>
          <a:lstStyle/>
          <a:p>
            <a:pPr lvl="0">
              <a:lnSpc>
                <a:spcPct val="80000"/>
              </a:lnSpc>
              <a:buFont typeface="Arial" panose="020B0604020202020204" pitchFamily="34" charset="0"/>
              <a:buChar char="•"/>
            </a:pPr>
            <a:r>
              <a:rPr lang="en-US" altLang="en-US" sz="1800" dirty="0"/>
              <a:t>Call meeting to order </a:t>
            </a:r>
          </a:p>
          <a:p>
            <a:pPr lvl="0">
              <a:buFont typeface="Arial" panose="020B0604020202020204" pitchFamily="34" charset="0"/>
              <a:buChar char="•"/>
            </a:pPr>
            <a:r>
              <a:rPr lang="en-US" altLang="en-US" sz="1800" dirty="0"/>
              <a:t>IEEE-SA IPR policy and Procedure</a:t>
            </a:r>
          </a:p>
          <a:p>
            <a:pPr lvl="0">
              <a:lnSpc>
                <a:spcPct val="80000"/>
              </a:lnSpc>
              <a:buFont typeface="Arial" panose="020B0604020202020204" pitchFamily="34" charset="0"/>
              <a:buChar char="•"/>
            </a:pPr>
            <a:r>
              <a:rPr lang="en-US" altLang="en-US" sz="1800" dirty="0"/>
              <a:t>Set and approve agenda</a:t>
            </a:r>
          </a:p>
          <a:p>
            <a:pPr>
              <a:lnSpc>
                <a:spcPct val="80000"/>
              </a:lnSpc>
              <a:buFont typeface="Arial" panose="020B0604020202020204" pitchFamily="34" charset="0"/>
              <a:buChar char="•"/>
            </a:pPr>
            <a:r>
              <a:rPr lang="en-GB" sz="1800" dirty="0"/>
              <a:t>Announcements</a:t>
            </a:r>
            <a:endParaRPr lang="en-GB" sz="1000" dirty="0"/>
          </a:p>
          <a:p>
            <a:pPr>
              <a:lnSpc>
                <a:spcPct val="80000"/>
              </a:lnSpc>
              <a:buFont typeface="Arial" panose="020B0604020202020204" pitchFamily="34" charset="0"/>
              <a:buChar char="•"/>
            </a:pPr>
            <a:r>
              <a:rPr lang="en-US" altLang="en-US" sz="1800" dirty="0"/>
              <a:t>Summary from March 2025 meeting, and conf calls</a:t>
            </a:r>
          </a:p>
          <a:p>
            <a:pPr>
              <a:lnSpc>
                <a:spcPct val="80000"/>
              </a:lnSpc>
              <a:buFont typeface="Arial" panose="020B0604020202020204" pitchFamily="34" charset="0"/>
              <a:buChar char="•"/>
            </a:pPr>
            <a:r>
              <a:rPr lang="en-US" altLang="en-US" sz="1800" dirty="0"/>
              <a:t>Approve TGbn minutes from March 2025 meeting</a:t>
            </a:r>
          </a:p>
          <a:p>
            <a:pPr lvl="0">
              <a:lnSpc>
                <a:spcPct val="80000"/>
              </a:lnSpc>
              <a:buFont typeface="Arial" panose="020B0604020202020204" pitchFamily="34" charset="0"/>
              <a:buChar char="•"/>
            </a:pPr>
            <a:r>
              <a:rPr lang="en-US" altLang="en-US" sz="1800" dirty="0"/>
              <a:t>Presentation of PDTs/CRs/submissions</a:t>
            </a:r>
            <a:endParaRPr lang="en-US" altLang="en-US" sz="1400" dirty="0"/>
          </a:p>
          <a:p>
            <a:pPr lvl="0">
              <a:lnSpc>
                <a:spcPct val="80000"/>
              </a:lnSpc>
              <a:buFont typeface="Arial" panose="020B0604020202020204" pitchFamily="34" charset="0"/>
              <a:buChar char="•"/>
            </a:pPr>
            <a:r>
              <a:rPr lang="en-US" altLang="en-US" sz="1800" dirty="0"/>
              <a:t>Any other business</a:t>
            </a:r>
          </a:p>
          <a:p>
            <a:pPr lvl="0">
              <a:lnSpc>
                <a:spcPct val="80000"/>
              </a:lnSpc>
              <a:buFont typeface="Arial" panose="020B0604020202020204" pitchFamily="34" charset="0"/>
              <a:buChar char="•"/>
            </a:pPr>
            <a:r>
              <a:rPr lang="en-US" altLang="en-US" sz="18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2025</a:t>
            </a:r>
            <a:endParaRPr lang="en-GB" dirty="0"/>
          </a:p>
        </p:txBody>
      </p:sp>
    </p:spTree>
    <p:extLst>
      <p:ext uri="{BB962C8B-B14F-4D97-AF65-F5344CB8AC3E}">
        <p14:creationId xmlns:p14="http://schemas.microsoft.com/office/powerpoint/2010/main" val="323320825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1AE0D1-AA6D-7148-E235-F816B28AA13D}"/>
              </a:ext>
            </a:extLst>
          </p:cNvPr>
          <p:cNvSpPr>
            <a:spLocks noGrp="1"/>
          </p:cNvSpPr>
          <p:nvPr>
            <p:ph type="title"/>
          </p:nvPr>
        </p:nvSpPr>
        <p:spPr>
          <a:xfrm>
            <a:off x="685800" y="685800"/>
            <a:ext cx="7770813" cy="1065213"/>
          </a:xfrm>
        </p:spPr>
        <p:txBody>
          <a:bodyPr/>
          <a:lstStyle/>
          <a:p>
            <a:r>
              <a:rPr lang="en-US" dirty="0"/>
              <a:t>Announcements</a:t>
            </a:r>
          </a:p>
        </p:txBody>
      </p:sp>
      <p:sp>
        <p:nvSpPr>
          <p:cNvPr id="11" name="Content Placeholder 10">
            <a:extLst>
              <a:ext uri="{FF2B5EF4-FFF2-40B4-BE49-F238E27FC236}">
                <a16:creationId xmlns:a16="http://schemas.microsoft.com/office/drawing/2014/main" id="{9458135A-8216-60F1-2813-817E4D3B9978}"/>
              </a:ext>
            </a:extLst>
          </p:cNvPr>
          <p:cNvSpPr>
            <a:spLocks noGrp="1"/>
          </p:cNvSpPr>
          <p:nvPr>
            <p:ph idx="1"/>
          </p:nvPr>
        </p:nvSpPr>
        <p:spPr>
          <a:xfrm>
            <a:off x="685800" y="1981200"/>
            <a:ext cx="7770813" cy="4494213"/>
          </a:xfrm>
        </p:spPr>
        <p:txBody>
          <a:bodyPr/>
          <a:lstStyle/>
          <a:p>
            <a:r>
              <a:rPr lang="en-US" sz="1200" b="0" dirty="0"/>
              <a:t>Please follow the </a:t>
            </a:r>
            <a:r>
              <a:rPr lang="en-US" sz="1200" b="0" dirty="0">
                <a:hlinkClick r:id="rId2"/>
              </a:rPr>
              <a:t>guidelines</a:t>
            </a:r>
            <a:r>
              <a:rPr lang="en-US" sz="1200" b="0" dirty="0"/>
              <a:t> (in particular item 6) and more specifically</a:t>
            </a:r>
          </a:p>
          <a:p>
            <a:pPr>
              <a:buFont typeface="Arial" panose="020B0604020202020204" pitchFamily="34" charset="0"/>
              <a:buChar char="•"/>
            </a:pPr>
            <a:r>
              <a:rPr lang="en-US" sz="1200" b="0" dirty="0"/>
              <a:t>Please send all new (old ones already processed) submission requests to the reflector with "Submission Request - &lt;DCN title&gt; [total CIDs/TBDs resolved]</a:t>
            </a:r>
          </a:p>
          <a:p>
            <a:pPr>
              <a:buFont typeface="Arial" panose="020B0604020202020204" pitchFamily="34" charset="0"/>
              <a:buChar char="•"/>
            </a:pPr>
            <a:r>
              <a:rPr lang="en-US" sz="1200" b="0" dirty="0"/>
              <a:t> For ease of identification, all submissions to begin with “PDT-TBDs” or “PDT-CRs”, and the topic classification (MAC/PHY/JOINT)” (e.g., 11-20-0999-00bn-PDT-TBDs-MAC-MLO-Power Save).</a:t>
            </a:r>
          </a:p>
          <a:p>
            <a:pPr>
              <a:buFont typeface="Arial" panose="020B0604020202020204" pitchFamily="34" charset="0"/>
              <a:buChar char="•"/>
            </a:pPr>
            <a:r>
              <a:rPr lang="en-US" sz="1200" b="0" dirty="0"/>
              <a:t>Please share the submissions when ready via the reflector so that members can review and provide feedback in advance.</a:t>
            </a:r>
          </a:p>
          <a:p>
            <a:r>
              <a:rPr lang="en-US" sz="1200" b="0" dirty="0"/>
              <a:t>If you are a POC please make sure that the CIDs/TBDs in the subject you are a POC are appropriately resolved and if there are any issues or assistance is needed, please let the TG leadership know so that we can help.</a:t>
            </a:r>
          </a:p>
          <a:p>
            <a:r>
              <a:rPr lang="en-US" sz="1200" b="0" dirty="0"/>
              <a:t>If there are any SPs that are needed to make progress on certain CIDs/TBDs, for which there are differences in opinion, please let me know so that we can dedicate some agenda time as early as possible (as default priority is given to CRs/PDTs that resolve CIDs and/or TBDs).</a:t>
            </a:r>
          </a:p>
          <a:p>
            <a:endParaRPr lang="en-US" sz="1200" b="0" dirty="0"/>
          </a:p>
          <a:p>
            <a:r>
              <a:rPr lang="en-US" sz="1200" b="0" dirty="0"/>
              <a:t>Presentations of technical submissions has been de-prioritized, i.e., default allocation of agenda time will focus on:</a:t>
            </a:r>
          </a:p>
          <a:p>
            <a:pPr>
              <a:buFont typeface="Arial" panose="020B0604020202020204" pitchFamily="34" charset="0"/>
              <a:buChar char="•"/>
            </a:pPr>
            <a:r>
              <a:rPr lang="en-US" sz="1200" b="0" dirty="0"/>
              <a:t>CR/PDT queue is empty and the pending SPs queue is empty</a:t>
            </a:r>
          </a:p>
          <a:p>
            <a:pPr>
              <a:buFont typeface="Arial" panose="020B0604020202020204" pitchFamily="34" charset="0"/>
              <a:buChar char="•"/>
            </a:pPr>
            <a:r>
              <a:rPr lang="en-US" sz="1200" b="0" dirty="0"/>
              <a:t>Technical submission helps in converging on a specific subject related to a CID or TBD in the draft.</a:t>
            </a:r>
          </a:p>
          <a:p>
            <a:r>
              <a:rPr lang="en-US" sz="1200" b="0" dirty="0"/>
              <a:t>In view of the above, please note that while I am still keeping track of received submissions requests for technical submissions, it is highly encouraged that members follow the PDTs/CRs track which is aligned with the current phase of the TG.</a:t>
            </a:r>
          </a:p>
        </p:txBody>
      </p:sp>
      <p:sp>
        <p:nvSpPr>
          <p:cNvPr id="4" name="Slide Number Placeholder 3">
            <a:extLst>
              <a:ext uri="{FF2B5EF4-FFF2-40B4-BE49-F238E27FC236}">
                <a16:creationId xmlns:a16="http://schemas.microsoft.com/office/drawing/2014/main" id="{932AD4AE-27FE-2612-100A-B54114FFCB12}"/>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342AE941-5E47-2F75-485D-15F69259C20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611C6AB-F440-DEE6-D0A4-450AF2DA4D3F}"/>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344180794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93238A-5516-3253-124C-DCED3A7D9AE2}"/>
              </a:ext>
            </a:extLst>
          </p:cNvPr>
          <p:cNvSpPr>
            <a:spLocks noGrp="1"/>
          </p:cNvSpPr>
          <p:nvPr>
            <p:ph type="title"/>
          </p:nvPr>
        </p:nvSpPr>
        <p:spPr>
          <a:xfrm>
            <a:off x="685800" y="685800"/>
            <a:ext cx="7770813" cy="1065213"/>
          </a:xfrm>
        </p:spPr>
        <p:txBody>
          <a:bodyPr/>
          <a:lstStyle/>
          <a:p>
            <a:r>
              <a:rPr lang="en-US" dirty="0"/>
              <a:t>Summary from March F2F meeting</a:t>
            </a:r>
          </a:p>
        </p:txBody>
      </p:sp>
      <p:sp>
        <p:nvSpPr>
          <p:cNvPr id="3" name="Content Placeholder 2">
            <a:extLst>
              <a:ext uri="{FF2B5EF4-FFF2-40B4-BE49-F238E27FC236}">
                <a16:creationId xmlns:a16="http://schemas.microsoft.com/office/drawing/2014/main" id="{2682080F-BC47-47A6-E6F4-7C70F67F48F8}"/>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800" dirty="0"/>
              <a:t>Since the March plenary</a:t>
            </a:r>
          </a:p>
          <a:p>
            <a:pPr marL="800100" lvl="1" indent="-342900">
              <a:buFont typeface="Arial" panose="020B0604020202020204" pitchFamily="34" charset="0"/>
              <a:buChar char="•"/>
            </a:pPr>
            <a:r>
              <a:rPr lang="en-US" sz="1600" dirty="0">
                <a:solidFill>
                  <a:schemeClr val="tx1"/>
                </a:solidFill>
              </a:rPr>
              <a:t>Held 12 telcos between March 2025 and May 2025 (</a:t>
            </a:r>
            <a:r>
              <a:rPr lang="en-US" sz="1600" dirty="0">
                <a:solidFill>
                  <a:schemeClr val="tx1"/>
                </a:solidFill>
                <a:hlinkClick r:id="rId2"/>
              </a:rPr>
              <a:t>11-25/0504r17</a:t>
            </a:r>
            <a:r>
              <a:rPr lang="en-US" sz="1600" dirty="0">
                <a:solidFill>
                  <a:schemeClr val="tx1"/>
                </a:solidFill>
              </a:rPr>
              <a:t>)</a:t>
            </a:r>
          </a:p>
          <a:p>
            <a:pPr marL="1200150" lvl="2" indent="-285750">
              <a:buFont typeface="Arial" panose="020B0604020202020204" pitchFamily="34" charset="0"/>
              <a:buChar char="•"/>
            </a:pPr>
            <a:r>
              <a:rPr lang="en-US" sz="1400" dirty="0">
                <a:solidFill>
                  <a:schemeClr val="tx1"/>
                </a:solidFill>
              </a:rPr>
              <a:t>Discussed ~25 </a:t>
            </a:r>
            <a:r>
              <a:rPr lang="en-US" sz="1400" dirty="0"/>
              <a:t>submissions, ~70 PDT/CRs, ran ~5 straw polls covering several topics</a:t>
            </a:r>
          </a:p>
          <a:p>
            <a:pPr marL="1657350" lvl="3" indent="-285750">
              <a:buFont typeface="Arial" panose="020B0604020202020204" pitchFamily="34" charset="0"/>
              <a:buChar char="•"/>
            </a:pPr>
            <a:r>
              <a:rPr lang="en-US" sz="1200" dirty="0">
                <a:solidFill>
                  <a:schemeClr val="tx1"/>
                </a:solidFill>
              </a:rPr>
              <a:t>CSR, NPCA, MAP, TXOP sharing, DRUs,  C-RTWT, C-TDMA, roaming, sounding, </a:t>
            </a:r>
          </a:p>
          <a:p>
            <a:pPr marL="1657350" lvl="3" indent="-285750">
              <a:buFont typeface="Arial" panose="020B0604020202020204" pitchFamily="34" charset="0"/>
              <a:buChar char="•"/>
            </a:pPr>
            <a:r>
              <a:rPr lang="en-US" sz="1200" dirty="0">
                <a:solidFill>
                  <a:schemeClr val="tx1"/>
                </a:solidFill>
              </a:rPr>
              <a:t>CBF, AP and STA power save, MLME, ELR, control frames, low latency, DSO, coexistence, </a:t>
            </a:r>
          </a:p>
          <a:p>
            <a:pPr marL="1657350" lvl="3" indent="-285750">
              <a:buFont typeface="Arial" panose="020B0604020202020204" pitchFamily="34" charset="0"/>
              <a:buChar char="•"/>
            </a:pPr>
            <a:r>
              <a:rPr lang="en-US" sz="1200" dirty="0">
                <a:solidFill>
                  <a:schemeClr val="tx1"/>
                </a:solidFill>
              </a:rPr>
              <a:t>PHY header/PPDU format, MCS, P-EDCA</a:t>
            </a:r>
          </a:p>
          <a:p>
            <a:pPr marL="800100" lvl="1">
              <a:buFont typeface="Arial" panose="020B0604020202020204" pitchFamily="34" charset="0"/>
              <a:buChar char="•"/>
            </a:pPr>
            <a:r>
              <a:rPr lang="en-US" sz="1600" dirty="0">
                <a:solidFill>
                  <a:schemeClr val="tx1"/>
                </a:solidFill>
              </a:rPr>
              <a:t>Resolved ~550 CIDs from CC50 on TGbn D0.1 (</a:t>
            </a:r>
            <a:r>
              <a:rPr lang="en-US" sz="1600" dirty="0">
                <a:solidFill>
                  <a:schemeClr val="tx1"/>
                </a:solidFill>
                <a:hlinkClick r:id="rId3"/>
              </a:rPr>
              <a:t>11-25/0296</a:t>
            </a:r>
            <a:r>
              <a:rPr lang="en-US" sz="1600" dirty="0">
                <a:solidFill>
                  <a:schemeClr val="tx1"/>
                </a:solidFill>
              </a:rPr>
              <a:t>)</a:t>
            </a:r>
          </a:p>
          <a:p>
            <a:pPr marL="1200150" lvl="2">
              <a:buFont typeface="Arial" panose="020B0604020202020204" pitchFamily="34" charset="0"/>
              <a:buChar char="•"/>
            </a:pPr>
            <a:r>
              <a:rPr lang="en-US" sz="1600" dirty="0">
                <a:solidFill>
                  <a:schemeClr val="tx1"/>
                </a:solidFill>
              </a:rPr>
              <a:t>Either motioned or ready for motion</a:t>
            </a:r>
          </a:p>
          <a:p>
            <a:pPr>
              <a:buFont typeface="Arial" panose="020B0604020202020204" pitchFamily="34" charset="0"/>
              <a:buChar char="•"/>
            </a:pPr>
            <a:r>
              <a:rPr lang="en-US" sz="1800" dirty="0"/>
              <a:t>Targets for May interim</a:t>
            </a:r>
          </a:p>
          <a:p>
            <a:pPr marL="800100" lvl="1" indent="-342900">
              <a:buFont typeface="Arial" panose="020B0604020202020204" pitchFamily="34" charset="0"/>
              <a:buChar char="•"/>
            </a:pPr>
            <a:r>
              <a:rPr lang="en-US" sz="1600" dirty="0"/>
              <a:t>Presentation of PDTs, CRs, and technical submissions</a:t>
            </a:r>
          </a:p>
          <a:p>
            <a:pPr marL="1200150" lvl="2" indent="-285750">
              <a:buFont typeface="Arial" panose="020B0604020202020204" pitchFamily="34" charset="0"/>
              <a:buChar char="•"/>
            </a:pPr>
            <a:r>
              <a:rPr lang="en-US" sz="1400" dirty="0">
                <a:solidFill>
                  <a:schemeClr val="tx1"/>
                </a:solidFill>
              </a:rPr>
              <a:t>~</a:t>
            </a:r>
            <a:r>
              <a:rPr lang="en-US" sz="1400" dirty="0">
                <a:solidFill>
                  <a:srgbClr val="FF0000"/>
                </a:solidFill>
              </a:rPr>
              <a:t>250</a:t>
            </a:r>
            <a:r>
              <a:rPr lang="en-US" sz="1400" dirty="0">
                <a:solidFill>
                  <a:schemeClr val="tx1"/>
                </a:solidFill>
              </a:rPr>
              <a:t> pending submissions (of which </a:t>
            </a:r>
            <a:r>
              <a:rPr lang="en-US" sz="1400" dirty="0">
                <a:solidFill>
                  <a:srgbClr val="00B050"/>
                </a:solidFill>
              </a:rPr>
              <a:t>~60</a:t>
            </a:r>
            <a:r>
              <a:rPr lang="en-US" sz="1400" dirty="0">
                <a:solidFill>
                  <a:schemeClr val="tx1"/>
                </a:solidFill>
              </a:rPr>
              <a:t> PDTs/CRs) and ~</a:t>
            </a:r>
            <a:r>
              <a:rPr lang="en-US" sz="1400" dirty="0">
                <a:solidFill>
                  <a:srgbClr val="FF0000"/>
                </a:solidFill>
              </a:rPr>
              <a:t>20</a:t>
            </a:r>
            <a:r>
              <a:rPr lang="en-US" sz="1400" dirty="0">
                <a:solidFill>
                  <a:schemeClr val="tx1"/>
                </a:solidFill>
              </a:rPr>
              <a:t> pending SPs </a:t>
            </a:r>
          </a:p>
          <a:p>
            <a:pPr marL="800100" lvl="1">
              <a:buFont typeface="Arial" panose="020B0604020202020204" pitchFamily="34" charset="0"/>
              <a:buChar char="•"/>
            </a:pPr>
            <a:r>
              <a:rPr lang="en-US" sz="1600" dirty="0"/>
              <a:t>Conclude populating the TGbn SFD with approved concepts</a:t>
            </a:r>
          </a:p>
          <a:p>
            <a:pPr marL="1200150" lvl="2">
              <a:buFont typeface="Arial" panose="020B0604020202020204" pitchFamily="34" charset="0"/>
              <a:buChar char="•"/>
            </a:pPr>
            <a:r>
              <a:rPr lang="en-US" sz="1400" dirty="0"/>
              <a:t>Complete transition into incorporating technical concepts into the TGbn draft only</a:t>
            </a:r>
          </a:p>
          <a:p>
            <a:pPr marL="800100" lvl="1">
              <a:buFont typeface="Arial" panose="020B0604020202020204" pitchFamily="34" charset="0"/>
              <a:buChar char="•"/>
            </a:pPr>
            <a:r>
              <a:rPr lang="en-US" sz="1600" dirty="0"/>
              <a:t>Work towards delivering TGbn D1.0.</a:t>
            </a:r>
          </a:p>
          <a:p>
            <a:pPr lvl="1">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9546F550-B1A3-4D6B-CCA4-9DD1D4062EC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3FD9F19E-4FE3-B5E2-EBBD-C903BE8562A0}"/>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C0CB183D-A74D-271D-9F71-7510119753C6}"/>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420013004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71C910-A4C8-4536-303B-D3915A777CB1}"/>
              </a:ext>
            </a:extLst>
          </p:cNvPr>
          <p:cNvSpPr>
            <a:spLocks noGrp="1"/>
          </p:cNvSpPr>
          <p:nvPr>
            <p:ph type="title"/>
          </p:nvPr>
        </p:nvSpPr>
        <p:spPr/>
        <p:txBody>
          <a:bodyPr/>
          <a:lstStyle/>
          <a:p>
            <a:r>
              <a:rPr lang="en-US" dirty="0">
                <a:solidFill>
                  <a:schemeClr val="tx1"/>
                </a:solidFill>
              </a:rPr>
              <a:t>Approve TG Minutes</a:t>
            </a:r>
            <a:endParaRPr lang="en-US" dirty="0"/>
          </a:p>
        </p:txBody>
      </p:sp>
      <p:sp>
        <p:nvSpPr>
          <p:cNvPr id="3" name="Content Placeholder 2">
            <a:extLst>
              <a:ext uri="{FF2B5EF4-FFF2-40B4-BE49-F238E27FC236}">
                <a16:creationId xmlns:a16="http://schemas.microsoft.com/office/drawing/2014/main" id="{E24D4002-4764-1FA7-1147-DE995417131A}"/>
              </a:ext>
            </a:extLst>
          </p:cNvPr>
          <p:cNvSpPr>
            <a:spLocks noGrp="1"/>
          </p:cNvSpPr>
          <p:nvPr>
            <p:ph idx="1"/>
          </p:nvPr>
        </p:nvSpPr>
        <p:spPr/>
        <p:txBody>
          <a:bodyPr/>
          <a:lstStyle/>
          <a:p>
            <a:r>
              <a:rPr lang="en-US" sz="2000" dirty="0"/>
              <a:t>Move to approve TGbn minutes listed below:</a:t>
            </a:r>
          </a:p>
          <a:p>
            <a:pPr>
              <a:buFont typeface="Arial" panose="020B0604020202020204" pitchFamily="34" charset="0"/>
              <a:buChar char="•"/>
            </a:pPr>
            <a:r>
              <a:rPr lang="en-US" sz="1800" dirty="0">
                <a:solidFill>
                  <a:schemeClr val="tx1"/>
                </a:solidFill>
              </a:rPr>
              <a:t>March plenary: </a:t>
            </a:r>
            <a:r>
              <a:rPr lang="en-US" sz="1800" dirty="0">
                <a:solidFill>
                  <a:srgbClr val="6B9F25"/>
                </a:solidFill>
                <a:hlinkClick r:id="rId2">
                  <a:extLst>
                    <a:ext uri="{A12FA001-AC4F-418D-AE19-62706E023703}">
                      <ahyp:hlinkClr xmlns:ahyp="http://schemas.microsoft.com/office/drawing/2018/hyperlinkcolor" val="tx"/>
                    </a:ext>
                  </a:extLst>
                </a:hlinkClick>
              </a:rPr>
              <a:t>https://mentor.ieee.org/802.11/dcn/25/11-25-0647-03-00bn-tgbn-march-2025-meeting-minutes.docx</a:t>
            </a:r>
            <a:endParaRPr lang="en-US" sz="1800" dirty="0">
              <a:solidFill>
                <a:schemeClr val="tx1"/>
              </a:solidFill>
            </a:endParaRPr>
          </a:p>
          <a:p>
            <a:pPr>
              <a:buFont typeface="Arial" panose="020B0604020202020204" pitchFamily="34" charset="0"/>
              <a:buChar char="•"/>
            </a:pPr>
            <a:r>
              <a:rPr lang="en-US" sz="1800" dirty="0">
                <a:solidFill>
                  <a:schemeClr val="tx1"/>
                </a:solidFill>
              </a:rPr>
              <a:t>Teleconferences Mar’25-May’25:  </a:t>
            </a:r>
            <a:r>
              <a:rPr lang="en-US" sz="1800" dirty="0">
                <a:solidFill>
                  <a:schemeClr val="tx1"/>
                </a:solidFill>
                <a:hlinkClick r:id="rId3"/>
              </a:rPr>
              <a:t>https://mentor.ieee.org/802.11/dcn/25/11-25-0800-01-00bn-tgbn-march-april-may-2025-teleconferences-minutes.docx</a:t>
            </a:r>
            <a:endParaRPr lang="en-US" sz="1800" dirty="0">
              <a:solidFill>
                <a:schemeClr val="tx1"/>
              </a:solidFill>
            </a:endParaRPr>
          </a:p>
          <a:p>
            <a:endParaRPr lang="en-US" sz="1800" dirty="0"/>
          </a:p>
          <a:p>
            <a:r>
              <a:rPr lang="en-US" sz="1800" dirty="0"/>
              <a:t>Move: Tuncer Baykas				Second: Yusuke Asai</a:t>
            </a:r>
          </a:p>
          <a:p>
            <a:r>
              <a:rPr lang="en-US" sz="1800" dirty="0"/>
              <a:t>Discussion: None.</a:t>
            </a:r>
          </a:p>
          <a:p>
            <a:pPr marL="0" indent="0"/>
            <a:r>
              <a:rPr lang="en-US" sz="1800" dirty="0">
                <a:highlight>
                  <a:srgbClr val="00FF00"/>
                </a:highlight>
              </a:rPr>
              <a:t>Result: Approved with unanimous consensus.</a:t>
            </a:r>
            <a:endParaRPr lang="en-US" dirty="0">
              <a:highlight>
                <a:srgbClr val="00FF00"/>
              </a:highlight>
            </a:endParaRPr>
          </a:p>
        </p:txBody>
      </p:sp>
      <p:sp>
        <p:nvSpPr>
          <p:cNvPr id="4" name="Slide Number Placeholder 3">
            <a:extLst>
              <a:ext uri="{FF2B5EF4-FFF2-40B4-BE49-F238E27FC236}">
                <a16:creationId xmlns:a16="http://schemas.microsoft.com/office/drawing/2014/main" id="{3DCECAEE-08A1-0EC2-8AF9-613296E7D699}"/>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40D10B8C-AF06-3980-138D-C3767BF7621B}"/>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B92EE59-C061-D8AD-02BE-EB12A707ABF5}"/>
              </a:ext>
            </a:extLst>
          </p:cNvPr>
          <p:cNvSpPr>
            <a:spLocks noGrp="1"/>
          </p:cNvSpPr>
          <p:nvPr>
            <p:ph type="dt" idx="15"/>
          </p:nvPr>
        </p:nvSpPr>
        <p:spPr/>
        <p:txBody>
          <a:bodyPr/>
          <a:lstStyle/>
          <a:p>
            <a:r>
              <a:rPr lang="en-US" dirty="0"/>
              <a:t>May 2025</a:t>
            </a:r>
            <a:endParaRPr lang="en-GB" dirty="0"/>
          </a:p>
        </p:txBody>
      </p:sp>
    </p:spTree>
    <p:extLst>
      <p:ext uri="{BB962C8B-B14F-4D97-AF65-F5344CB8AC3E}">
        <p14:creationId xmlns:p14="http://schemas.microsoft.com/office/powerpoint/2010/main" val="79357642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0E4F4AE-A8E8-FD2D-67BD-A4CD8212198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DCBC890-B574-A6D2-FD00-76C260A0FB56}"/>
              </a:ext>
            </a:extLst>
          </p:cNvPr>
          <p:cNvSpPr>
            <a:spLocks noGrp="1"/>
          </p:cNvSpPr>
          <p:nvPr>
            <p:ph type="title"/>
          </p:nvPr>
        </p:nvSpPr>
        <p:spPr>
          <a:xfrm>
            <a:off x="685800" y="685800"/>
            <a:ext cx="7770813" cy="1065213"/>
          </a:xfrm>
        </p:spPr>
        <p:txBody>
          <a:bodyPr/>
          <a:lstStyle/>
          <a:p>
            <a:r>
              <a:rPr lang="en-US" dirty="0"/>
              <a:t>PDTs/CRs/Submissions</a:t>
            </a:r>
          </a:p>
        </p:txBody>
      </p:sp>
      <p:sp>
        <p:nvSpPr>
          <p:cNvPr id="11" name="Content Placeholder 10">
            <a:extLst>
              <a:ext uri="{FF2B5EF4-FFF2-40B4-BE49-F238E27FC236}">
                <a16:creationId xmlns:a16="http://schemas.microsoft.com/office/drawing/2014/main" id="{371D8DBF-DC61-EC0E-E13B-83C463E77824}"/>
              </a:ext>
            </a:extLst>
          </p:cNvPr>
          <p:cNvSpPr>
            <a:spLocks noGrp="1"/>
          </p:cNvSpPr>
          <p:nvPr>
            <p:ph idx="1"/>
          </p:nvPr>
        </p:nvSpPr>
        <p:spPr/>
        <p:txBody>
          <a:bodyPr/>
          <a:lstStyle/>
          <a:p>
            <a:pPr>
              <a:buFont typeface="Arial" panose="020B0604020202020204" pitchFamily="34" charset="0"/>
              <a:buChar char="•"/>
            </a:pPr>
            <a:r>
              <a:rPr lang="en-US" sz="1400" b="0" dirty="0">
                <a:solidFill>
                  <a:srgbClr val="00B050"/>
                </a:solidFill>
                <a:hlinkClick r:id="rId2">
                  <a:extLst>
                    <a:ext uri="{A12FA001-AC4F-418D-AE19-62706E023703}">
                      <ahyp:hlinkClr xmlns:ahyp="http://schemas.microsoft.com/office/drawing/2018/hyperlinkcolor" val="tx"/>
                    </a:ext>
                  </a:extLst>
                </a:hlinkClick>
              </a:rPr>
              <a:t>25/0442r2</a:t>
            </a:r>
            <a:r>
              <a:rPr lang="en-US" sz="1400" b="0" dirty="0">
                <a:solidFill>
                  <a:srgbClr val="00B050"/>
                </a:solidFill>
              </a:rPr>
              <a:t> CC50 CR on Trigger Frame Part 1				Alice Chen			 [29C]</a:t>
            </a:r>
          </a:p>
          <a:p>
            <a:pPr>
              <a:buFont typeface="Arial" panose="020B0604020202020204" pitchFamily="34" charset="0"/>
              <a:buChar char="•"/>
            </a:pPr>
            <a:r>
              <a:rPr lang="en-US" sz="1400" b="0" dirty="0">
                <a:solidFill>
                  <a:srgbClr val="00B050"/>
                </a:solidFill>
                <a:hlinkClick r:id="rId3">
                  <a:extLst>
                    <a:ext uri="{A12FA001-AC4F-418D-AE19-62706E023703}">
                      <ahyp:hlinkClr xmlns:ahyp="http://schemas.microsoft.com/office/drawing/2018/hyperlinkcolor" val="tx"/>
                    </a:ext>
                  </a:extLst>
                </a:hlinkClick>
              </a:rPr>
              <a:t>25/0634r1</a:t>
            </a:r>
            <a:r>
              <a:rPr lang="en-US" sz="1400" b="0" dirty="0">
                <a:solidFill>
                  <a:srgbClr val="00B050"/>
                </a:solidFill>
              </a:rPr>
              <a:t> Joint PDT CR Trigger Frame Format Part 3		Alice Chen			 [19C]</a:t>
            </a:r>
          </a:p>
          <a:p>
            <a:pPr>
              <a:buFont typeface="Arial" panose="020B0604020202020204" pitchFamily="34" charset="0"/>
              <a:buChar char="•"/>
            </a:pPr>
            <a:r>
              <a:rPr lang="en-US" sz="1400" b="0" dirty="0">
                <a:solidFill>
                  <a:srgbClr val="00B050"/>
                </a:solidFill>
                <a:hlinkClick r:id="rId4">
                  <a:extLst>
                    <a:ext uri="{A12FA001-AC4F-418D-AE19-62706E023703}">
                      <ahyp:hlinkClr xmlns:ahyp="http://schemas.microsoft.com/office/drawing/2018/hyperlinkcolor" val="tx"/>
                    </a:ext>
                  </a:extLst>
                </a:hlinkClick>
              </a:rPr>
              <a:t>25/0635r1</a:t>
            </a:r>
            <a:r>
              <a:rPr lang="en-US" sz="1400" b="0" dirty="0">
                <a:solidFill>
                  <a:srgbClr val="00B050"/>
                </a:solidFill>
              </a:rPr>
              <a:t> Joint PDT CR Trigger Frame Format Part 4		Alice Chen			 [75C]</a:t>
            </a:r>
          </a:p>
          <a:p>
            <a:pPr>
              <a:buFont typeface="Arial" panose="020B0604020202020204" pitchFamily="34" charset="0"/>
              <a:buChar char="•"/>
            </a:pPr>
            <a:r>
              <a:rPr lang="en-US" sz="1400" b="0" dirty="0">
                <a:solidFill>
                  <a:srgbClr val="00B050"/>
                </a:solidFill>
                <a:hlinkClick r:id="rId5">
                  <a:extLst>
                    <a:ext uri="{A12FA001-AC4F-418D-AE19-62706E023703}">
                      <ahyp:hlinkClr xmlns:ahyp="http://schemas.microsoft.com/office/drawing/2018/hyperlinkcolor" val="tx"/>
                    </a:ext>
                  </a:extLst>
                </a:hlinkClick>
              </a:rPr>
              <a:t>25/0636r3</a:t>
            </a:r>
            <a:r>
              <a:rPr lang="en-US" sz="1400" b="0" dirty="0">
                <a:solidFill>
                  <a:srgbClr val="00B050"/>
                </a:solidFill>
              </a:rPr>
              <a:t> Joint PDT CR Trigger Frame Format Part 5		Alice Chen			 [15C]</a:t>
            </a:r>
          </a:p>
          <a:p>
            <a:pPr>
              <a:buFont typeface="Arial" panose="020B0604020202020204" pitchFamily="34" charset="0"/>
              <a:buChar char="•"/>
            </a:pPr>
            <a:r>
              <a:rPr lang="en-US" sz="1400" b="0" dirty="0">
                <a:solidFill>
                  <a:srgbClr val="00B050"/>
                </a:solidFill>
                <a:hlinkClick r:id="rId6">
                  <a:extLst>
                    <a:ext uri="{A12FA001-AC4F-418D-AE19-62706E023703}">
                      <ahyp:hlinkClr xmlns:ahyp="http://schemas.microsoft.com/office/drawing/2018/hyperlinkcolor" val="tx"/>
                    </a:ext>
                  </a:extLst>
                </a:hlinkClick>
              </a:rPr>
              <a:t>25/0637r2</a:t>
            </a:r>
            <a:r>
              <a:rPr lang="en-US" sz="1400" b="0" dirty="0">
                <a:solidFill>
                  <a:srgbClr val="00B050"/>
                </a:solidFill>
              </a:rPr>
              <a:t> Joint PDT CR Trigger Frame Format Part 6		Alice Chen			 [14C]</a:t>
            </a:r>
          </a:p>
          <a:p>
            <a:pPr>
              <a:buFont typeface="Arial" panose="020B0604020202020204" pitchFamily="34" charset="0"/>
              <a:buChar char="•"/>
            </a:pPr>
            <a:r>
              <a:rPr lang="en-US" sz="1400" b="0" dirty="0">
                <a:solidFill>
                  <a:srgbClr val="00B050"/>
                </a:solidFill>
                <a:hlinkClick r:id="rId7">
                  <a:extLst>
                    <a:ext uri="{A12FA001-AC4F-418D-AE19-62706E023703}">
                      <ahyp:hlinkClr xmlns:ahyp="http://schemas.microsoft.com/office/drawing/2018/hyperlinkcolor" val="tx"/>
                    </a:ext>
                  </a:extLst>
                </a:hlinkClick>
              </a:rPr>
              <a:t>25/0652r0</a:t>
            </a:r>
            <a:r>
              <a:rPr lang="en-US" sz="1400" b="0" dirty="0">
                <a:solidFill>
                  <a:srgbClr val="00B050"/>
                </a:solidFill>
              </a:rPr>
              <a:t> CR for CID 3159 and 3160					Xiaofei WANG		 [2C]</a:t>
            </a:r>
          </a:p>
          <a:p>
            <a:pPr lvl="1">
              <a:buFont typeface="Arial" panose="020B0604020202020204" pitchFamily="34" charset="0"/>
              <a:buChar char="•"/>
            </a:pPr>
            <a:r>
              <a:rPr lang="en-US" sz="1000" dirty="0">
                <a:solidFill>
                  <a:srgbClr val="00B050"/>
                </a:solidFill>
              </a:rPr>
              <a:t>SP: Any objections to these resolutions? No objection.</a:t>
            </a:r>
            <a:endParaRPr lang="en-US" sz="1000" b="0" dirty="0">
              <a:solidFill>
                <a:srgbClr val="00B050"/>
              </a:solidFill>
            </a:endParaRPr>
          </a:p>
          <a:p>
            <a:pPr>
              <a:buFont typeface="Arial" panose="020B0604020202020204" pitchFamily="34" charset="0"/>
              <a:buChar char="•"/>
            </a:pPr>
            <a:r>
              <a:rPr lang="en-US" sz="1400" b="0" dirty="0">
                <a:solidFill>
                  <a:srgbClr val="00B050"/>
                </a:solidFill>
                <a:hlinkClick r:id="rId8">
                  <a:extLst>
                    <a:ext uri="{A12FA001-AC4F-418D-AE19-62706E023703}">
                      <ahyp:hlinkClr xmlns:ahyp="http://schemas.microsoft.com/office/drawing/2018/hyperlinkcolor" val="tx"/>
                    </a:ext>
                  </a:extLst>
                </a:hlinkClick>
              </a:rPr>
              <a:t>25/0646r2</a:t>
            </a:r>
            <a:r>
              <a:rPr lang="en-US" sz="1400" b="0" dirty="0">
                <a:solidFill>
                  <a:srgbClr val="00B050"/>
                </a:solidFill>
              </a:rPr>
              <a:t> CR for Clause 3.2						Xiaofei WANG		 [11C]</a:t>
            </a:r>
          </a:p>
          <a:p>
            <a:pPr>
              <a:buFont typeface="Arial" panose="020B0604020202020204" pitchFamily="34" charset="0"/>
              <a:buChar char="•"/>
            </a:pPr>
            <a:r>
              <a:rPr lang="en-US" sz="1400" b="0" dirty="0">
                <a:solidFill>
                  <a:srgbClr val="00B050"/>
                </a:solidFill>
                <a:hlinkClick r:id="rId9">
                  <a:extLst>
                    <a:ext uri="{A12FA001-AC4F-418D-AE19-62706E023703}">
                      <ahyp:hlinkClr xmlns:ahyp="http://schemas.microsoft.com/office/drawing/2018/hyperlinkcolor" val="tx"/>
                    </a:ext>
                  </a:extLst>
                </a:hlinkClick>
              </a:rPr>
              <a:t>25/0717r0</a:t>
            </a:r>
            <a:r>
              <a:rPr lang="en-US" sz="1400" b="0" dirty="0">
                <a:solidFill>
                  <a:srgbClr val="00B050"/>
                </a:solidFill>
              </a:rPr>
              <a:t> PDT JOINT Abbreviations and Acronyms  		Akira Kishida		 [5C]</a:t>
            </a:r>
          </a:p>
          <a:p>
            <a:pPr>
              <a:buFont typeface="Arial" panose="020B0604020202020204" pitchFamily="34" charset="0"/>
              <a:buChar char="•"/>
            </a:pPr>
            <a:r>
              <a:rPr lang="en-US" sz="1400" b="0" dirty="0">
                <a:solidFill>
                  <a:srgbClr val="00B050"/>
                </a:solidFill>
                <a:hlinkClick r:id="rId10">
                  <a:extLst>
                    <a:ext uri="{A12FA001-AC4F-418D-AE19-62706E023703}">
                      <ahyp:hlinkClr xmlns:ahyp="http://schemas.microsoft.com/office/drawing/2018/hyperlinkcolor" val="tx"/>
                    </a:ext>
                  </a:extLst>
                </a:hlinkClick>
              </a:rPr>
              <a:t>25/0773r0</a:t>
            </a:r>
            <a:r>
              <a:rPr lang="en-US" sz="1400" b="0" dirty="0">
                <a:solidFill>
                  <a:srgbClr val="00B050"/>
                </a:solidFill>
              </a:rPr>
              <a:t> CR-Joint </a:t>
            </a:r>
            <a:r>
              <a:rPr lang="en-US" sz="1400" b="0" dirty="0" err="1">
                <a:solidFill>
                  <a:srgbClr val="00B050"/>
                </a:solidFill>
              </a:rPr>
              <a:t>CIDs_in</a:t>
            </a:r>
            <a:r>
              <a:rPr lang="en-US" sz="1400" b="0" dirty="0">
                <a:solidFill>
                  <a:srgbClr val="00B050"/>
                </a:solidFill>
              </a:rPr>
              <a:t> 9.3.1.19NDPA frame format		Juan Fang			 [7C]</a:t>
            </a:r>
          </a:p>
          <a:p>
            <a:pPr>
              <a:buFont typeface="Arial" panose="020B0604020202020204" pitchFamily="34" charset="0"/>
              <a:buChar char="•"/>
            </a:pPr>
            <a:r>
              <a:rPr lang="en-US" sz="1400" b="0" dirty="0">
                <a:solidFill>
                  <a:schemeClr val="bg1">
                    <a:lumMod val="65000"/>
                  </a:schemeClr>
                </a:solidFill>
                <a:hlinkClick r:id="rId11">
                  <a:extLst>
                    <a:ext uri="{A12FA001-AC4F-418D-AE19-62706E023703}">
                      <ahyp:hlinkClr xmlns:ahyp="http://schemas.microsoft.com/office/drawing/2018/hyperlinkcolor" val="tx"/>
                    </a:ext>
                  </a:extLst>
                </a:hlinkClick>
              </a:rPr>
              <a:t>25/0707r2</a:t>
            </a:r>
            <a:r>
              <a:rPr lang="en-US" sz="1400" b="0" dirty="0">
                <a:solidFill>
                  <a:schemeClr val="bg1">
                    <a:lumMod val="65000"/>
                  </a:schemeClr>
                </a:solidFill>
              </a:rPr>
              <a:t> CC50 CR for clause 6 part 2					Yan Li			 [11C]</a:t>
            </a:r>
          </a:p>
          <a:p>
            <a:pPr>
              <a:buFont typeface="Arial" panose="020B0604020202020204" pitchFamily="34" charset="0"/>
              <a:buChar char="•"/>
            </a:pPr>
            <a:r>
              <a:rPr lang="en-US" sz="1400" b="0" dirty="0">
                <a:solidFill>
                  <a:schemeClr val="bg1">
                    <a:lumMod val="65000"/>
                  </a:schemeClr>
                </a:solidFill>
                <a:hlinkClick r:id="rId12">
                  <a:extLst>
                    <a:ext uri="{A12FA001-AC4F-418D-AE19-62706E023703}">
                      <ahyp:hlinkClr xmlns:ahyp="http://schemas.microsoft.com/office/drawing/2018/hyperlinkcolor" val="tx"/>
                    </a:ext>
                  </a:extLst>
                </a:hlinkClick>
              </a:rPr>
              <a:t>25/0852r0</a:t>
            </a:r>
            <a:r>
              <a:rPr lang="en-US" sz="1400" b="0" dirty="0">
                <a:solidFill>
                  <a:schemeClr val="bg1">
                    <a:lumMod val="65000"/>
                  </a:schemeClr>
                </a:solidFill>
              </a:rPr>
              <a:t> CC50 CR for MIB						Yan Li			 [13C]</a:t>
            </a:r>
          </a:p>
          <a:p>
            <a:pPr>
              <a:buFont typeface="Arial" panose="020B0604020202020204" pitchFamily="34" charset="0"/>
              <a:buChar char="•"/>
            </a:pPr>
            <a:endParaRPr lang="en-US" sz="1400" b="0" dirty="0"/>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1ABAB6F2-11CD-26CA-C354-273074064C6B}"/>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3282D092-366F-1914-BF5A-CAA1554D836E}"/>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14385AC-020D-4C9E-649F-F12A65A8ACFE}"/>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227293428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139D58F-2968-BF45-F1B3-68F516E337A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29D05A5-1DD6-6689-4147-B119DA88B581}"/>
              </a:ext>
            </a:extLst>
          </p:cNvPr>
          <p:cNvSpPr>
            <a:spLocks noGrp="1"/>
          </p:cNvSpPr>
          <p:nvPr>
            <p:ph type="title"/>
          </p:nvPr>
        </p:nvSpPr>
        <p:spPr>
          <a:xfrm>
            <a:off x="685800" y="685800"/>
            <a:ext cx="7770813" cy="1065213"/>
          </a:xfrm>
        </p:spPr>
        <p:txBody>
          <a:bodyPr/>
          <a:lstStyle/>
          <a:p>
            <a:r>
              <a:rPr lang="en-US" altLang="en-US" dirty="0">
                <a:highlight>
                  <a:srgbClr val="00FF00"/>
                </a:highlight>
              </a:rPr>
              <a:t>Monday PHY Agenda–PM1</a:t>
            </a:r>
            <a:endParaRPr lang="en-US" dirty="0">
              <a:highlight>
                <a:srgbClr val="00FF00"/>
              </a:highlight>
            </a:endParaRPr>
          </a:p>
        </p:txBody>
      </p:sp>
      <p:sp>
        <p:nvSpPr>
          <p:cNvPr id="3" name="Content Placeholder 2">
            <a:extLst>
              <a:ext uri="{FF2B5EF4-FFF2-40B4-BE49-F238E27FC236}">
                <a16:creationId xmlns:a16="http://schemas.microsoft.com/office/drawing/2014/main" id="{B3040EDE-E60E-18EA-8CD1-DB9B7CC7F59E}"/>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Straw Polls –</a:t>
            </a:r>
          </a:p>
          <a:p>
            <a:pPr lvl="1">
              <a:buFont typeface="Arial" panose="020B0604020202020204" pitchFamily="34" charset="0"/>
              <a:buChar char="•"/>
            </a:pPr>
            <a:r>
              <a:rPr lang="en-US" sz="1200" b="0" i="0" u="sng" strike="noStrike" dirty="0">
                <a:solidFill>
                  <a:srgbClr val="00B050"/>
                </a:solidFill>
                <a:effectLst/>
                <a:hlinkClick r:id="rId2">
                  <a:extLst>
                    <a:ext uri="{A12FA001-AC4F-418D-AE19-62706E023703}">
                      <ahyp:hlinkClr xmlns:ahyp="http://schemas.microsoft.com/office/drawing/2018/hyperlinkcolor" val="tx"/>
                    </a:ext>
                  </a:extLst>
                </a:hlinkClick>
              </a:rPr>
              <a:t>25/0602r2</a:t>
            </a:r>
            <a:r>
              <a:rPr lang="en-US" sz="1200" dirty="0">
                <a:solidFill>
                  <a:srgbClr val="00B050"/>
                </a:solidFill>
              </a:rPr>
              <a:t> </a:t>
            </a:r>
            <a:r>
              <a:rPr lang="en-GB" sz="1200" dirty="0">
                <a:solidFill>
                  <a:srgbClr val="00B050"/>
                </a:solidFill>
              </a:rPr>
              <a:t>CRs on UHR LDPC					Rethna Pulikkoonattu			[31C-SP]</a:t>
            </a:r>
          </a:p>
          <a:p>
            <a:pPr lvl="1">
              <a:buFont typeface="Arial" panose="020B0604020202020204" pitchFamily="34" charset="0"/>
              <a:buChar char="•"/>
            </a:pPr>
            <a:r>
              <a:rPr lang="en-US" sz="1200" b="0" i="0" u="sng" strike="noStrike" dirty="0">
                <a:solidFill>
                  <a:srgbClr val="00B050"/>
                </a:solidFill>
                <a:effectLst/>
                <a:hlinkClick r:id="rId3">
                  <a:extLst>
                    <a:ext uri="{A12FA001-AC4F-418D-AE19-62706E023703}">
                      <ahyp:hlinkClr xmlns:ahyp="http://schemas.microsoft.com/office/drawing/2018/hyperlinkcolor" val="tx"/>
                    </a:ext>
                  </a:extLst>
                </a:hlinkClick>
              </a:rPr>
              <a:t>25/0659r0</a:t>
            </a:r>
            <a:r>
              <a:rPr lang="en-US" sz="1200" dirty="0">
                <a:solidFill>
                  <a:srgbClr val="00B050"/>
                </a:solidFill>
              </a:rPr>
              <a:t> </a:t>
            </a:r>
            <a:r>
              <a:rPr lang="en-GB" sz="1200" dirty="0">
                <a:solidFill>
                  <a:srgbClr val="00B050"/>
                </a:solidFill>
              </a:rPr>
              <a:t>CC50 CR for 38.3.10.12.2 ELR PPDU		Dongguk Lim				[8C-SP]</a:t>
            </a:r>
          </a:p>
          <a:p>
            <a:pPr lvl="1">
              <a:buFont typeface="Arial" panose="020B0604020202020204" pitchFamily="34" charset="0"/>
              <a:buChar char="•"/>
            </a:pPr>
            <a:r>
              <a:rPr lang="en-US" sz="1200" b="0" i="0" u="sng" strike="noStrike" dirty="0">
                <a:solidFill>
                  <a:srgbClr val="00B050"/>
                </a:solidFill>
                <a:effectLst/>
                <a:hlinkClick r:id="rId4">
                  <a:extLst>
                    <a:ext uri="{A12FA001-AC4F-418D-AE19-62706E023703}">
                      <ahyp:hlinkClr xmlns:ahyp="http://schemas.microsoft.com/office/drawing/2018/hyperlinkcolor" val="tx"/>
                    </a:ext>
                  </a:extLst>
                </a:hlinkClick>
              </a:rPr>
              <a:t>25/0672r1</a:t>
            </a:r>
            <a:r>
              <a:rPr lang="en-US" sz="1200" dirty="0">
                <a:solidFill>
                  <a:srgbClr val="00B050"/>
                </a:solidFill>
              </a:rPr>
              <a:t> </a:t>
            </a:r>
            <a:r>
              <a:rPr lang="en-GB" sz="1200" dirty="0">
                <a:solidFill>
                  <a:srgbClr val="00B050"/>
                </a:solidFill>
              </a:rPr>
              <a:t>CR for CC50 on Subclause 38.3.10			Junghoon Suh				[24C-SP]</a:t>
            </a:r>
          </a:p>
          <a:p>
            <a:pPr lvl="1">
              <a:buFont typeface="Arial" panose="020B0604020202020204" pitchFamily="34" charset="0"/>
              <a:buChar char="•"/>
            </a:pPr>
            <a:r>
              <a:rPr lang="en-US" sz="1200" b="0" i="0" u="sng" strike="noStrike" dirty="0">
                <a:solidFill>
                  <a:srgbClr val="00B050"/>
                </a:solidFill>
                <a:effectLst/>
                <a:hlinkClick r:id="rId5">
                  <a:extLst>
                    <a:ext uri="{A12FA001-AC4F-418D-AE19-62706E023703}">
                      <ahyp:hlinkClr xmlns:ahyp="http://schemas.microsoft.com/office/drawing/2018/hyperlinkcolor" val="tx"/>
                    </a:ext>
                  </a:extLst>
                </a:hlinkClick>
              </a:rPr>
              <a:t>25/0682r0</a:t>
            </a:r>
            <a:r>
              <a:rPr lang="en-US" sz="1200" dirty="0">
                <a:solidFill>
                  <a:srgbClr val="00B050"/>
                </a:solidFill>
              </a:rPr>
              <a:t> </a:t>
            </a:r>
            <a:r>
              <a:rPr lang="en-GB" sz="1200" dirty="0">
                <a:solidFill>
                  <a:srgbClr val="00B050"/>
                </a:solidFill>
              </a:rPr>
              <a:t>CRs for subclause 38.3.22 Part 2			You-Wei Chen			[1C-SP]</a:t>
            </a:r>
          </a:p>
          <a:p>
            <a:pPr lvl="1">
              <a:buFont typeface="Arial" panose="020B0604020202020204" pitchFamily="34" charset="0"/>
              <a:buChar char="•"/>
            </a:pPr>
            <a:r>
              <a:rPr lang="en-GB" sz="1200" dirty="0">
                <a:solidFill>
                  <a:srgbClr val="00B050"/>
                </a:solidFill>
                <a:hlinkClick r:id="rId6">
                  <a:extLst>
                    <a:ext uri="{A12FA001-AC4F-418D-AE19-62706E023703}">
                      <ahyp:hlinkClr xmlns:ahyp="http://schemas.microsoft.com/office/drawing/2018/hyperlinkcolor" val="tx"/>
                    </a:ext>
                  </a:extLst>
                </a:hlinkClick>
              </a:rPr>
              <a:t>25/0696r2</a:t>
            </a:r>
            <a:r>
              <a:rPr lang="en-GB" sz="1200" dirty="0">
                <a:solidFill>
                  <a:srgbClr val="00B050"/>
                </a:solidFill>
              </a:rPr>
              <a:t> PDT-UHR receive procedure			Xiaogang Chen			[PDT-SP]</a:t>
            </a:r>
          </a:p>
          <a:p>
            <a:pPr lvl="1">
              <a:buFont typeface="Arial" panose="020B0604020202020204" pitchFamily="34" charset="0"/>
              <a:buChar char="•"/>
            </a:pPr>
            <a:r>
              <a:rPr lang="en-GB" sz="1200" dirty="0">
                <a:solidFill>
                  <a:srgbClr val="00B050"/>
                </a:solidFill>
                <a:hlinkClick r:id="rId7">
                  <a:extLst>
                    <a:ext uri="{A12FA001-AC4F-418D-AE19-62706E023703}">
                      <ahyp:hlinkClr xmlns:ahyp="http://schemas.microsoft.com/office/drawing/2018/hyperlinkcolor" val="tx"/>
                    </a:ext>
                  </a:extLst>
                </a:hlinkClick>
              </a:rPr>
              <a:t>25/0702r0</a:t>
            </a:r>
            <a:r>
              <a:rPr lang="en-GB" sz="1200" dirty="0">
                <a:solidFill>
                  <a:srgbClr val="00B050"/>
                </a:solidFill>
              </a:rPr>
              <a:t> CR-PHY-CID 3905					Ron Porat				[1C-SP]</a:t>
            </a:r>
          </a:p>
          <a:p>
            <a:pPr lvl="1">
              <a:buFont typeface="Arial" panose="020B0604020202020204" pitchFamily="34" charset="0"/>
              <a:buChar char="•"/>
            </a:pPr>
            <a:r>
              <a:rPr lang="en-GB" sz="1200" dirty="0">
                <a:solidFill>
                  <a:srgbClr val="00B050"/>
                </a:solidFill>
                <a:hlinkClick r:id="rId8">
                  <a:extLst>
                    <a:ext uri="{A12FA001-AC4F-418D-AE19-62706E023703}">
                      <ahyp:hlinkClr xmlns:ahyp="http://schemas.microsoft.com/office/drawing/2018/hyperlinkcolor" val="tx"/>
                    </a:ext>
                  </a:extLst>
                </a:hlinkClick>
              </a:rPr>
              <a:t>25/0701r2</a:t>
            </a:r>
            <a:r>
              <a:rPr lang="en-GB" sz="1200" dirty="0">
                <a:solidFill>
                  <a:srgbClr val="00B050"/>
                </a:solidFill>
              </a:rPr>
              <a:t> PDT-PHY-MU-MIMO				Ron Porat				[PDT-SP]</a:t>
            </a:r>
          </a:p>
          <a:p>
            <a:pPr lvl="1">
              <a:buFont typeface="Arial" panose="020B0604020202020204" pitchFamily="34" charset="0"/>
              <a:buChar char="•"/>
            </a:pPr>
            <a:r>
              <a:rPr lang="en-GB" sz="1200" dirty="0">
                <a:solidFill>
                  <a:srgbClr val="00B050"/>
                </a:solidFill>
                <a:hlinkClick r:id="rId9">
                  <a:extLst>
                    <a:ext uri="{A12FA001-AC4F-418D-AE19-62706E023703}">
                      <ahyp:hlinkClr xmlns:ahyp="http://schemas.microsoft.com/office/drawing/2018/hyperlinkcolor" val="tx"/>
                    </a:ext>
                  </a:extLst>
                </a:hlinkClick>
              </a:rPr>
              <a:t>25/0711r0</a:t>
            </a:r>
            <a:r>
              <a:rPr lang="en-GB" sz="1200" dirty="0">
                <a:solidFill>
                  <a:srgbClr val="00B050"/>
                </a:solidFill>
              </a:rPr>
              <a:t> CC50 Section 38.3.1 </a:t>
            </a:r>
            <a:r>
              <a:rPr lang="en-GB" sz="1200" dirty="0" err="1">
                <a:solidFill>
                  <a:srgbClr val="00B050"/>
                </a:solidFill>
              </a:rPr>
              <a:t>phyintro</a:t>
            </a:r>
            <a:r>
              <a:rPr lang="en-GB" sz="1200" dirty="0">
                <a:solidFill>
                  <a:srgbClr val="00B050"/>
                </a:solidFill>
              </a:rPr>
              <a:t> CID			Eugene Baik				[1C-SP]</a:t>
            </a:r>
          </a:p>
          <a:p>
            <a:pPr lvl="0">
              <a:buFont typeface="Arial" panose="020B0604020202020204" pitchFamily="34" charset="0"/>
              <a:buChar char="•"/>
            </a:pPr>
            <a:r>
              <a:rPr lang="en-GB" sz="1400" dirty="0"/>
              <a:t>Submission:</a:t>
            </a:r>
          </a:p>
          <a:p>
            <a:pPr lvl="1">
              <a:buFont typeface="Arial" panose="020B0604020202020204" pitchFamily="34" charset="0"/>
              <a:buChar char="•"/>
            </a:pPr>
            <a:r>
              <a:rPr lang="en-GB" sz="1200" dirty="0">
                <a:solidFill>
                  <a:srgbClr val="00B050"/>
                </a:solidFill>
                <a:hlinkClick r:id="rId10">
                  <a:extLst>
                    <a:ext uri="{A12FA001-AC4F-418D-AE19-62706E023703}">
                      <ahyp:hlinkClr xmlns:ahyp="http://schemas.microsoft.com/office/drawing/2018/hyperlinkcolor" val="tx"/>
                    </a:ext>
                  </a:extLst>
                </a:hlinkClick>
              </a:rPr>
              <a:t>25/0687</a:t>
            </a:r>
            <a:r>
              <a:rPr lang="en-GB" sz="1200" dirty="0">
                <a:solidFill>
                  <a:srgbClr val="00B050"/>
                </a:solidFill>
              </a:rPr>
              <a:t> Spatial Reuse discussion in 802.11bn				Juan Fang		[CR-Dep]</a:t>
            </a:r>
          </a:p>
          <a:p>
            <a:pPr lvl="1">
              <a:buFont typeface="Arial" panose="020B0604020202020204" pitchFamily="34" charset="0"/>
              <a:buChar char="•"/>
            </a:pPr>
            <a:r>
              <a:rPr lang="en-GB" sz="1200" dirty="0">
                <a:solidFill>
                  <a:srgbClr val="00B050"/>
                </a:solidFill>
                <a:hlinkClick r:id="rId11">
                  <a:extLst>
                    <a:ext uri="{A12FA001-AC4F-418D-AE19-62706E023703}">
                      <ahyp:hlinkClr xmlns:ahyp="http://schemas.microsoft.com/office/drawing/2018/hyperlinkcolor" val="tx"/>
                    </a:ext>
                  </a:extLst>
                </a:hlinkClick>
              </a:rPr>
              <a:t>25/0843</a:t>
            </a:r>
            <a:r>
              <a:rPr lang="en-GB" sz="1200" dirty="0">
                <a:solidFill>
                  <a:srgbClr val="00B050"/>
                </a:solidFill>
              </a:rPr>
              <a:t> TX Const. Error Definition for UHR RRU TB PPDU 	Ying Liu		[CR-Dep]</a:t>
            </a:r>
          </a:p>
          <a:p>
            <a:pPr lvl="0">
              <a:buFont typeface="Arial" panose="020B0604020202020204" pitchFamily="34" charset="0"/>
              <a:buChar char="•"/>
            </a:pPr>
            <a:r>
              <a:rPr lang="en-GB" sz="1400" dirty="0"/>
              <a:t>PDTs/CRs –</a:t>
            </a:r>
          </a:p>
          <a:p>
            <a:pPr lvl="1">
              <a:buFont typeface="Arial" panose="020B0604020202020204" pitchFamily="34" charset="0"/>
              <a:buChar char="•"/>
            </a:pPr>
            <a:r>
              <a:rPr lang="en-GB" sz="1200" dirty="0"/>
              <a:t>Next slide</a:t>
            </a:r>
          </a:p>
        </p:txBody>
      </p:sp>
      <p:sp>
        <p:nvSpPr>
          <p:cNvPr id="4" name="Slide Number Placeholder 3">
            <a:extLst>
              <a:ext uri="{FF2B5EF4-FFF2-40B4-BE49-F238E27FC236}">
                <a16:creationId xmlns:a16="http://schemas.microsoft.com/office/drawing/2014/main" id="{32E4DBC7-9A3C-3C83-5A60-0956B4A809D4}"/>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10DAB351-54DD-C470-15AB-2A511A1D1168}"/>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E2EDF67C-481E-8578-A315-0990E9A002E2}"/>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399039546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996A245-9E61-E4C2-D18D-D86B5AA2A09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B76F8FE-BFC0-5771-38F3-6D0827699CF5}"/>
              </a:ext>
            </a:extLst>
          </p:cNvPr>
          <p:cNvSpPr>
            <a:spLocks noGrp="1"/>
          </p:cNvSpPr>
          <p:nvPr>
            <p:ph type="title"/>
          </p:nvPr>
        </p:nvSpPr>
        <p:spPr>
          <a:xfrm>
            <a:off x="685800" y="685800"/>
            <a:ext cx="7770813" cy="1065213"/>
          </a:xfrm>
        </p:spPr>
        <p:txBody>
          <a:bodyPr/>
          <a:lstStyle/>
          <a:p>
            <a:r>
              <a:rPr lang="en-US" altLang="en-US" dirty="0">
                <a:highlight>
                  <a:srgbClr val="00FF00"/>
                </a:highlight>
              </a:rPr>
              <a:t>Monday PHY Agenda–PM1-Cont</a:t>
            </a:r>
            <a:endParaRPr lang="en-US" dirty="0">
              <a:highlight>
                <a:srgbClr val="00FF00"/>
              </a:highlight>
            </a:endParaRPr>
          </a:p>
        </p:txBody>
      </p:sp>
      <p:sp>
        <p:nvSpPr>
          <p:cNvPr id="3" name="Content Placeholder 2">
            <a:extLst>
              <a:ext uri="{FF2B5EF4-FFF2-40B4-BE49-F238E27FC236}">
                <a16:creationId xmlns:a16="http://schemas.microsoft.com/office/drawing/2014/main" id="{47BDC4F3-8685-7BFA-01FA-27C39AAA73DE}"/>
              </a:ext>
            </a:extLst>
          </p:cNvPr>
          <p:cNvSpPr>
            <a:spLocks noGrp="1"/>
          </p:cNvSpPr>
          <p:nvPr>
            <p:ph idx="1"/>
          </p:nvPr>
        </p:nvSpPr>
        <p:spPr>
          <a:xfrm>
            <a:off x="685800" y="1981200"/>
            <a:ext cx="7770813" cy="4494213"/>
          </a:xfrm>
        </p:spPr>
        <p:txBody>
          <a:bodyPr/>
          <a:lstStyle/>
          <a:p>
            <a:pPr lvl="0">
              <a:buFont typeface="Arial" panose="020B0604020202020204" pitchFamily="34" charset="0"/>
              <a:buChar char="•"/>
            </a:pPr>
            <a:r>
              <a:rPr lang="en-GB" sz="1400" dirty="0"/>
              <a:t>PDTs/CRs –</a:t>
            </a:r>
          </a:p>
          <a:p>
            <a:pPr lvl="1">
              <a:buFont typeface="Arial" panose="020B0604020202020204" pitchFamily="34" charset="0"/>
              <a:buChar char="•"/>
            </a:pPr>
            <a:r>
              <a:rPr lang="en-GB" sz="1200" dirty="0">
                <a:solidFill>
                  <a:srgbClr val="00B050"/>
                </a:solidFill>
                <a:hlinkClick r:id="rId2">
                  <a:extLst>
                    <a:ext uri="{A12FA001-AC4F-418D-AE19-62706E023703}">
                      <ahyp:hlinkClr xmlns:ahyp="http://schemas.microsoft.com/office/drawing/2018/hyperlinkcolor" val="tx"/>
                    </a:ext>
                  </a:extLst>
                </a:hlinkClick>
              </a:rPr>
              <a:t>25/0679r1</a:t>
            </a:r>
            <a:r>
              <a:rPr lang="en-GB" sz="1200" dirty="0">
                <a:solidFill>
                  <a:srgbClr val="00B050"/>
                </a:solidFill>
              </a:rPr>
              <a:t> CR CC50 Subclause 38.3.15.9.3			Genadiy Tsodik		[14C]</a:t>
            </a:r>
          </a:p>
          <a:p>
            <a:pPr lvl="1">
              <a:buFont typeface="Arial" panose="020B0604020202020204" pitchFamily="34" charset="0"/>
              <a:buChar char="•"/>
            </a:pPr>
            <a:r>
              <a:rPr lang="en-GB" sz="1200" dirty="0">
                <a:solidFill>
                  <a:srgbClr val="00B050"/>
                </a:solidFill>
                <a:hlinkClick r:id="rId3">
                  <a:extLst>
                    <a:ext uri="{A12FA001-AC4F-418D-AE19-62706E023703}">
                      <ahyp:hlinkClr xmlns:ahyp="http://schemas.microsoft.com/office/drawing/2018/hyperlinkcolor" val="tx"/>
                    </a:ext>
                  </a:extLst>
                </a:hlinkClick>
              </a:rPr>
              <a:t>25/0678r1</a:t>
            </a:r>
            <a:r>
              <a:rPr lang="en-GB" sz="1200" dirty="0">
                <a:solidFill>
                  <a:srgbClr val="00B050"/>
                </a:solidFill>
              </a:rPr>
              <a:t> CR CC50 Subclause 38.3.15.9.6 Part1		Genadiy Tsodik		[22C]</a:t>
            </a:r>
          </a:p>
          <a:p>
            <a:pPr lvl="1">
              <a:buFont typeface="Arial" panose="020B0604020202020204" pitchFamily="34" charset="0"/>
              <a:buChar char="•"/>
            </a:pPr>
            <a:r>
              <a:rPr lang="en-GB" sz="1200" dirty="0">
                <a:solidFill>
                  <a:srgbClr val="00B050"/>
                </a:solidFill>
                <a:hlinkClick r:id="rId4">
                  <a:extLst>
                    <a:ext uri="{A12FA001-AC4F-418D-AE19-62706E023703}">
                      <ahyp:hlinkClr xmlns:ahyp="http://schemas.microsoft.com/office/drawing/2018/hyperlinkcolor" val="tx"/>
                    </a:ext>
                  </a:extLst>
                </a:hlinkClick>
              </a:rPr>
              <a:t>25/0677r1</a:t>
            </a:r>
            <a:r>
              <a:rPr lang="en-GB" sz="1200" dirty="0">
                <a:solidFill>
                  <a:srgbClr val="00B050"/>
                </a:solidFill>
              </a:rPr>
              <a:t> CR CC50 Subclause 38.3.23 TX Spec		Genadiy Tsodik		[3C]</a:t>
            </a:r>
          </a:p>
          <a:p>
            <a:pPr lvl="1">
              <a:buFont typeface="Arial" panose="020B0604020202020204" pitchFamily="34" charset="0"/>
              <a:buChar char="•"/>
            </a:pPr>
            <a:r>
              <a:rPr lang="en-GB" sz="1200" dirty="0">
                <a:solidFill>
                  <a:srgbClr val="00B050"/>
                </a:solidFill>
                <a:hlinkClick r:id="rId5">
                  <a:extLst>
                    <a:ext uri="{A12FA001-AC4F-418D-AE19-62706E023703}">
                      <ahyp:hlinkClr xmlns:ahyp="http://schemas.microsoft.com/office/drawing/2018/hyperlinkcolor" val="tx"/>
                    </a:ext>
                  </a:extLst>
                </a:hlinkClick>
              </a:rPr>
              <a:t>24/2021r0</a:t>
            </a:r>
            <a:r>
              <a:rPr lang="en-GB" sz="1200" dirty="0">
                <a:solidFill>
                  <a:srgbClr val="00B050"/>
                </a:solidFill>
              </a:rPr>
              <a:t> PDT PHY Transmit Specification			Genadiy Tsodik		[PDT]</a:t>
            </a:r>
          </a:p>
          <a:p>
            <a:pPr lvl="1">
              <a:buFont typeface="Arial" panose="020B0604020202020204" pitchFamily="34" charset="0"/>
              <a:buChar char="•"/>
            </a:pPr>
            <a:r>
              <a:rPr lang="en-GB" sz="1200" dirty="0">
                <a:solidFill>
                  <a:schemeClr val="bg1">
                    <a:lumMod val="65000"/>
                  </a:schemeClr>
                </a:solidFill>
                <a:hlinkClick r:id="rId6">
                  <a:extLst>
                    <a:ext uri="{A12FA001-AC4F-418D-AE19-62706E023703}">
                      <ahyp:hlinkClr xmlns:ahyp="http://schemas.microsoft.com/office/drawing/2018/hyperlinkcolor" val="tx"/>
                    </a:ext>
                  </a:extLst>
                </a:hlinkClick>
              </a:rPr>
              <a:t>25/0703r0</a:t>
            </a:r>
            <a:r>
              <a:rPr lang="en-GB" sz="1200" dirty="0">
                <a:solidFill>
                  <a:schemeClr val="bg1">
                    <a:lumMod val="65000"/>
                  </a:schemeClr>
                </a:solidFill>
              </a:rPr>
              <a:t> CRs for 38.3.21 Coordinated Beamforming	Insik Jung			[4C]</a:t>
            </a:r>
          </a:p>
          <a:p>
            <a:pPr lvl="1">
              <a:buFont typeface="Arial" panose="020B0604020202020204" pitchFamily="34" charset="0"/>
              <a:buChar char="•"/>
            </a:pPr>
            <a:r>
              <a:rPr lang="en-GB" sz="1200" dirty="0">
                <a:solidFill>
                  <a:schemeClr val="bg1">
                    <a:lumMod val="65000"/>
                  </a:schemeClr>
                </a:solidFill>
                <a:hlinkClick r:id="rId7">
                  <a:extLst>
                    <a:ext uri="{A12FA001-AC4F-418D-AE19-62706E023703}">
                      <ahyp:hlinkClr xmlns:ahyp="http://schemas.microsoft.com/office/drawing/2018/hyperlinkcolor" val="tx"/>
                    </a:ext>
                  </a:extLst>
                </a:hlinkClick>
              </a:rPr>
              <a:t>25/0712r0</a:t>
            </a:r>
            <a:r>
              <a:rPr lang="en-GB" sz="1200" dirty="0">
                <a:solidFill>
                  <a:schemeClr val="bg1">
                    <a:lumMod val="65000"/>
                  </a:schemeClr>
                </a:solidFill>
              </a:rPr>
              <a:t> CC50 Section 9.4.2.aa2.3 </a:t>
            </a:r>
            <a:r>
              <a:rPr lang="en-GB" sz="1200" dirty="0" err="1">
                <a:solidFill>
                  <a:schemeClr val="bg1">
                    <a:lumMod val="65000"/>
                  </a:schemeClr>
                </a:solidFill>
              </a:rPr>
              <a:t>PHYcap</a:t>
            </a:r>
            <a:r>
              <a:rPr lang="en-GB" sz="1200" dirty="0">
                <a:solidFill>
                  <a:schemeClr val="bg1">
                    <a:lumMod val="65000"/>
                  </a:schemeClr>
                </a:solidFill>
              </a:rPr>
              <a:t> CIDs		Eugene Baik			[6C]</a:t>
            </a:r>
          </a:p>
          <a:p>
            <a:pPr lvl="1">
              <a:buFont typeface="Arial" panose="020B0604020202020204" pitchFamily="34" charset="0"/>
              <a:buChar char="•"/>
            </a:pPr>
            <a:r>
              <a:rPr lang="en-GB" sz="1200" dirty="0">
                <a:solidFill>
                  <a:schemeClr val="bg1">
                    <a:lumMod val="65000"/>
                  </a:schemeClr>
                </a:solidFill>
                <a:hlinkClick r:id="rId8">
                  <a:extLst>
                    <a:ext uri="{A12FA001-AC4F-418D-AE19-62706E023703}">
                      <ahyp:hlinkClr xmlns:ahyp="http://schemas.microsoft.com/office/drawing/2018/hyperlinkcolor" val="tx"/>
                    </a:ext>
                  </a:extLst>
                </a:hlinkClick>
              </a:rPr>
              <a:t>25/0750r0</a:t>
            </a:r>
            <a:r>
              <a:rPr lang="en-GB" sz="1200" dirty="0">
                <a:solidFill>
                  <a:schemeClr val="bg1">
                    <a:lumMod val="65000"/>
                  </a:schemeClr>
                </a:solidFill>
              </a:rPr>
              <a:t> Resolutions for CIDs in 38.3.2.2			Jianhan Liu			[22C]</a:t>
            </a:r>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p>
        </p:txBody>
      </p:sp>
      <p:sp>
        <p:nvSpPr>
          <p:cNvPr id="4" name="Slide Number Placeholder 3">
            <a:extLst>
              <a:ext uri="{FF2B5EF4-FFF2-40B4-BE49-F238E27FC236}">
                <a16:creationId xmlns:a16="http://schemas.microsoft.com/office/drawing/2014/main" id="{D57DFFAD-2ECF-7A7B-A06C-2EFAB28B085C}"/>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0929C8B0-23F8-98B3-59CA-69DCC0A973F2}"/>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B973344-51B2-0CEF-836D-FACCAE26248B}"/>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143788343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967B7CB-98DD-9738-ACAD-93EE754B76C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2105E53-4C8E-088A-BFFD-4DC9289CC3AD}"/>
              </a:ext>
            </a:extLst>
          </p:cNvPr>
          <p:cNvSpPr>
            <a:spLocks noGrp="1"/>
          </p:cNvSpPr>
          <p:nvPr>
            <p:ph type="title"/>
          </p:nvPr>
        </p:nvSpPr>
        <p:spPr>
          <a:xfrm>
            <a:off x="685800" y="685800"/>
            <a:ext cx="7770813" cy="1065213"/>
          </a:xfrm>
        </p:spPr>
        <p:txBody>
          <a:bodyPr/>
          <a:lstStyle/>
          <a:p>
            <a:r>
              <a:rPr lang="en-US" altLang="en-US" dirty="0">
                <a:highlight>
                  <a:srgbClr val="00FF00"/>
                </a:highlight>
              </a:rPr>
              <a:t>Monday MAC Agenda–PM1</a:t>
            </a:r>
            <a:endParaRPr lang="en-US" dirty="0">
              <a:highlight>
                <a:srgbClr val="00FF00"/>
              </a:highlight>
            </a:endParaRPr>
          </a:p>
        </p:txBody>
      </p:sp>
      <p:sp>
        <p:nvSpPr>
          <p:cNvPr id="3" name="Content Placeholder 2">
            <a:extLst>
              <a:ext uri="{FF2B5EF4-FFF2-40B4-BE49-F238E27FC236}">
                <a16:creationId xmlns:a16="http://schemas.microsoft.com/office/drawing/2014/main" id="{3FEBC1D8-901E-134E-5C0A-C4D8746D66F6}"/>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a:buFont typeface="Arial" panose="020B0604020202020204" pitchFamily="34" charset="0"/>
              <a:buChar char="•"/>
            </a:pPr>
            <a:r>
              <a:rPr lang="en-GB" sz="1200" dirty="0"/>
              <a:t>Straw Polls (X mins) –</a:t>
            </a:r>
          </a:p>
          <a:p>
            <a:pPr lvl="0">
              <a:buFont typeface="Arial" panose="020B0604020202020204" pitchFamily="34" charset="0"/>
              <a:buChar char="•"/>
            </a:pPr>
            <a:r>
              <a:rPr lang="en-GB" sz="1200" dirty="0"/>
              <a:t>PDTs/CRs –</a:t>
            </a:r>
          </a:p>
          <a:p>
            <a:pPr lvl="1">
              <a:buFont typeface="Arial" panose="020B0604020202020204" pitchFamily="34" charset="0"/>
              <a:buChar char="•"/>
            </a:pPr>
            <a:r>
              <a:rPr lang="en-GB" sz="1100" dirty="0">
                <a:solidFill>
                  <a:srgbClr val="00B050"/>
                </a:solidFill>
                <a:hlinkClick r:id="rId2">
                  <a:extLst>
                    <a:ext uri="{A12FA001-AC4F-418D-AE19-62706E023703}">
                      <ahyp:hlinkClr xmlns:ahyp="http://schemas.microsoft.com/office/drawing/2018/hyperlinkcolor" val="tx"/>
                    </a:ext>
                  </a:extLst>
                </a:hlinkClick>
              </a:rPr>
              <a:t>25/0566r6</a:t>
            </a:r>
            <a:r>
              <a:rPr lang="en-GB" sz="1100" dirty="0">
                <a:solidFill>
                  <a:srgbClr val="00B050"/>
                </a:solidFill>
              </a:rPr>
              <a:t>	PDT MAC on Seamless Roaming Part 1				Duncan Ho		[97 CIDs SP]</a:t>
            </a:r>
          </a:p>
          <a:p>
            <a:pPr lvl="1">
              <a:buFont typeface="Arial" panose="020B0604020202020204" pitchFamily="34" charset="0"/>
              <a:buChar char="•"/>
            </a:pPr>
            <a:r>
              <a:rPr lang="en-GB" sz="1100" dirty="0">
                <a:solidFill>
                  <a:srgbClr val="00B050"/>
                </a:solidFill>
                <a:hlinkClick r:id="rId3">
                  <a:extLst>
                    <a:ext uri="{A12FA001-AC4F-418D-AE19-62706E023703}">
                      <ahyp:hlinkClr xmlns:ahyp="http://schemas.microsoft.com/office/drawing/2018/hyperlinkcolor" val="tx"/>
                    </a:ext>
                  </a:extLst>
                </a:hlinkClick>
              </a:rPr>
              <a:t>25/0736</a:t>
            </a:r>
            <a:r>
              <a:rPr lang="en-GB" sz="1100" dirty="0">
                <a:solidFill>
                  <a:srgbClr val="00B050"/>
                </a:solidFill>
              </a:rPr>
              <a:t> PDT MAC on Seamless Roaming Part 2					Duncan Ho		[24 CID]</a:t>
            </a:r>
          </a:p>
          <a:p>
            <a:pPr lvl="1">
              <a:buFont typeface="Arial" panose="020B0604020202020204" pitchFamily="34" charset="0"/>
              <a:buChar char="•"/>
            </a:pPr>
            <a:r>
              <a:rPr lang="en-GB" sz="1100" dirty="0">
                <a:solidFill>
                  <a:srgbClr val="00B050"/>
                </a:solidFill>
                <a:hlinkClick r:id="rId4">
                  <a:extLst>
                    <a:ext uri="{A12FA001-AC4F-418D-AE19-62706E023703}">
                      <ahyp:hlinkClr xmlns:ahyp="http://schemas.microsoft.com/office/drawing/2018/hyperlinkcolor" val="tx"/>
                    </a:ext>
                  </a:extLst>
                </a:hlinkClick>
              </a:rPr>
              <a:t>25/0713</a:t>
            </a:r>
            <a:r>
              <a:rPr lang="en-GB" sz="1100" dirty="0">
                <a:solidFill>
                  <a:srgbClr val="00B050"/>
                </a:solidFill>
              </a:rPr>
              <a:t> PDT-MAC-DSO-Follow-Up						Morteza Mehrnoush	[8 CID]</a:t>
            </a:r>
          </a:p>
          <a:p>
            <a:pPr lvl="2">
              <a:buFont typeface="Arial" panose="020B0604020202020204" pitchFamily="34" charset="0"/>
              <a:buChar char="•"/>
            </a:pPr>
            <a:r>
              <a:rPr lang="en-GB" sz="900" dirty="0">
                <a:solidFill>
                  <a:srgbClr val="00B050"/>
                </a:solidFill>
              </a:rPr>
              <a:t>Pending Q&amp;A and SP</a:t>
            </a:r>
          </a:p>
          <a:p>
            <a:pPr lvl="1">
              <a:buFont typeface="Arial" panose="020B0604020202020204" pitchFamily="34" charset="0"/>
              <a:buChar char="•"/>
            </a:pPr>
            <a:r>
              <a:rPr lang="en-GB" sz="1100" dirty="0">
                <a:solidFill>
                  <a:schemeClr val="bg1">
                    <a:lumMod val="75000"/>
                  </a:schemeClr>
                </a:solidFill>
                <a:hlinkClick r:id="rId5">
                  <a:extLst>
                    <a:ext uri="{A12FA001-AC4F-418D-AE19-62706E023703}">
                      <ahyp:hlinkClr xmlns:ahyp="http://schemas.microsoft.com/office/drawing/2018/hyperlinkcolor" val="tx"/>
                    </a:ext>
                  </a:extLst>
                </a:hlinkClick>
              </a:rPr>
              <a:t>25/0688</a:t>
            </a:r>
            <a:r>
              <a:rPr lang="en-GB" sz="1100" dirty="0">
                <a:solidFill>
                  <a:schemeClr val="bg1">
                    <a:lumMod val="75000"/>
                  </a:schemeClr>
                </a:solidFill>
              </a:rPr>
              <a:t> CC50 CR of CID 710							Frank Hsu		[1 CID]</a:t>
            </a:r>
          </a:p>
          <a:p>
            <a:pPr lvl="1">
              <a:buFont typeface="Arial" panose="020B0604020202020204" pitchFamily="34" charset="0"/>
              <a:buChar char="•"/>
            </a:pPr>
            <a:r>
              <a:rPr lang="en-GB" sz="1100" dirty="0">
                <a:solidFill>
                  <a:schemeClr val="bg1">
                    <a:lumMod val="75000"/>
                  </a:schemeClr>
                </a:solidFill>
                <a:hlinkClick r:id="rId6">
                  <a:extLst>
                    <a:ext uri="{A12FA001-AC4F-418D-AE19-62706E023703}">
                      <ahyp:hlinkClr xmlns:ahyp="http://schemas.microsoft.com/office/drawing/2018/hyperlinkcolor" val="tx"/>
                    </a:ext>
                  </a:extLst>
                </a:hlinkClick>
              </a:rPr>
              <a:t>25/0755</a:t>
            </a:r>
            <a:r>
              <a:rPr lang="en-GB" sz="1100" dirty="0">
                <a:solidFill>
                  <a:schemeClr val="bg1">
                    <a:lumMod val="75000"/>
                  </a:schemeClr>
                </a:solidFill>
              </a:rPr>
              <a:t> PDT-MAC-Co-TDMA-CR-CC50-Part-2					Sanket Kalamkar	[33 CID]</a:t>
            </a:r>
          </a:p>
          <a:p>
            <a:pPr lvl="1">
              <a:buFont typeface="Arial" panose="020B0604020202020204" pitchFamily="34" charset="0"/>
              <a:buChar char="•"/>
            </a:pPr>
            <a:r>
              <a:rPr lang="en-GB" sz="1100" dirty="0">
                <a:solidFill>
                  <a:schemeClr val="bg1">
                    <a:lumMod val="75000"/>
                  </a:schemeClr>
                </a:solidFill>
                <a:hlinkClick r:id="rId7">
                  <a:extLst>
                    <a:ext uri="{A12FA001-AC4F-418D-AE19-62706E023703}">
                      <ahyp:hlinkClr xmlns:ahyp="http://schemas.microsoft.com/office/drawing/2018/hyperlinkcolor" val="tx"/>
                    </a:ext>
                  </a:extLst>
                </a:hlinkClick>
              </a:rPr>
              <a:t>25/0756</a:t>
            </a:r>
            <a:r>
              <a:rPr lang="en-GB" sz="1100" dirty="0">
                <a:solidFill>
                  <a:schemeClr val="bg1">
                    <a:lumMod val="75000"/>
                  </a:schemeClr>
                </a:solidFill>
              </a:rPr>
              <a:t> CC50 CR for CID 2693							Eda Genc		[1 CID]</a:t>
            </a:r>
          </a:p>
          <a:p>
            <a:pPr lvl="1">
              <a:buFont typeface="Arial" panose="020B0604020202020204" pitchFamily="34" charset="0"/>
              <a:buChar char="•"/>
            </a:pPr>
            <a:r>
              <a:rPr lang="en-GB" sz="1100" dirty="0">
                <a:solidFill>
                  <a:schemeClr val="bg1">
                    <a:lumMod val="75000"/>
                  </a:schemeClr>
                </a:solidFill>
                <a:hlinkClick r:id="rId8">
                  <a:extLst>
                    <a:ext uri="{A12FA001-AC4F-418D-AE19-62706E023703}">
                      <ahyp:hlinkClr xmlns:ahyp="http://schemas.microsoft.com/office/drawing/2018/hyperlinkcolor" val="tx"/>
                    </a:ext>
                  </a:extLst>
                </a:hlinkClick>
              </a:rPr>
              <a:t>25/0757</a:t>
            </a:r>
            <a:r>
              <a:rPr lang="en-GB" sz="1100" dirty="0">
                <a:solidFill>
                  <a:schemeClr val="bg1">
                    <a:lumMod val="75000"/>
                  </a:schemeClr>
                </a:solidFill>
              </a:rPr>
              <a:t> CC50 CR for CID 2697 - Spatial Reuse for NPCA Capable STAs		Salvatore Talarico 	[1 CID/419]</a:t>
            </a:r>
          </a:p>
          <a:p>
            <a:pPr lvl="1">
              <a:buFont typeface="Arial" panose="020B0604020202020204" pitchFamily="34" charset="0"/>
              <a:buChar char="•"/>
            </a:pPr>
            <a:r>
              <a:rPr lang="en-GB" sz="1100" dirty="0">
                <a:solidFill>
                  <a:schemeClr val="bg1">
                    <a:lumMod val="75000"/>
                  </a:schemeClr>
                </a:solidFill>
                <a:hlinkClick r:id="rId9">
                  <a:extLst>
                    <a:ext uri="{A12FA001-AC4F-418D-AE19-62706E023703}">
                      <ahyp:hlinkClr xmlns:ahyp="http://schemas.microsoft.com/office/drawing/2018/hyperlinkcolor" val="tx"/>
                    </a:ext>
                  </a:extLst>
                </a:hlinkClick>
              </a:rPr>
              <a:t>25/0764</a:t>
            </a:r>
            <a:r>
              <a:rPr lang="en-GB" sz="1100" dirty="0">
                <a:solidFill>
                  <a:schemeClr val="bg1">
                    <a:lumMod val="75000"/>
                  </a:schemeClr>
                </a:solidFill>
              </a:rPr>
              <a:t> Peer-to-Peer (P2P) PDT							Rubayet Shafin		[PDT]</a:t>
            </a:r>
          </a:p>
          <a:p>
            <a:pPr lvl="1">
              <a:buFont typeface="Arial" panose="020B0604020202020204" pitchFamily="34" charset="0"/>
              <a:buChar char="•"/>
            </a:pPr>
            <a:r>
              <a:rPr lang="en-GB" sz="1100" dirty="0">
                <a:solidFill>
                  <a:schemeClr val="bg1">
                    <a:lumMod val="75000"/>
                  </a:schemeClr>
                </a:solidFill>
                <a:hlinkClick r:id="rId10">
                  <a:extLst>
                    <a:ext uri="{A12FA001-AC4F-418D-AE19-62706E023703}">
                      <ahyp:hlinkClr xmlns:ahyp="http://schemas.microsoft.com/office/drawing/2018/hyperlinkcolor" val="tx"/>
                    </a:ext>
                  </a:extLst>
                </a:hlinkClick>
              </a:rPr>
              <a:t>25/838r2</a:t>
            </a:r>
            <a:r>
              <a:rPr lang="en-GB" sz="1100" dirty="0">
                <a:solidFill>
                  <a:schemeClr val="bg1">
                    <a:lumMod val="75000"/>
                  </a:schemeClr>
                </a:solidFill>
              </a:rPr>
              <a:t> CC50: CR for A-MPDU (9.7.3) related to the Feedback information	Hongwon Lee		[6 CID]</a:t>
            </a:r>
          </a:p>
          <a:p>
            <a:pPr lvl="1">
              <a:buFont typeface="Arial" panose="020B0604020202020204" pitchFamily="34" charset="0"/>
              <a:buChar char="•"/>
            </a:pPr>
            <a:r>
              <a:rPr lang="en-GB" sz="1100" dirty="0">
                <a:solidFill>
                  <a:schemeClr val="bg1">
                    <a:lumMod val="75000"/>
                  </a:schemeClr>
                </a:solidFill>
                <a:hlinkClick r:id="rId11">
                  <a:extLst>
                    <a:ext uri="{A12FA001-AC4F-418D-AE19-62706E023703}">
                      <ahyp:hlinkClr xmlns:ahyp="http://schemas.microsoft.com/office/drawing/2018/hyperlinkcolor" val="tx"/>
                    </a:ext>
                  </a:extLst>
                </a:hlinkClick>
              </a:rPr>
              <a:t>25/839r1</a:t>
            </a:r>
            <a:r>
              <a:rPr lang="en-GB" sz="1100" dirty="0">
                <a:solidFill>
                  <a:schemeClr val="bg1">
                    <a:lumMod val="75000"/>
                  </a:schemeClr>
                </a:solidFill>
              </a:rPr>
              <a:t> PDT UHR MU operation						Hongwon Lee		[2 CIDs]</a:t>
            </a: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2D6F9725-CBFE-961C-CD95-93A7B66AF555}"/>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E2863320-B17E-4928-5B8F-2CDF381701BB}"/>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C2868DA7-D489-DDF8-A4A6-6D77760439AB}"/>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417752659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CA636CC-0DF7-A578-0DE4-1955A3EB921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D9BADEE-3466-BD09-696B-2D657F45D997}"/>
              </a:ext>
            </a:extLst>
          </p:cNvPr>
          <p:cNvSpPr>
            <a:spLocks noGrp="1"/>
          </p:cNvSpPr>
          <p:nvPr>
            <p:ph type="title"/>
          </p:nvPr>
        </p:nvSpPr>
        <p:spPr>
          <a:xfrm>
            <a:off x="685800" y="685800"/>
            <a:ext cx="7770813" cy="1065213"/>
          </a:xfrm>
        </p:spPr>
        <p:txBody>
          <a:bodyPr/>
          <a:lstStyle/>
          <a:p>
            <a:r>
              <a:rPr lang="en-US" altLang="en-US" dirty="0">
                <a:highlight>
                  <a:srgbClr val="00FF00"/>
                </a:highlight>
              </a:rPr>
              <a:t>Tuesday MAC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3DFCAFB-0624-D816-0D9B-81657F002A21}"/>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lvl="0">
              <a:buFont typeface="Arial" panose="020B0604020202020204" pitchFamily="34" charset="0"/>
              <a:buChar char="•"/>
            </a:pPr>
            <a:r>
              <a:rPr lang="en-GB" sz="1200" dirty="0"/>
              <a:t>PDTs/CRs – SPs</a:t>
            </a:r>
          </a:p>
          <a:p>
            <a:pPr lvl="1">
              <a:buFont typeface="Arial" panose="020B0604020202020204" pitchFamily="34" charset="0"/>
              <a:buChar char="•"/>
            </a:pPr>
            <a:r>
              <a:rPr lang="en-GB" sz="1100" dirty="0">
                <a:solidFill>
                  <a:srgbClr val="00B050"/>
                </a:solidFill>
                <a:hlinkClick r:id="rId2">
                  <a:extLst>
                    <a:ext uri="{A12FA001-AC4F-418D-AE19-62706E023703}">
                      <ahyp:hlinkClr xmlns:ahyp="http://schemas.microsoft.com/office/drawing/2018/hyperlinkcolor" val="tx"/>
                    </a:ext>
                  </a:extLst>
                </a:hlinkClick>
              </a:rPr>
              <a:t>25/0566r9</a:t>
            </a:r>
            <a:r>
              <a:rPr lang="en-GB" sz="1100" dirty="0">
                <a:solidFill>
                  <a:srgbClr val="00B050"/>
                </a:solidFill>
              </a:rPr>
              <a:t>	PDT MAC on Seamless Roaming Part 1			Duncan Ho		[97 CIDs SP]</a:t>
            </a:r>
          </a:p>
          <a:p>
            <a:pPr lvl="1">
              <a:buFont typeface="Arial" panose="020B0604020202020204" pitchFamily="34" charset="0"/>
              <a:buChar char="•"/>
            </a:pPr>
            <a:r>
              <a:rPr lang="en-GB" sz="1100" dirty="0">
                <a:solidFill>
                  <a:srgbClr val="00B050"/>
                </a:solidFill>
                <a:hlinkClick r:id="rId3">
                  <a:extLst>
                    <a:ext uri="{A12FA001-AC4F-418D-AE19-62706E023703}">
                      <ahyp:hlinkClr xmlns:ahyp="http://schemas.microsoft.com/office/drawing/2018/hyperlinkcolor" val="tx"/>
                    </a:ext>
                  </a:extLst>
                </a:hlinkClick>
              </a:rPr>
              <a:t>25/0736r4</a:t>
            </a:r>
            <a:r>
              <a:rPr lang="en-GB" sz="1100" dirty="0">
                <a:solidFill>
                  <a:srgbClr val="00B050"/>
                </a:solidFill>
              </a:rPr>
              <a:t> PDT MAC on Seamless Roaming Part 2			Duncan Ho		[24 CID SP]</a:t>
            </a:r>
          </a:p>
          <a:p>
            <a:pPr lvl="1">
              <a:buFont typeface="Arial" panose="020B0604020202020204" pitchFamily="34" charset="0"/>
              <a:buChar char="•"/>
            </a:pPr>
            <a:r>
              <a:rPr lang="en-GB" sz="1100" dirty="0">
                <a:solidFill>
                  <a:srgbClr val="00B050"/>
                </a:solidFill>
                <a:hlinkClick r:id="rId4">
                  <a:extLst>
                    <a:ext uri="{A12FA001-AC4F-418D-AE19-62706E023703}">
                      <ahyp:hlinkClr xmlns:ahyp="http://schemas.microsoft.com/office/drawing/2018/hyperlinkcolor" val="tx"/>
                    </a:ext>
                  </a:extLst>
                </a:hlinkClick>
              </a:rPr>
              <a:t>25/0713r2</a:t>
            </a:r>
            <a:r>
              <a:rPr lang="en-GB" sz="1100" dirty="0">
                <a:solidFill>
                  <a:srgbClr val="00B050"/>
                </a:solidFill>
              </a:rPr>
              <a:t> PDT-MAC-DSO-Follow-Up					Morteza Mehrnoush	[8CID Q&amp;A+SP]</a:t>
            </a:r>
          </a:p>
          <a:p>
            <a:pPr lvl="1">
              <a:buFont typeface="Arial" panose="020B0604020202020204" pitchFamily="34" charset="0"/>
              <a:buChar char="•"/>
            </a:pPr>
            <a:r>
              <a:rPr lang="en-GB" sz="1100" dirty="0">
                <a:solidFill>
                  <a:srgbClr val="00B050"/>
                </a:solidFill>
                <a:hlinkClick r:id="rId5">
                  <a:extLst>
                    <a:ext uri="{A12FA001-AC4F-418D-AE19-62706E023703}">
                      <ahyp:hlinkClr xmlns:ahyp="http://schemas.microsoft.com/office/drawing/2018/hyperlinkcolor" val="tx"/>
                    </a:ext>
                  </a:extLst>
                </a:hlinkClick>
              </a:rPr>
              <a:t>25/0437r4</a:t>
            </a:r>
            <a:r>
              <a:rPr lang="en-GB" sz="1100" dirty="0">
                <a:solidFill>
                  <a:srgbClr val="00B050"/>
                </a:solidFill>
              </a:rPr>
              <a:t>	CC D0.1 subclause 37.11					Laurent Cariou		[~170CID SP]</a:t>
            </a:r>
          </a:p>
          <a:p>
            <a:pPr lvl="1">
              <a:buFont typeface="Arial" panose="020B0604020202020204" pitchFamily="34" charset="0"/>
              <a:buChar char="•"/>
            </a:pPr>
            <a:r>
              <a:rPr lang="en-GB" sz="1100" dirty="0">
                <a:solidFill>
                  <a:schemeClr val="bg1">
                    <a:lumMod val="65000"/>
                  </a:schemeClr>
                </a:solidFill>
                <a:hlinkClick r:id="rId6">
                  <a:extLst>
                    <a:ext uri="{A12FA001-AC4F-418D-AE19-62706E023703}">
                      <ahyp:hlinkClr xmlns:ahyp="http://schemas.microsoft.com/office/drawing/2018/hyperlinkcolor" val="tx"/>
                    </a:ext>
                  </a:extLst>
                </a:hlinkClick>
              </a:rPr>
              <a:t>25/0438r4</a:t>
            </a:r>
            <a:r>
              <a:rPr lang="en-GB" sz="1100" dirty="0">
                <a:solidFill>
                  <a:schemeClr val="bg1">
                    <a:lumMod val="65000"/>
                  </a:schemeClr>
                </a:solidFill>
              </a:rPr>
              <a:t>	CC D0.1 subclause 9.3.1.8.6					Laurent Cariou		[~110 CID SP]</a:t>
            </a:r>
          </a:p>
          <a:p>
            <a:pPr lvl="1">
              <a:buFont typeface="Arial" panose="020B0604020202020204" pitchFamily="34" charset="0"/>
              <a:buChar char="•"/>
            </a:pPr>
            <a:r>
              <a:rPr lang="en-GB" sz="1100" dirty="0">
                <a:solidFill>
                  <a:schemeClr val="bg1">
                    <a:lumMod val="65000"/>
                  </a:schemeClr>
                </a:solidFill>
                <a:hlinkClick r:id="rId7">
                  <a:extLst>
                    <a:ext uri="{A12FA001-AC4F-418D-AE19-62706E023703}">
                      <ahyp:hlinkClr xmlns:ahyp="http://schemas.microsoft.com/office/drawing/2018/hyperlinkcolor" val="tx"/>
                    </a:ext>
                  </a:extLst>
                </a:hlinkClick>
              </a:rPr>
              <a:t>25/0571r5</a:t>
            </a:r>
            <a:r>
              <a:rPr lang="en-GB" sz="1100" dirty="0">
                <a:solidFill>
                  <a:schemeClr val="bg1">
                    <a:lumMod val="65000"/>
                  </a:schemeClr>
                </a:solidFill>
              </a:rPr>
              <a:t>	CR-MAC-CC50-CIDs 1550,1551 and 1553			</a:t>
            </a:r>
            <a:r>
              <a:rPr lang="en-GB" sz="1100" dirty="0" err="1">
                <a:solidFill>
                  <a:schemeClr val="bg1">
                    <a:lumMod val="65000"/>
                  </a:schemeClr>
                </a:solidFill>
              </a:rPr>
              <a:t>Yajun</a:t>
            </a:r>
            <a:r>
              <a:rPr lang="en-GB" sz="1100" dirty="0">
                <a:solidFill>
                  <a:schemeClr val="bg1">
                    <a:lumMod val="65000"/>
                  </a:schemeClr>
                </a:solidFill>
              </a:rPr>
              <a:t> Cheng		[3 CID]</a:t>
            </a:r>
          </a:p>
          <a:p>
            <a:pPr lvl="1">
              <a:buFont typeface="Arial" panose="020B0604020202020204" pitchFamily="34" charset="0"/>
              <a:buChar char="•"/>
            </a:pPr>
            <a:r>
              <a:rPr lang="en-GB" sz="1100" dirty="0">
                <a:solidFill>
                  <a:schemeClr val="bg1">
                    <a:lumMod val="65000"/>
                  </a:schemeClr>
                </a:solidFill>
                <a:hlinkClick r:id="rId8">
                  <a:extLst>
                    <a:ext uri="{A12FA001-AC4F-418D-AE19-62706E023703}">
                      <ahyp:hlinkClr xmlns:ahyp="http://schemas.microsoft.com/office/drawing/2018/hyperlinkcolor" val="tx"/>
                    </a:ext>
                  </a:extLst>
                </a:hlinkClick>
              </a:rPr>
              <a:t>25/0599r12</a:t>
            </a:r>
            <a:r>
              <a:rPr lang="en-GB" sz="1100" dirty="0">
                <a:solidFill>
                  <a:schemeClr val="bg1">
                    <a:lumMod val="65000"/>
                  </a:schemeClr>
                </a:solidFill>
              </a:rPr>
              <a:t> PDT MAC MAPC </a:t>
            </a:r>
            <a:r>
              <a:rPr lang="en-GB" sz="1100" dirty="0" err="1">
                <a:solidFill>
                  <a:schemeClr val="bg1">
                    <a:lumMod val="65000"/>
                  </a:schemeClr>
                </a:solidFill>
              </a:rPr>
              <a:t>Signaling</a:t>
            </a:r>
            <a:r>
              <a:rPr lang="en-GB" sz="1100" dirty="0">
                <a:solidFill>
                  <a:schemeClr val="bg1">
                    <a:lumMod val="65000"/>
                  </a:schemeClr>
                </a:solidFill>
              </a:rPr>
              <a:t> and Protocol Aspects		Giovanni Chisci	[30 CIDs SP]</a:t>
            </a:r>
          </a:p>
          <a:p>
            <a:pPr lvl="1">
              <a:buFont typeface="Arial" panose="020B0604020202020204" pitchFamily="34" charset="0"/>
              <a:buChar char="•"/>
            </a:pPr>
            <a:r>
              <a:rPr lang="en-GB" sz="1100" dirty="0">
                <a:solidFill>
                  <a:schemeClr val="bg1">
                    <a:lumMod val="65000"/>
                  </a:schemeClr>
                </a:solidFill>
                <a:hlinkClick r:id="rId9">
                  <a:extLst>
                    <a:ext uri="{A12FA001-AC4F-418D-AE19-62706E023703}">
                      <ahyp:hlinkClr xmlns:ahyp="http://schemas.microsoft.com/office/drawing/2018/hyperlinkcolor" val="tx"/>
                    </a:ext>
                  </a:extLst>
                </a:hlinkClick>
              </a:rPr>
              <a:t>25/0600r12</a:t>
            </a:r>
            <a:r>
              <a:rPr lang="en-GB" sz="1100" dirty="0">
                <a:solidFill>
                  <a:schemeClr val="bg1">
                    <a:lumMod val="65000"/>
                  </a:schemeClr>
                </a:solidFill>
              </a:rPr>
              <a:t> PDT MAC Co-RTWT </a:t>
            </a:r>
            <a:r>
              <a:rPr lang="en-GB" sz="1100" dirty="0" err="1">
                <a:solidFill>
                  <a:schemeClr val="bg1">
                    <a:lumMod val="65000"/>
                  </a:schemeClr>
                </a:solidFill>
              </a:rPr>
              <a:t>Signaling</a:t>
            </a:r>
            <a:r>
              <a:rPr lang="en-GB" sz="1100" dirty="0">
                <a:solidFill>
                  <a:schemeClr val="bg1">
                    <a:lumMod val="65000"/>
                  </a:schemeClr>
                </a:solidFill>
              </a:rPr>
              <a:t> and Protocol Aspects		Giovanni Chisci	[~100 CIDs SP]</a:t>
            </a: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B2F463BF-A1A5-27CE-5B2B-DF991A54D69B}"/>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BEB63469-0572-EE39-A63E-8920125D2184}"/>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29C0BC4-27FB-A449-25BB-98BD90241210}"/>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37867140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May 2025</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1517DC0-8ACE-2020-7E12-B636308D959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1E06F0E-B689-5AEF-FF92-B1BC4FF696EA}"/>
              </a:ext>
            </a:extLst>
          </p:cNvPr>
          <p:cNvSpPr>
            <a:spLocks noGrp="1"/>
          </p:cNvSpPr>
          <p:nvPr>
            <p:ph type="title"/>
          </p:nvPr>
        </p:nvSpPr>
        <p:spPr>
          <a:xfrm>
            <a:off x="685800" y="685800"/>
            <a:ext cx="7770813" cy="1065213"/>
          </a:xfrm>
        </p:spPr>
        <p:txBody>
          <a:bodyPr/>
          <a:lstStyle/>
          <a:p>
            <a:r>
              <a:rPr lang="en-US" altLang="en-US" dirty="0">
                <a:highlight>
                  <a:srgbClr val="00FF00"/>
                </a:highlight>
              </a:rPr>
              <a:t>Tuesday PHY Agenda–AM2</a:t>
            </a:r>
            <a:endParaRPr lang="en-US" dirty="0">
              <a:highlight>
                <a:srgbClr val="00FF00"/>
              </a:highlight>
            </a:endParaRPr>
          </a:p>
        </p:txBody>
      </p:sp>
      <p:sp>
        <p:nvSpPr>
          <p:cNvPr id="3" name="Content Placeholder 2">
            <a:extLst>
              <a:ext uri="{FF2B5EF4-FFF2-40B4-BE49-F238E27FC236}">
                <a16:creationId xmlns:a16="http://schemas.microsoft.com/office/drawing/2014/main" id="{F675B243-19F9-9016-6567-E0355025AB44}"/>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lvl="0">
              <a:buFont typeface="Arial" panose="020B0604020202020204" pitchFamily="34" charset="0"/>
              <a:buChar char="•"/>
            </a:pPr>
            <a:r>
              <a:rPr lang="en-GB" sz="1200" dirty="0"/>
              <a:t>PDTs/CRs –</a:t>
            </a:r>
          </a:p>
          <a:p>
            <a:pPr lvl="1">
              <a:buFont typeface="Arial" panose="020B0604020202020204" pitchFamily="34" charset="0"/>
              <a:buChar char="•"/>
            </a:pPr>
            <a:r>
              <a:rPr lang="en-GB" sz="1100" dirty="0">
                <a:solidFill>
                  <a:srgbClr val="00B050"/>
                </a:solidFill>
                <a:hlinkClick r:id="rId2">
                  <a:extLst>
                    <a:ext uri="{A12FA001-AC4F-418D-AE19-62706E023703}">
                      <ahyp:hlinkClr xmlns:ahyp="http://schemas.microsoft.com/office/drawing/2018/hyperlinkcolor" val="tx"/>
                    </a:ext>
                  </a:extLst>
                </a:hlinkClick>
              </a:rPr>
              <a:t>25/0670</a:t>
            </a:r>
            <a:r>
              <a:rPr lang="en-GB" sz="1100" dirty="0">
                <a:solidFill>
                  <a:srgbClr val="00B050"/>
                </a:solidFill>
              </a:rPr>
              <a:t> CC50 CR on U-SIG Part 4 						Alice Chen 	[4C-SP]</a:t>
            </a:r>
            <a:endParaRPr lang="en-US" sz="1100" dirty="0">
              <a:solidFill>
                <a:srgbClr val="00B050"/>
              </a:solidFill>
            </a:endParaRPr>
          </a:p>
          <a:p>
            <a:pPr lvl="1">
              <a:buFont typeface="Arial" panose="020B0604020202020204" pitchFamily="34" charset="0"/>
              <a:buChar char="•"/>
            </a:pPr>
            <a:r>
              <a:rPr lang="en-GB" sz="1100" dirty="0">
                <a:solidFill>
                  <a:srgbClr val="00B050"/>
                </a:solidFill>
                <a:hlinkClick r:id="rId3">
                  <a:extLst>
                    <a:ext uri="{A12FA001-AC4F-418D-AE19-62706E023703}">
                      <ahyp:hlinkClr xmlns:ahyp="http://schemas.microsoft.com/office/drawing/2018/hyperlinkcolor" val="tx"/>
                    </a:ext>
                  </a:extLst>
                </a:hlinkClick>
              </a:rPr>
              <a:t>25/0703r0</a:t>
            </a:r>
            <a:r>
              <a:rPr lang="en-GB" sz="1100" dirty="0">
                <a:solidFill>
                  <a:srgbClr val="00B050"/>
                </a:solidFill>
              </a:rPr>
              <a:t> CRs for 38.3.21 Coordinated Beamforming				Insik Jung	[4C]</a:t>
            </a:r>
          </a:p>
          <a:p>
            <a:pPr lvl="1">
              <a:buFont typeface="Arial" panose="020B0604020202020204" pitchFamily="34" charset="0"/>
              <a:buChar char="•"/>
            </a:pPr>
            <a:r>
              <a:rPr lang="en-GB" sz="1100" dirty="0">
                <a:solidFill>
                  <a:srgbClr val="00B050"/>
                </a:solidFill>
                <a:hlinkClick r:id="rId4">
                  <a:extLst>
                    <a:ext uri="{A12FA001-AC4F-418D-AE19-62706E023703}">
                      <ahyp:hlinkClr xmlns:ahyp="http://schemas.microsoft.com/office/drawing/2018/hyperlinkcolor" val="tx"/>
                    </a:ext>
                  </a:extLst>
                </a:hlinkClick>
              </a:rPr>
              <a:t>25/0712r0</a:t>
            </a:r>
            <a:r>
              <a:rPr lang="en-GB" sz="1100" dirty="0">
                <a:solidFill>
                  <a:srgbClr val="00B050"/>
                </a:solidFill>
              </a:rPr>
              <a:t> CC50 Section 9.4.2.aa2.3 </a:t>
            </a:r>
            <a:r>
              <a:rPr lang="en-GB" sz="1100" dirty="0" err="1">
                <a:solidFill>
                  <a:srgbClr val="00B050"/>
                </a:solidFill>
              </a:rPr>
              <a:t>PHYcap</a:t>
            </a:r>
            <a:r>
              <a:rPr lang="en-GB" sz="1100" dirty="0">
                <a:solidFill>
                  <a:srgbClr val="00B050"/>
                </a:solidFill>
              </a:rPr>
              <a:t> CIDs				Eugene Baik	[6C]</a:t>
            </a:r>
          </a:p>
          <a:p>
            <a:pPr lvl="1">
              <a:buFont typeface="Arial" panose="020B0604020202020204" pitchFamily="34" charset="0"/>
              <a:buChar char="•"/>
            </a:pPr>
            <a:r>
              <a:rPr lang="en-GB" sz="1100" dirty="0">
                <a:solidFill>
                  <a:srgbClr val="00B050"/>
                </a:solidFill>
                <a:hlinkClick r:id="rId5">
                  <a:extLst>
                    <a:ext uri="{A12FA001-AC4F-418D-AE19-62706E023703}">
                      <ahyp:hlinkClr xmlns:ahyp="http://schemas.microsoft.com/office/drawing/2018/hyperlinkcolor" val="tx"/>
                    </a:ext>
                  </a:extLst>
                </a:hlinkClick>
              </a:rPr>
              <a:t>25/0750r0</a:t>
            </a:r>
            <a:r>
              <a:rPr lang="en-GB" sz="1100" dirty="0">
                <a:solidFill>
                  <a:srgbClr val="00B050"/>
                </a:solidFill>
              </a:rPr>
              <a:t> Resolutions for CIDs in 38.3.2.2					Jianhan Liu	[22C]</a:t>
            </a:r>
          </a:p>
          <a:p>
            <a:pPr lvl="1">
              <a:buFont typeface="Arial" panose="020B0604020202020204" pitchFamily="34" charset="0"/>
              <a:buChar char="•"/>
            </a:pPr>
            <a:r>
              <a:rPr lang="en-GB" sz="1100" dirty="0">
                <a:solidFill>
                  <a:srgbClr val="00B050"/>
                </a:solidFill>
                <a:hlinkClick r:id="rId6">
                  <a:extLst>
                    <a:ext uri="{A12FA001-AC4F-418D-AE19-62706E023703}">
                      <ahyp:hlinkClr xmlns:ahyp="http://schemas.microsoft.com/office/drawing/2018/hyperlinkcolor" val="tx"/>
                    </a:ext>
                  </a:extLst>
                </a:hlinkClick>
              </a:rPr>
              <a:t>25/0612</a:t>
            </a:r>
            <a:r>
              <a:rPr lang="en-GB" sz="1100" dirty="0">
                <a:solidFill>
                  <a:srgbClr val="00B050"/>
                </a:solidFill>
              </a:rPr>
              <a:t> CC50 CR for 60 MHz DRU Tone Plan					Eunsung Park	[4 CID]</a:t>
            </a:r>
          </a:p>
          <a:p>
            <a:pPr lvl="1">
              <a:buFont typeface="Arial" panose="020B0604020202020204" pitchFamily="34" charset="0"/>
              <a:buChar char="•"/>
            </a:pPr>
            <a:r>
              <a:rPr lang="en-GB" sz="1100" dirty="0">
                <a:solidFill>
                  <a:srgbClr val="00B050"/>
                </a:solidFill>
                <a:hlinkClick r:id="rId7">
                  <a:extLst>
                    <a:ext uri="{A12FA001-AC4F-418D-AE19-62706E023703}">
                      <ahyp:hlinkClr xmlns:ahyp="http://schemas.microsoft.com/office/drawing/2018/hyperlinkcolor" val="tx"/>
                    </a:ext>
                  </a:extLst>
                </a:hlinkClick>
              </a:rPr>
              <a:t>25/0732r0</a:t>
            </a:r>
            <a:r>
              <a:rPr lang="en-GB" sz="1100" dirty="0">
                <a:solidFill>
                  <a:srgbClr val="00B050"/>
                </a:solidFill>
              </a:rPr>
              <a:t> CRs Related to Tone Plan for DRUs					Julia Feng	[22C]</a:t>
            </a:r>
          </a:p>
          <a:p>
            <a:pPr lvl="1">
              <a:buFont typeface="Arial" panose="020B0604020202020204" pitchFamily="34" charset="0"/>
              <a:buChar char="•"/>
            </a:pPr>
            <a:r>
              <a:rPr lang="en-GB" sz="1100" dirty="0">
                <a:solidFill>
                  <a:schemeClr val="bg1">
                    <a:lumMod val="65000"/>
                  </a:schemeClr>
                </a:solidFill>
                <a:hlinkClick r:id="rId8">
                  <a:extLst>
                    <a:ext uri="{A12FA001-AC4F-418D-AE19-62706E023703}">
                      <ahyp:hlinkClr xmlns:ahyp="http://schemas.microsoft.com/office/drawing/2018/hyperlinkcolor" val="tx"/>
                    </a:ext>
                  </a:extLst>
                </a:hlinkClick>
              </a:rPr>
              <a:t>25/0754r0</a:t>
            </a:r>
            <a:r>
              <a:rPr lang="en-GB" sz="1100" dirty="0">
                <a:solidFill>
                  <a:schemeClr val="bg1">
                    <a:lumMod val="65000"/>
                  </a:schemeClr>
                </a:solidFill>
              </a:rPr>
              <a:t> PDT PHY OFDM Modulation						Youhan Kim	[PDT]</a:t>
            </a:r>
          </a:p>
          <a:p>
            <a:pPr lvl="1">
              <a:buFont typeface="Arial" panose="020B0604020202020204" pitchFamily="34" charset="0"/>
              <a:buChar char="•"/>
            </a:pPr>
            <a:r>
              <a:rPr lang="en-GB" sz="1100" dirty="0">
                <a:solidFill>
                  <a:schemeClr val="bg1">
                    <a:lumMod val="65000"/>
                  </a:schemeClr>
                </a:solidFill>
                <a:hlinkClick r:id="rId9">
                  <a:extLst>
                    <a:ext uri="{A12FA001-AC4F-418D-AE19-62706E023703}">
                      <ahyp:hlinkClr xmlns:ahyp="http://schemas.microsoft.com/office/drawing/2018/hyperlinkcolor" val="tx"/>
                    </a:ext>
                  </a:extLst>
                </a:hlinkClick>
              </a:rPr>
              <a:t>25/0615r0</a:t>
            </a:r>
            <a:r>
              <a:rPr lang="en-GB" sz="1100" dirty="0">
                <a:solidFill>
                  <a:schemeClr val="bg1">
                    <a:lumMod val="65000"/>
                  </a:schemeClr>
                </a:solidFill>
              </a:rPr>
              <a:t> CC50 CR on Timing-Related Parameters				Rani Keren	[18C]</a:t>
            </a:r>
          </a:p>
          <a:p>
            <a:pPr lvl="1">
              <a:buFont typeface="Arial" panose="020B0604020202020204" pitchFamily="34" charset="0"/>
              <a:buChar char="•"/>
            </a:pPr>
            <a:r>
              <a:rPr lang="en-US" sz="1100" dirty="0">
                <a:solidFill>
                  <a:schemeClr val="bg1">
                    <a:lumMod val="65000"/>
                  </a:schemeClr>
                </a:solidFill>
                <a:hlinkClick r:id="rId9">
                  <a:extLst>
                    <a:ext uri="{A12FA001-AC4F-418D-AE19-62706E023703}">
                      <ahyp:hlinkClr xmlns:ahyp="http://schemas.microsoft.com/office/drawing/2018/hyperlinkcolor" val="tx"/>
                    </a:ext>
                  </a:extLst>
                </a:hlinkClick>
              </a:rPr>
              <a:t>25/0615</a:t>
            </a:r>
            <a:r>
              <a:rPr lang="en-US" sz="1100" dirty="0">
                <a:solidFill>
                  <a:schemeClr val="bg1">
                    <a:lumMod val="65000"/>
                  </a:schemeClr>
                </a:solidFill>
              </a:rPr>
              <a:t> CC50 CR on Timing-Related Parameters					Rani Keren	[18 CID]	</a:t>
            </a:r>
          </a:p>
          <a:p>
            <a:pPr lvl="0">
              <a:buFont typeface="Arial" panose="020B0604020202020204" pitchFamily="34" charset="0"/>
              <a:buChar char="•"/>
            </a:pPr>
            <a:r>
              <a:rPr lang="en-GB" sz="1200" dirty="0">
                <a:solidFill>
                  <a:schemeClr val="bg1">
                    <a:lumMod val="65000"/>
                  </a:schemeClr>
                </a:solidFill>
              </a:rPr>
              <a:t>Submissions – CAD (next revision (if any) in Joint) and CR Dependencies</a:t>
            </a:r>
          </a:p>
          <a:p>
            <a:pPr lvl="1">
              <a:buFont typeface="Arial" panose="020B0604020202020204" pitchFamily="34" charset="0"/>
              <a:buChar char="•"/>
            </a:pPr>
            <a:r>
              <a:rPr lang="fr-FR" sz="1100" dirty="0">
                <a:solidFill>
                  <a:schemeClr val="bg1">
                    <a:lumMod val="65000"/>
                  </a:schemeClr>
                </a:solidFill>
              </a:rPr>
              <a:t>25/0847 TGbn Coexistence Assessment Document					Sigurd Schelstraete</a:t>
            </a:r>
          </a:p>
          <a:p>
            <a:pPr lvl="1">
              <a:buFont typeface="Arial" panose="020B0604020202020204" pitchFamily="34" charset="0"/>
              <a:buChar char="•"/>
            </a:pPr>
            <a:r>
              <a:rPr lang="en-US" sz="1100" dirty="0">
                <a:solidFill>
                  <a:schemeClr val="bg1">
                    <a:lumMod val="65000"/>
                  </a:schemeClr>
                </a:solidFill>
                <a:hlinkClick r:id="rId10">
                  <a:extLst>
                    <a:ext uri="{A12FA001-AC4F-418D-AE19-62706E023703}">
                      <ahyp:hlinkClr xmlns:ahyp="http://schemas.microsoft.com/office/drawing/2018/hyperlinkcolor" val="tx"/>
                    </a:ext>
                  </a:extLst>
                </a:hlinkClick>
              </a:rPr>
              <a:t>25/0721</a:t>
            </a:r>
            <a:r>
              <a:rPr lang="en-US" sz="1100" dirty="0">
                <a:solidFill>
                  <a:schemeClr val="bg1">
                    <a:lumMod val="65000"/>
                  </a:schemeClr>
                </a:solidFill>
              </a:rPr>
              <a:t> UHR Transmit and Receiver Specification for New MCSs- Follow Up 	Juan Fang	[CR-Dep]</a:t>
            </a: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3B352C96-AE55-345E-FB75-2040281E95D2}"/>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567F6087-4027-348F-4831-0A698A7F1B0E}"/>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E1DBFA01-8D1F-E144-695C-0DC2BA13B29C}"/>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62625186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F716D59-3161-8C48-9379-2BC3B126D19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B97810B-39F3-1C5A-11F5-307798C8A947}"/>
              </a:ext>
            </a:extLst>
          </p:cNvPr>
          <p:cNvSpPr>
            <a:spLocks noGrp="1"/>
          </p:cNvSpPr>
          <p:nvPr>
            <p:ph type="title"/>
          </p:nvPr>
        </p:nvSpPr>
        <p:spPr>
          <a:xfrm>
            <a:off x="685800" y="685800"/>
            <a:ext cx="7770813" cy="1065213"/>
          </a:xfrm>
        </p:spPr>
        <p:txBody>
          <a:bodyPr/>
          <a:lstStyle/>
          <a:p>
            <a:r>
              <a:rPr lang="en-US" altLang="en-US" dirty="0">
                <a:highlight>
                  <a:srgbClr val="00FF00"/>
                </a:highlight>
              </a:rPr>
              <a:t>Tuesday MAC Agenda–AM2</a:t>
            </a:r>
            <a:endParaRPr lang="en-US" dirty="0">
              <a:highlight>
                <a:srgbClr val="00FF00"/>
              </a:highlight>
            </a:endParaRPr>
          </a:p>
        </p:txBody>
      </p:sp>
      <p:sp>
        <p:nvSpPr>
          <p:cNvPr id="3" name="Content Placeholder 2">
            <a:extLst>
              <a:ext uri="{FF2B5EF4-FFF2-40B4-BE49-F238E27FC236}">
                <a16:creationId xmlns:a16="http://schemas.microsoft.com/office/drawing/2014/main" id="{6F8EF5CC-217C-3325-2200-C3978B00969E}"/>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lvl="0">
              <a:buFont typeface="Arial" panose="020B0604020202020204" pitchFamily="34" charset="0"/>
              <a:buChar char="•"/>
            </a:pPr>
            <a:r>
              <a:rPr lang="en-GB" sz="1200" dirty="0"/>
              <a:t>PDTs/CRs – SPs</a:t>
            </a:r>
          </a:p>
          <a:p>
            <a:pPr lvl="1">
              <a:buFont typeface="Arial" panose="020B0604020202020204" pitchFamily="34" charset="0"/>
              <a:buChar char="•"/>
            </a:pPr>
            <a:r>
              <a:rPr lang="en-GB" sz="1100" dirty="0">
                <a:solidFill>
                  <a:srgbClr val="00B050"/>
                </a:solidFill>
                <a:hlinkClick r:id="rId2">
                  <a:extLst>
                    <a:ext uri="{A12FA001-AC4F-418D-AE19-62706E023703}">
                      <ahyp:hlinkClr xmlns:ahyp="http://schemas.microsoft.com/office/drawing/2018/hyperlinkcolor" val="tx"/>
                    </a:ext>
                  </a:extLst>
                </a:hlinkClick>
              </a:rPr>
              <a:t>25/0437r4</a:t>
            </a:r>
            <a:r>
              <a:rPr lang="en-GB" sz="1100" dirty="0">
                <a:solidFill>
                  <a:srgbClr val="00B050"/>
                </a:solidFill>
              </a:rPr>
              <a:t>	CC D0.1 subclause 37.11					Laurent Cariou		[~170CID SP]</a:t>
            </a:r>
          </a:p>
          <a:p>
            <a:pPr lvl="1">
              <a:buFont typeface="Arial" panose="020B0604020202020204" pitchFamily="34" charset="0"/>
              <a:buChar char="•"/>
            </a:pPr>
            <a:r>
              <a:rPr lang="en-GB" sz="1100" dirty="0">
                <a:solidFill>
                  <a:srgbClr val="00B050"/>
                </a:solidFill>
                <a:hlinkClick r:id="rId3">
                  <a:extLst>
                    <a:ext uri="{A12FA001-AC4F-418D-AE19-62706E023703}">
                      <ahyp:hlinkClr xmlns:ahyp="http://schemas.microsoft.com/office/drawing/2018/hyperlinkcolor" val="tx"/>
                    </a:ext>
                  </a:extLst>
                </a:hlinkClick>
              </a:rPr>
              <a:t>25/0438r4</a:t>
            </a:r>
            <a:r>
              <a:rPr lang="en-GB" sz="1100" dirty="0">
                <a:solidFill>
                  <a:srgbClr val="00B050"/>
                </a:solidFill>
              </a:rPr>
              <a:t>	CC D0.1 subclause 9.3.1.8.6					Laurent Cariou		[~110 CID SP]</a:t>
            </a:r>
          </a:p>
          <a:p>
            <a:pPr lvl="1">
              <a:buFont typeface="Arial" panose="020B0604020202020204" pitchFamily="34" charset="0"/>
              <a:buChar char="•"/>
            </a:pPr>
            <a:r>
              <a:rPr lang="en-GB" sz="1100" strike="sngStrike" dirty="0">
                <a:solidFill>
                  <a:srgbClr val="FF0000"/>
                </a:solidFill>
                <a:hlinkClick r:id="rId4">
                  <a:extLst>
                    <a:ext uri="{A12FA001-AC4F-418D-AE19-62706E023703}">
                      <ahyp:hlinkClr xmlns:ahyp="http://schemas.microsoft.com/office/drawing/2018/hyperlinkcolor" val="tx"/>
                    </a:ext>
                  </a:extLst>
                </a:hlinkClick>
              </a:rPr>
              <a:t>25/0571r5</a:t>
            </a:r>
            <a:r>
              <a:rPr lang="en-GB" sz="1100" strike="sngStrike" dirty="0">
                <a:solidFill>
                  <a:srgbClr val="FF0000"/>
                </a:solidFill>
              </a:rPr>
              <a:t>	CR-MAC-CC50-CIDs 1550,1551 and 1553			</a:t>
            </a:r>
            <a:r>
              <a:rPr lang="en-GB" sz="1100" strike="sngStrike" dirty="0" err="1">
                <a:solidFill>
                  <a:srgbClr val="FF0000"/>
                </a:solidFill>
              </a:rPr>
              <a:t>Yajun</a:t>
            </a:r>
            <a:r>
              <a:rPr lang="en-GB" sz="1100" strike="sngStrike" dirty="0">
                <a:solidFill>
                  <a:srgbClr val="FF0000"/>
                </a:solidFill>
              </a:rPr>
              <a:t> Cheng		[3 CID]</a:t>
            </a:r>
          </a:p>
          <a:p>
            <a:pPr lvl="1">
              <a:buFont typeface="Arial" panose="020B0604020202020204" pitchFamily="34" charset="0"/>
              <a:buChar char="•"/>
            </a:pPr>
            <a:r>
              <a:rPr lang="en-GB" sz="1100" dirty="0">
                <a:solidFill>
                  <a:srgbClr val="00B050"/>
                </a:solidFill>
                <a:hlinkClick r:id="rId5">
                  <a:extLst>
                    <a:ext uri="{A12FA001-AC4F-418D-AE19-62706E023703}">
                      <ahyp:hlinkClr xmlns:ahyp="http://schemas.microsoft.com/office/drawing/2018/hyperlinkcolor" val="tx"/>
                    </a:ext>
                  </a:extLst>
                </a:hlinkClick>
              </a:rPr>
              <a:t>25/0599r12</a:t>
            </a:r>
            <a:r>
              <a:rPr lang="en-GB" sz="1100" dirty="0">
                <a:solidFill>
                  <a:srgbClr val="00B050"/>
                </a:solidFill>
              </a:rPr>
              <a:t> PDT MAC MAPC </a:t>
            </a:r>
            <a:r>
              <a:rPr lang="en-GB" sz="1100" dirty="0" err="1">
                <a:solidFill>
                  <a:srgbClr val="00B050"/>
                </a:solidFill>
              </a:rPr>
              <a:t>Signaling</a:t>
            </a:r>
            <a:r>
              <a:rPr lang="en-GB" sz="1100" dirty="0">
                <a:solidFill>
                  <a:srgbClr val="00B050"/>
                </a:solidFill>
              </a:rPr>
              <a:t> and Protocol Aspects		Giovanni Chisci	[30 CIDs SP]</a:t>
            </a:r>
          </a:p>
          <a:p>
            <a:pPr lvl="1">
              <a:buFont typeface="Arial" panose="020B0604020202020204" pitchFamily="34" charset="0"/>
              <a:buChar char="•"/>
            </a:pPr>
            <a:r>
              <a:rPr lang="en-GB" sz="1100" dirty="0">
                <a:solidFill>
                  <a:srgbClr val="00B050"/>
                </a:solidFill>
                <a:hlinkClick r:id="rId6">
                  <a:extLst>
                    <a:ext uri="{A12FA001-AC4F-418D-AE19-62706E023703}">
                      <ahyp:hlinkClr xmlns:ahyp="http://schemas.microsoft.com/office/drawing/2018/hyperlinkcolor" val="tx"/>
                    </a:ext>
                  </a:extLst>
                </a:hlinkClick>
              </a:rPr>
              <a:t>25/0600r12</a:t>
            </a:r>
            <a:r>
              <a:rPr lang="en-GB" sz="1100" dirty="0">
                <a:solidFill>
                  <a:srgbClr val="00B050"/>
                </a:solidFill>
              </a:rPr>
              <a:t> PDT MAC Co-RTWT </a:t>
            </a:r>
            <a:r>
              <a:rPr lang="en-GB" sz="1100" dirty="0" err="1">
                <a:solidFill>
                  <a:srgbClr val="00B050"/>
                </a:solidFill>
              </a:rPr>
              <a:t>Signaling</a:t>
            </a:r>
            <a:r>
              <a:rPr lang="en-GB" sz="1100" dirty="0">
                <a:solidFill>
                  <a:srgbClr val="00B050"/>
                </a:solidFill>
              </a:rPr>
              <a:t> and Protocol Aspects		Giovanni Chisci	[~100 CIDs SP]</a:t>
            </a:r>
          </a:p>
          <a:p>
            <a:pPr lvl="1">
              <a:buFont typeface="Arial" panose="020B0604020202020204" pitchFamily="34" charset="0"/>
              <a:buChar char="•"/>
            </a:pPr>
            <a:r>
              <a:rPr lang="en-GB" sz="1100" dirty="0">
                <a:solidFill>
                  <a:srgbClr val="00B050"/>
                </a:solidFill>
                <a:hlinkClick r:id="rId7">
                  <a:extLst>
                    <a:ext uri="{A12FA001-AC4F-418D-AE19-62706E023703}">
                      <ahyp:hlinkClr xmlns:ahyp="http://schemas.microsoft.com/office/drawing/2018/hyperlinkcolor" val="tx"/>
                    </a:ext>
                  </a:extLst>
                </a:hlinkClick>
              </a:rPr>
              <a:t>25/0627r6</a:t>
            </a:r>
            <a:r>
              <a:rPr lang="en-GB" sz="1100" dirty="0">
                <a:solidFill>
                  <a:srgbClr val="00B050"/>
                </a:solidFill>
              </a:rPr>
              <a:t>	CC50 CR for p-</a:t>
            </a:r>
            <a:r>
              <a:rPr lang="en-GB" sz="1100" dirty="0" err="1">
                <a:solidFill>
                  <a:srgbClr val="00B050"/>
                </a:solidFill>
              </a:rPr>
              <a:t>edca</a:t>
            </a:r>
            <a:r>
              <a:rPr lang="en-GB" sz="1100" dirty="0">
                <a:solidFill>
                  <a:srgbClr val="00B050"/>
                </a:solidFill>
              </a:rPr>
              <a:t>							Dmitry Akhmetov	[SP]</a:t>
            </a:r>
          </a:p>
          <a:p>
            <a:pPr lvl="1">
              <a:buFont typeface="Arial" panose="020B0604020202020204" pitchFamily="34" charset="0"/>
              <a:buChar char="•"/>
            </a:pPr>
            <a:r>
              <a:rPr lang="en-GB" sz="1100" dirty="0">
                <a:solidFill>
                  <a:srgbClr val="00B050"/>
                </a:solidFill>
                <a:hlinkClick r:id="rId8">
                  <a:extLst>
                    <a:ext uri="{A12FA001-AC4F-418D-AE19-62706E023703}">
                      <ahyp:hlinkClr xmlns:ahyp="http://schemas.microsoft.com/office/drawing/2018/hyperlinkcolor" val="tx"/>
                    </a:ext>
                  </a:extLst>
                </a:hlinkClick>
              </a:rPr>
              <a:t>25/0538r2</a:t>
            </a:r>
            <a:r>
              <a:rPr lang="en-GB" sz="1100" dirty="0">
                <a:solidFill>
                  <a:srgbClr val="00B050"/>
                </a:solidFill>
              </a:rPr>
              <a:t>	cc50-cid-1780-discussion-on-npca-switch-back				Chaoming Luo		[SP]</a:t>
            </a:r>
          </a:p>
          <a:p>
            <a:pPr lvl="1">
              <a:buFont typeface="Arial" panose="020B0604020202020204" pitchFamily="34" charset="0"/>
              <a:buChar char="•"/>
            </a:pPr>
            <a:r>
              <a:rPr lang="en-GB" sz="1100" dirty="0">
                <a:solidFill>
                  <a:srgbClr val="00B050"/>
                </a:solidFill>
                <a:hlinkClick r:id="rId9">
                  <a:extLst>
                    <a:ext uri="{A12FA001-AC4F-418D-AE19-62706E023703}">
                      <ahyp:hlinkClr xmlns:ahyp="http://schemas.microsoft.com/office/drawing/2018/hyperlinkcolor" val="tx"/>
                    </a:ext>
                  </a:extLst>
                </a:hlinkClick>
              </a:rPr>
              <a:t>25/640r2</a:t>
            </a:r>
            <a:r>
              <a:rPr lang="en-GB" sz="1100" dirty="0">
                <a:solidFill>
                  <a:srgbClr val="00B050"/>
                </a:solidFill>
              </a:rPr>
              <a:t> CC50 CR for A-MPDU (9.7)						SunHee Baek		[7 CID SP]</a:t>
            </a:r>
          </a:p>
          <a:p>
            <a:pPr lvl="1">
              <a:buFont typeface="Arial" panose="020B0604020202020204" pitchFamily="34" charset="0"/>
              <a:buChar char="•"/>
            </a:pPr>
            <a:r>
              <a:rPr lang="en-GB" sz="1100" dirty="0">
                <a:solidFill>
                  <a:srgbClr val="00B050"/>
                </a:solidFill>
                <a:hlinkClick r:id="rId10">
                  <a:extLst>
                    <a:ext uri="{A12FA001-AC4F-418D-AE19-62706E023703}">
                      <ahyp:hlinkClr xmlns:ahyp="http://schemas.microsoft.com/office/drawing/2018/hyperlinkcolor" val="tx"/>
                    </a:ext>
                  </a:extLst>
                </a:hlinkClick>
              </a:rPr>
              <a:t>25/641r1</a:t>
            </a:r>
            <a:r>
              <a:rPr lang="en-GB" sz="1100" dirty="0">
                <a:solidFill>
                  <a:srgbClr val="00B050"/>
                </a:solidFill>
              </a:rPr>
              <a:t> CC50 CR for A-MPDU operation in a UHR PPDU			SunHee Baek		[1 CID SP]</a:t>
            </a:r>
          </a:p>
          <a:p>
            <a:pPr lvl="1">
              <a:buFont typeface="Arial" panose="020B0604020202020204" pitchFamily="34" charset="0"/>
              <a:buChar char="•"/>
            </a:pPr>
            <a:r>
              <a:rPr lang="en-GB" sz="1100" dirty="0">
                <a:solidFill>
                  <a:srgbClr val="00B050"/>
                </a:solidFill>
                <a:hlinkClick r:id="rId11">
                  <a:extLst>
                    <a:ext uri="{A12FA001-AC4F-418D-AE19-62706E023703}">
                      <ahyp:hlinkClr xmlns:ahyp="http://schemas.microsoft.com/office/drawing/2018/hyperlinkcolor" val="tx"/>
                    </a:ext>
                  </a:extLst>
                </a:hlinkClick>
              </a:rPr>
              <a:t>25/660r0</a:t>
            </a:r>
            <a:r>
              <a:rPr lang="en-GB" sz="1100" dirty="0">
                <a:solidFill>
                  <a:srgbClr val="00B050"/>
                </a:solidFill>
              </a:rPr>
              <a:t> CC50 CR for PPDU Classification for UHR STA			SunHee Baek		[1 CID SP]</a:t>
            </a: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F416D8C7-2FDC-E9F8-6510-B81EF8F5CA12}"/>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3554EE93-C0F1-92B1-DECB-2B713CCB91B5}"/>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2946ADA-8873-004B-A3A1-28F7CF77E6E1}"/>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371943682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2F26147-524E-AED4-7CB5-C5E77D29D67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32CBAE5-05DC-2953-5664-7B1E2808275C}"/>
              </a:ext>
            </a:extLst>
          </p:cNvPr>
          <p:cNvSpPr>
            <a:spLocks noGrp="1"/>
          </p:cNvSpPr>
          <p:nvPr>
            <p:ph type="title"/>
          </p:nvPr>
        </p:nvSpPr>
        <p:spPr>
          <a:xfrm>
            <a:off x="685800" y="685800"/>
            <a:ext cx="7770813" cy="1065213"/>
          </a:xfrm>
        </p:spPr>
        <p:txBody>
          <a:bodyPr/>
          <a:lstStyle/>
          <a:p>
            <a:r>
              <a:rPr lang="en-US" altLang="en-US" dirty="0">
                <a:highlight>
                  <a:srgbClr val="00FF00"/>
                </a:highlight>
              </a:rPr>
              <a:t>Tuesday PHY Agenda–PM2</a:t>
            </a:r>
            <a:endParaRPr lang="en-US" dirty="0">
              <a:highlight>
                <a:srgbClr val="00FF00"/>
              </a:highlight>
            </a:endParaRPr>
          </a:p>
        </p:txBody>
      </p:sp>
      <p:sp>
        <p:nvSpPr>
          <p:cNvPr id="3" name="Content Placeholder 2">
            <a:extLst>
              <a:ext uri="{FF2B5EF4-FFF2-40B4-BE49-F238E27FC236}">
                <a16:creationId xmlns:a16="http://schemas.microsoft.com/office/drawing/2014/main" id="{A48CC64C-6160-07EC-4ACD-F0832DE7BDCB}"/>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lvl="0">
              <a:buFont typeface="Arial" panose="020B0604020202020204" pitchFamily="34" charset="0"/>
              <a:buChar char="•"/>
            </a:pPr>
            <a:r>
              <a:rPr lang="en-GB" sz="1200" dirty="0"/>
              <a:t>PDTs/CRs –</a:t>
            </a:r>
          </a:p>
          <a:p>
            <a:pPr lvl="1">
              <a:buFont typeface="Arial" panose="020B0604020202020204" pitchFamily="34" charset="0"/>
              <a:buChar char="•"/>
            </a:pPr>
            <a:r>
              <a:rPr lang="en-GB" sz="1100" dirty="0">
                <a:solidFill>
                  <a:srgbClr val="00B050"/>
                </a:solidFill>
                <a:hlinkClick r:id="rId2">
                  <a:extLst>
                    <a:ext uri="{A12FA001-AC4F-418D-AE19-62706E023703}">
                      <ahyp:hlinkClr xmlns:ahyp="http://schemas.microsoft.com/office/drawing/2018/hyperlinkcolor" val="tx"/>
                    </a:ext>
                  </a:extLst>
                </a:hlinkClick>
              </a:rPr>
              <a:t>25/0732r0</a:t>
            </a:r>
            <a:r>
              <a:rPr lang="en-GB" sz="1100" dirty="0">
                <a:solidFill>
                  <a:srgbClr val="00B050"/>
                </a:solidFill>
              </a:rPr>
              <a:t> CRs Related to Tone Plan for DRUs					Julia Feng	[22C]</a:t>
            </a:r>
          </a:p>
          <a:p>
            <a:pPr lvl="1">
              <a:buFont typeface="Arial" panose="020B0604020202020204" pitchFamily="34" charset="0"/>
              <a:buChar char="•"/>
            </a:pPr>
            <a:r>
              <a:rPr lang="en-GB" sz="1100" dirty="0">
                <a:solidFill>
                  <a:srgbClr val="00B050"/>
                </a:solidFill>
                <a:hlinkClick r:id="rId3">
                  <a:extLst>
                    <a:ext uri="{A12FA001-AC4F-418D-AE19-62706E023703}">
                      <ahyp:hlinkClr xmlns:ahyp="http://schemas.microsoft.com/office/drawing/2018/hyperlinkcolor" val="tx"/>
                    </a:ext>
                  </a:extLst>
                </a:hlinkClick>
              </a:rPr>
              <a:t>25/0754r0</a:t>
            </a:r>
            <a:r>
              <a:rPr lang="en-GB" sz="1100" dirty="0">
                <a:solidFill>
                  <a:srgbClr val="00B050"/>
                </a:solidFill>
              </a:rPr>
              <a:t> PDT PHY OFDM Modulation						Youhan Kim	[PDT]</a:t>
            </a:r>
          </a:p>
          <a:p>
            <a:pPr lvl="1">
              <a:buFont typeface="Arial" panose="020B0604020202020204" pitchFamily="34" charset="0"/>
              <a:buChar char="•"/>
            </a:pPr>
            <a:r>
              <a:rPr lang="en-GB" sz="1100" dirty="0">
                <a:solidFill>
                  <a:srgbClr val="00B050"/>
                </a:solidFill>
                <a:hlinkClick r:id="rId4">
                  <a:extLst>
                    <a:ext uri="{A12FA001-AC4F-418D-AE19-62706E023703}">
                      <ahyp:hlinkClr xmlns:ahyp="http://schemas.microsoft.com/office/drawing/2018/hyperlinkcolor" val="tx"/>
                    </a:ext>
                  </a:extLst>
                </a:hlinkClick>
              </a:rPr>
              <a:t>25/0615r0</a:t>
            </a:r>
            <a:r>
              <a:rPr lang="en-GB" sz="1100" dirty="0">
                <a:solidFill>
                  <a:srgbClr val="00B050"/>
                </a:solidFill>
              </a:rPr>
              <a:t> CC50 CR on Timing-Related Parameters				Rani Keren	[18C]</a:t>
            </a:r>
          </a:p>
          <a:p>
            <a:pPr lvl="1">
              <a:buFont typeface="Arial" panose="020B0604020202020204" pitchFamily="34" charset="0"/>
              <a:buChar char="•"/>
            </a:pPr>
            <a:r>
              <a:rPr lang="en-GB" sz="1100" dirty="0">
                <a:solidFill>
                  <a:srgbClr val="00B050"/>
                </a:solidFill>
                <a:hlinkClick r:id="rId5">
                  <a:extLst>
                    <a:ext uri="{A12FA001-AC4F-418D-AE19-62706E023703}">
                      <ahyp:hlinkClr xmlns:ahyp="http://schemas.microsoft.com/office/drawing/2018/hyperlinkcolor" val="tx"/>
                    </a:ext>
                  </a:extLst>
                </a:hlinkClick>
              </a:rPr>
              <a:t>25/0731</a:t>
            </a:r>
            <a:r>
              <a:rPr lang="en-GB" sz="1100" dirty="0">
                <a:solidFill>
                  <a:srgbClr val="00B050"/>
                </a:solidFill>
              </a:rPr>
              <a:t> CR for 38.3.15.9.6 User Specific Field - Part 2 on P802.11bn D0.2	Oded Redlich	[13 CID]	</a:t>
            </a:r>
          </a:p>
          <a:p>
            <a:pPr lvl="0">
              <a:buFont typeface="Arial" panose="020B0604020202020204" pitchFamily="34" charset="0"/>
              <a:buChar char="•"/>
            </a:pPr>
            <a:r>
              <a:rPr lang="en-GB" sz="1200" dirty="0">
                <a:solidFill>
                  <a:schemeClr val="bg1">
                    <a:lumMod val="65000"/>
                  </a:schemeClr>
                </a:solidFill>
              </a:rPr>
              <a:t>Submissions – CAD (next revision (if any) in Joint) and CR Dependencies</a:t>
            </a:r>
          </a:p>
          <a:p>
            <a:pPr lvl="1">
              <a:buFont typeface="Arial" panose="020B0604020202020204" pitchFamily="34" charset="0"/>
              <a:buChar char="•"/>
            </a:pPr>
            <a:r>
              <a:rPr lang="fr-FR" sz="1100" dirty="0">
                <a:solidFill>
                  <a:schemeClr val="bg1">
                    <a:lumMod val="65000"/>
                  </a:schemeClr>
                </a:solidFill>
              </a:rPr>
              <a:t>25/0847 TGbn Coexistence Assessment Document					Sigurd Schelstraete</a:t>
            </a:r>
          </a:p>
          <a:p>
            <a:pPr lvl="1">
              <a:buFont typeface="Arial" panose="020B0604020202020204" pitchFamily="34" charset="0"/>
              <a:buChar char="•"/>
            </a:pPr>
            <a:r>
              <a:rPr lang="en-US" sz="1100" dirty="0">
                <a:solidFill>
                  <a:schemeClr val="bg1">
                    <a:lumMod val="65000"/>
                  </a:schemeClr>
                </a:solidFill>
                <a:hlinkClick r:id="rId6">
                  <a:extLst>
                    <a:ext uri="{A12FA001-AC4F-418D-AE19-62706E023703}">
                      <ahyp:hlinkClr xmlns:ahyp="http://schemas.microsoft.com/office/drawing/2018/hyperlinkcolor" val="tx"/>
                    </a:ext>
                  </a:extLst>
                </a:hlinkClick>
              </a:rPr>
              <a:t>25/0721</a:t>
            </a:r>
            <a:r>
              <a:rPr lang="en-US" sz="1100" dirty="0">
                <a:solidFill>
                  <a:schemeClr val="bg1">
                    <a:lumMod val="65000"/>
                  </a:schemeClr>
                </a:solidFill>
              </a:rPr>
              <a:t> UHR Transmit and Receiver Specification for New MCSs- Follow Up 	Juan Fang	[CR-Dep]</a:t>
            </a:r>
          </a:p>
          <a:p>
            <a:pPr lvl="1">
              <a:buFont typeface="Arial" panose="020B0604020202020204" pitchFamily="34" charset="0"/>
              <a:buChar char="•"/>
            </a:pPr>
            <a:r>
              <a:rPr lang="en-US" sz="1100" dirty="0">
                <a:solidFill>
                  <a:schemeClr val="bg1">
                    <a:lumMod val="65000"/>
                  </a:schemeClr>
                </a:solidFill>
                <a:hlinkClick r:id="rId7">
                  <a:extLst>
                    <a:ext uri="{A12FA001-AC4F-418D-AE19-62706E023703}">
                      <ahyp:hlinkClr xmlns:ahyp="http://schemas.microsoft.com/office/drawing/2018/hyperlinkcolor" val="tx"/>
                    </a:ext>
                  </a:extLst>
                </a:hlinkClick>
              </a:rPr>
              <a:t>25/0726</a:t>
            </a:r>
            <a:r>
              <a:rPr lang="en-US" sz="1100" dirty="0">
                <a:solidFill>
                  <a:schemeClr val="bg1">
                    <a:lumMod val="65000"/>
                  </a:schemeClr>
                </a:solidFill>
              </a:rPr>
              <a:t> Transmit and Receive Specifications for New MCS Follow-Up 		Alice Chen	[CR-Dep]</a:t>
            </a:r>
            <a:endParaRPr lang="en-GB" sz="1100" dirty="0"/>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28D51E21-E1F2-9BEA-9744-74C93666C306}"/>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4C4A58CE-9B09-2849-905F-12C269F3BDEA}"/>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78804236-A7F3-890D-E206-F5A964A61105}"/>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135088059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A7B3A43-EC39-83F6-61DF-58F2B3BD3AA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D6FFEEB-52B8-3FE3-2ADD-B9D6FA651215}"/>
              </a:ext>
            </a:extLst>
          </p:cNvPr>
          <p:cNvSpPr>
            <a:spLocks noGrp="1"/>
          </p:cNvSpPr>
          <p:nvPr>
            <p:ph type="title"/>
          </p:nvPr>
        </p:nvSpPr>
        <p:spPr>
          <a:xfrm>
            <a:off x="685800" y="685800"/>
            <a:ext cx="7770813" cy="1065213"/>
          </a:xfrm>
        </p:spPr>
        <p:txBody>
          <a:bodyPr/>
          <a:lstStyle/>
          <a:p>
            <a:r>
              <a:rPr lang="en-US" altLang="en-US" dirty="0">
                <a:highlight>
                  <a:srgbClr val="00FF00"/>
                </a:highlight>
              </a:rPr>
              <a:t>Tuesday MAC Agenda–PM2</a:t>
            </a:r>
            <a:endParaRPr lang="en-US" dirty="0">
              <a:highlight>
                <a:srgbClr val="00FF00"/>
              </a:highlight>
            </a:endParaRPr>
          </a:p>
        </p:txBody>
      </p:sp>
      <p:sp>
        <p:nvSpPr>
          <p:cNvPr id="3" name="Content Placeholder 2">
            <a:extLst>
              <a:ext uri="{FF2B5EF4-FFF2-40B4-BE49-F238E27FC236}">
                <a16:creationId xmlns:a16="http://schemas.microsoft.com/office/drawing/2014/main" id="{2D9BAB48-1695-9187-E0D5-6F5EADAE02DB}"/>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lvl="0">
              <a:buFont typeface="Arial" panose="020B0604020202020204" pitchFamily="34" charset="0"/>
              <a:buChar char="•"/>
            </a:pPr>
            <a:r>
              <a:rPr lang="en-GB" sz="1200" dirty="0"/>
              <a:t>PDTs/CRs – </a:t>
            </a:r>
          </a:p>
          <a:p>
            <a:pPr lvl="1">
              <a:buFont typeface="Arial" panose="020B0604020202020204" pitchFamily="34" charset="0"/>
              <a:buChar char="•"/>
            </a:pPr>
            <a:r>
              <a:rPr lang="en-GB" sz="1100" dirty="0">
                <a:solidFill>
                  <a:srgbClr val="00B050"/>
                </a:solidFill>
                <a:hlinkClick r:id="rId2">
                  <a:extLst>
                    <a:ext uri="{A12FA001-AC4F-418D-AE19-62706E023703}">
                      <ahyp:hlinkClr xmlns:ahyp="http://schemas.microsoft.com/office/drawing/2018/hyperlinkcolor" val="tx"/>
                    </a:ext>
                  </a:extLst>
                </a:hlinkClick>
              </a:rPr>
              <a:t>25/0627r6</a:t>
            </a:r>
            <a:r>
              <a:rPr lang="en-GB" sz="1100" dirty="0">
                <a:solidFill>
                  <a:srgbClr val="00B050"/>
                </a:solidFill>
              </a:rPr>
              <a:t>	CC50 CR for p-</a:t>
            </a:r>
            <a:r>
              <a:rPr lang="en-GB" sz="1100" dirty="0" err="1">
                <a:solidFill>
                  <a:srgbClr val="00B050"/>
                </a:solidFill>
              </a:rPr>
              <a:t>edca</a:t>
            </a:r>
            <a:r>
              <a:rPr lang="en-GB" sz="1100" dirty="0">
                <a:solidFill>
                  <a:srgbClr val="00B050"/>
                </a:solidFill>
              </a:rPr>
              <a:t>							Dmitry Akhmetov	[SP]</a:t>
            </a:r>
          </a:p>
          <a:p>
            <a:pPr lvl="1">
              <a:buFont typeface="Arial" panose="020B0604020202020204" pitchFamily="34" charset="0"/>
              <a:buChar char="•"/>
            </a:pPr>
            <a:r>
              <a:rPr lang="en-GB" sz="1100" strike="sngStrike" dirty="0">
                <a:solidFill>
                  <a:srgbClr val="FF0000"/>
                </a:solidFill>
                <a:hlinkClick r:id="rId3">
                  <a:extLst>
                    <a:ext uri="{A12FA001-AC4F-418D-AE19-62706E023703}">
                      <ahyp:hlinkClr xmlns:ahyp="http://schemas.microsoft.com/office/drawing/2018/hyperlinkcolor" val="tx"/>
                    </a:ext>
                  </a:extLst>
                </a:hlinkClick>
              </a:rPr>
              <a:t>25/0538r2</a:t>
            </a:r>
            <a:r>
              <a:rPr lang="en-GB" sz="1100" strike="sngStrike" dirty="0">
                <a:solidFill>
                  <a:srgbClr val="FF0000"/>
                </a:solidFill>
              </a:rPr>
              <a:t>	cc50-cid-1780-discussion-on-npca-switch-back				Chaoming Luo		[SP]</a:t>
            </a:r>
          </a:p>
          <a:p>
            <a:pPr lvl="1">
              <a:buFont typeface="Arial" panose="020B0604020202020204" pitchFamily="34" charset="0"/>
              <a:buChar char="•"/>
            </a:pPr>
            <a:r>
              <a:rPr lang="en-GB" sz="1100" dirty="0">
                <a:solidFill>
                  <a:srgbClr val="00B050"/>
                </a:solidFill>
                <a:hlinkClick r:id="rId4">
                  <a:extLst>
                    <a:ext uri="{A12FA001-AC4F-418D-AE19-62706E023703}">
                      <ahyp:hlinkClr xmlns:ahyp="http://schemas.microsoft.com/office/drawing/2018/hyperlinkcolor" val="tx"/>
                    </a:ext>
                  </a:extLst>
                </a:hlinkClick>
              </a:rPr>
              <a:t>25/640r2</a:t>
            </a:r>
            <a:r>
              <a:rPr lang="en-GB" sz="1100" dirty="0">
                <a:solidFill>
                  <a:srgbClr val="00B050"/>
                </a:solidFill>
              </a:rPr>
              <a:t> CC50 CR for A-MPDU (9.7)						SunHee Baek		[7 CID SP]</a:t>
            </a:r>
          </a:p>
          <a:p>
            <a:pPr lvl="1">
              <a:buFont typeface="Arial" panose="020B0604020202020204" pitchFamily="34" charset="0"/>
              <a:buChar char="•"/>
            </a:pPr>
            <a:r>
              <a:rPr lang="en-GB" sz="1100" dirty="0">
                <a:solidFill>
                  <a:srgbClr val="00B050"/>
                </a:solidFill>
                <a:hlinkClick r:id="rId5">
                  <a:extLst>
                    <a:ext uri="{A12FA001-AC4F-418D-AE19-62706E023703}">
                      <ahyp:hlinkClr xmlns:ahyp="http://schemas.microsoft.com/office/drawing/2018/hyperlinkcolor" val="tx"/>
                    </a:ext>
                  </a:extLst>
                </a:hlinkClick>
              </a:rPr>
              <a:t>25/641r1</a:t>
            </a:r>
            <a:r>
              <a:rPr lang="en-GB" sz="1100" dirty="0">
                <a:solidFill>
                  <a:srgbClr val="00B050"/>
                </a:solidFill>
              </a:rPr>
              <a:t> CC50 CR for A-MPDU operation in a UHR PPDU			SunHee Baek		[1 CID SP]</a:t>
            </a:r>
          </a:p>
          <a:p>
            <a:pPr lvl="1">
              <a:buFont typeface="Arial" panose="020B0604020202020204" pitchFamily="34" charset="0"/>
              <a:buChar char="•"/>
            </a:pPr>
            <a:r>
              <a:rPr lang="en-GB" sz="1100" dirty="0">
                <a:solidFill>
                  <a:srgbClr val="00B050"/>
                </a:solidFill>
                <a:hlinkClick r:id="rId6">
                  <a:extLst>
                    <a:ext uri="{A12FA001-AC4F-418D-AE19-62706E023703}">
                      <ahyp:hlinkClr xmlns:ahyp="http://schemas.microsoft.com/office/drawing/2018/hyperlinkcolor" val="tx"/>
                    </a:ext>
                  </a:extLst>
                </a:hlinkClick>
              </a:rPr>
              <a:t>25/660r0</a:t>
            </a:r>
            <a:r>
              <a:rPr lang="en-GB" sz="1100" dirty="0">
                <a:solidFill>
                  <a:srgbClr val="00B050"/>
                </a:solidFill>
              </a:rPr>
              <a:t> CC50 CR for PPDU Classification for UHR STA			SunHee Baek		[1 CID SP]</a:t>
            </a:r>
          </a:p>
          <a:p>
            <a:pPr lvl="1">
              <a:buFont typeface="Arial" panose="020B0604020202020204" pitchFamily="34" charset="0"/>
              <a:buChar char="•"/>
            </a:pPr>
            <a:r>
              <a:rPr lang="pt-BR" sz="1100" dirty="0">
                <a:solidFill>
                  <a:srgbClr val="00B050"/>
                </a:solidFill>
                <a:hlinkClick r:id="rId7">
                  <a:extLst>
                    <a:ext uri="{A12FA001-AC4F-418D-AE19-62706E023703}">
                      <ahyp:hlinkClr xmlns:ahyp="http://schemas.microsoft.com/office/drawing/2018/hyperlinkcolor" val="tx"/>
                    </a:ext>
                  </a:extLst>
                </a:hlinkClick>
              </a:rPr>
              <a:t>25/0479r4</a:t>
            </a:r>
            <a:r>
              <a:rPr lang="pt-BR" sz="1100" dirty="0">
                <a:solidFill>
                  <a:srgbClr val="00B050"/>
                </a:solidFill>
              </a:rPr>
              <a:t>	CR_for_CID_1378							Dibakar Das		[1 CID SP]</a:t>
            </a:r>
          </a:p>
          <a:p>
            <a:pPr lvl="1">
              <a:buFont typeface="Arial" panose="020B0604020202020204" pitchFamily="34" charset="0"/>
              <a:buChar char="•"/>
            </a:pPr>
            <a:r>
              <a:rPr lang="en-GB" sz="1100" dirty="0">
                <a:solidFill>
                  <a:schemeClr val="bg1">
                    <a:lumMod val="65000"/>
                  </a:schemeClr>
                </a:solidFill>
                <a:hlinkClick r:id="rId8">
                  <a:extLst>
                    <a:ext uri="{A12FA001-AC4F-418D-AE19-62706E023703}">
                      <ahyp:hlinkClr xmlns:ahyp="http://schemas.microsoft.com/office/drawing/2018/hyperlinkcolor" val="tx"/>
                    </a:ext>
                  </a:extLst>
                </a:hlinkClick>
              </a:rPr>
              <a:t>25/0676r2</a:t>
            </a:r>
            <a:r>
              <a:rPr lang="en-GB" sz="1100" dirty="0">
                <a:solidFill>
                  <a:schemeClr val="bg1">
                    <a:lumMod val="65000"/>
                  </a:schemeClr>
                </a:solidFill>
              </a:rPr>
              <a:t>	CC50 CR for CID3866							Bo Cao			[2 CID SP]</a:t>
            </a:r>
          </a:p>
          <a:p>
            <a:pPr lvl="1">
              <a:buFont typeface="Arial" panose="020B0604020202020204" pitchFamily="34" charset="0"/>
              <a:buChar char="•"/>
            </a:pPr>
            <a:r>
              <a:rPr lang="en-GB" sz="1100" dirty="0">
                <a:solidFill>
                  <a:schemeClr val="bg1">
                    <a:lumMod val="65000"/>
                  </a:schemeClr>
                </a:solidFill>
                <a:hlinkClick r:id="rId9">
                  <a:extLst>
                    <a:ext uri="{A12FA001-AC4F-418D-AE19-62706E023703}">
                      <ahyp:hlinkClr xmlns:ahyp="http://schemas.microsoft.com/office/drawing/2018/hyperlinkcolor" val="tx"/>
                    </a:ext>
                  </a:extLst>
                </a:hlinkClick>
              </a:rPr>
              <a:t>25/0744</a:t>
            </a:r>
            <a:r>
              <a:rPr lang="en-GB" sz="1100" dirty="0">
                <a:solidFill>
                  <a:schemeClr val="bg1">
                    <a:lumMod val="65000"/>
                  </a:schemeClr>
                </a:solidFill>
              </a:rPr>
              <a:t> MAC-PDT-CR-37_12_5-parameter-update				Sherief Helwa		CR-77 CID</a:t>
            </a:r>
          </a:p>
          <a:p>
            <a:pPr lvl="1">
              <a:buFont typeface="Arial" panose="020B0604020202020204" pitchFamily="34" charset="0"/>
              <a:buChar char="•"/>
            </a:pPr>
            <a:r>
              <a:rPr lang="en-GB" sz="1100" dirty="0">
                <a:solidFill>
                  <a:schemeClr val="bg1">
                    <a:lumMod val="65000"/>
                  </a:schemeClr>
                </a:solidFill>
                <a:hlinkClick r:id="rId10">
                  <a:extLst>
                    <a:ext uri="{A12FA001-AC4F-418D-AE19-62706E023703}">
                      <ahyp:hlinkClr xmlns:ahyp="http://schemas.microsoft.com/office/drawing/2018/hyperlinkcolor" val="tx"/>
                    </a:ext>
                  </a:extLst>
                </a:hlinkClick>
              </a:rPr>
              <a:t>25/0688</a:t>
            </a:r>
            <a:r>
              <a:rPr lang="en-GB" sz="1100" dirty="0">
                <a:solidFill>
                  <a:schemeClr val="bg1">
                    <a:lumMod val="65000"/>
                  </a:schemeClr>
                </a:solidFill>
              </a:rPr>
              <a:t> CC50 CR of CID 710							Frank Hsu		[1 CID]</a:t>
            </a:r>
          </a:p>
          <a:p>
            <a:pPr lvl="1">
              <a:buFont typeface="Arial" panose="020B0604020202020204" pitchFamily="34" charset="0"/>
              <a:buChar char="•"/>
            </a:pPr>
            <a:r>
              <a:rPr lang="en-GB" sz="1100" dirty="0">
                <a:solidFill>
                  <a:schemeClr val="bg1">
                    <a:lumMod val="65000"/>
                  </a:schemeClr>
                </a:solidFill>
                <a:hlinkClick r:id="rId11">
                  <a:extLst>
                    <a:ext uri="{A12FA001-AC4F-418D-AE19-62706E023703}">
                      <ahyp:hlinkClr xmlns:ahyp="http://schemas.microsoft.com/office/drawing/2018/hyperlinkcolor" val="tx"/>
                    </a:ext>
                  </a:extLst>
                </a:hlinkClick>
              </a:rPr>
              <a:t>25/0755</a:t>
            </a:r>
            <a:r>
              <a:rPr lang="en-GB" sz="1100" dirty="0">
                <a:solidFill>
                  <a:schemeClr val="bg1">
                    <a:lumMod val="65000"/>
                  </a:schemeClr>
                </a:solidFill>
              </a:rPr>
              <a:t> PDT-MAC-Co-TDMA-CR-CC50-Part-2					Sanket Kalamkar	[33 CID]</a:t>
            </a:r>
          </a:p>
          <a:p>
            <a:pPr lvl="1">
              <a:buFont typeface="Arial" panose="020B0604020202020204" pitchFamily="34" charset="0"/>
              <a:buChar char="•"/>
            </a:pPr>
            <a:r>
              <a:rPr lang="en-GB" sz="1100" dirty="0">
                <a:solidFill>
                  <a:schemeClr val="bg1">
                    <a:lumMod val="65000"/>
                  </a:schemeClr>
                </a:solidFill>
                <a:hlinkClick r:id="rId12">
                  <a:extLst>
                    <a:ext uri="{A12FA001-AC4F-418D-AE19-62706E023703}">
                      <ahyp:hlinkClr xmlns:ahyp="http://schemas.microsoft.com/office/drawing/2018/hyperlinkcolor" val="tx"/>
                    </a:ext>
                  </a:extLst>
                </a:hlinkClick>
              </a:rPr>
              <a:t>25/0756</a:t>
            </a:r>
            <a:r>
              <a:rPr lang="en-GB" sz="1100" dirty="0">
                <a:solidFill>
                  <a:schemeClr val="bg1">
                    <a:lumMod val="65000"/>
                  </a:schemeClr>
                </a:solidFill>
              </a:rPr>
              <a:t> CC50 CR for CID 2693							Eda Genc		[1 CID]</a:t>
            </a: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81D89895-C570-55C9-C7FD-42101E4D9AD7}"/>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C57CBA38-B7BA-B941-0490-18A88B1D3FAA}"/>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60F05CC2-DF97-E1CE-B4E3-DC309AFC2BF3}"/>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367138119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2B58C2B-E402-161D-808F-8EE89926FB4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EB17808-4470-9417-8D81-6DD45F830541}"/>
              </a:ext>
            </a:extLst>
          </p:cNvPr>
          <p:cNvSpPr>
            <a:spLocks noGrp="1"/>
          </p:cNvSpPr>
          <p:nvPr>
            <p:ph type="title"/>
          </p:nvPr>
        </p:nvSpPr>
        <p:spPr>
          <a:xfrm>
            <a:off x="685800" y="685800"/>
            <a:ext cx="7770813" cy="1065213"/>
          </a:xfrm>
        </p:spPr>
        <p:txBody>
          <a:bodyPr/>
          <a:lstStyle/>
          <a:p>
            <a:r>
              <a:rPr lang="en-US" altLang="en-US" dirty="0">
                <a:highlight>
                  <a:srgbClr val="00FF00"/>
                </a:highlight>
              </a:rPr>
              <a:t>Wednesday PHY Agenda–AM1</a:t>
            </a:r>
            <a:endParaRPr lang="en-US" dirty="0">
              <a:highlight>
                <a:srgbClr val="00FF00"/>
              </a:highlight>
            </a:endParaRPr>
          </a:p>
        </p:txBody>
      </p:sp>
      <p:sp>
        <p:nvSpPr>
          <p:cNvPr id="3" name="Content Placeholder 2">
            <a:extLst>
              <a:ext uri="{FF2B5EF4-FFF2-40B4-BE49-F238E27FC236}">
                <a16:creationId xmlns:a16="http://schemas.microsoft.com/office/drawing/2014/main" id="{2A133CFA-7934-B08E-32F4-03CE34BBF215}"/>
              </a:ext>
            </a:extLst>
          </p:cNvPr>
          <p:cNvSpPr>
            <a:spLocks noGrp="1"/>
          </p:cNvSpPr>
          <p:nvPr>
            <p:ph idx="1"/>
          </p:nvPr>
        </p:nvSpPr>
        <p:spPr>
          <a:xfrm>
            <a:off x="685800" y="1905000"/>
            <a:ext cx="7770813" cy="45704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lvl="0">
              <a:buFont typeface="Arial" panose="020B0604020202020204" pitchFamily="34" charset="0"/>
              <a:buChar char="•"/>
            </a:pPr>
            <a:r>
              <a:rPr lang="en-GB" sz="1200" dirty="0"/>
              <a:t>PDTs/CRs –</a:t>
            </a:r>
          </a:p>
          <a:p>
            <a:pPr lvl="1">
              <a:buFont typeface="Arial" panose="020B0604020202020204" pitchFamily="34" charset="0"/>
              <a:buChar char="•"/>
            </a:pPr>
            <a:r>
              <a:rPr lang="en-GB" sz="1100" dirty="0">
                <a:solidFill>
                  <a:srgbClr val="00B050"/>
                </a:solidFill>
                <a:hlinkClick r:id="rId2">
                  <a:extLst>
                    <a:ext uri="{A12FA001-AC4F-418D-AE19-62706E023703}">
                      <ahyp:hlinkClr xmlns:ahyp="http://schemas.microsoft.com/office/drawing/2018/hyperlinkcolor" val="tx"/>
                    </a:ext>
                  </a:extLst>
                </a:hlinkClick>
              </a:rPr>
              <a:t>25/0846</a:t>
            </a:r>
            <a:r>
              <a:rPr lang="en-GB" sz="1100" dirty="0">
                <a:solidFill>
                  <a:srgbClr val="00B050"/>
                </a:solidFill>
              </a:rPr>
              <a:t> Comment resolution for 38.3.11 (MCS and UEQM)			Rui Cao 		 [22 CID]</a:t>
            </a:r>
          </a:p>
          <a:p>
            <a:pPr lvl="1">
              <a:buFont typeface="Arial" panose="020B0604020202020204" pitchFamily="34" charset="0"/>
              <a:buChar char="•"/>
            </a:pPr>
            <a:r>
              <a:rPr lang="en-GB" sz="1100" dirty="0">
                <a:solidFill>
                  <a:srgbClr val="00B050"/>
                </a:solidFill>
                <a:hlinkClick r:id="rId3">
                  <a:extLst>
                    <a:ext uri="{A12FA001-AC4F-418D-AE19-62706E023703}">
                      <ahyp:hlinkClr xmlns:ahyp="http://schemas.microsoft.com/office/drawing/2018/hyperlinkcolor" val="tx"/>
                    </a:ext>
                  </a:extLst>
                </a:hlinkClick>
              </a:rPr>
              <a:t>25/0855</a:t>
            </a:r>
            <a:r>
              <a:rPr lang="en-GB" sz="1100" dirty="0">
                <a:solidFill>
                  <a:srgbClr val="00B050"/>
                </a:solidFill>
              </a:rPr>
              <a:t> Comment resolution for 38.5 (Parameters for UHR-MCS)			Rui Cao		 [13 CID]</a:t>
            </a:r>
          </a:p>
          <a:p>
            <a:pPr lvl="1">
              <a:buFont typeface="Arial" panose="020B0604020202020204" pitchFamily="34" charset="0"/>
              <a:buChar char="•"/>
            </a:pPr>
            <a:r>
              <a:rPr lang="en-GB" sz="1100" strike="sngStrike" dirty="0">
                <a:solidFill>
                  <a:srgbClr val="FF0000"/>
                </a:solidFill>
                <a:hlinkClick r:id="rId4">
                  <a:extLst>
                    <a:ext uri="{A12FA001-AC4F-418D-AE19-62706E023703}">
                      <ahyp:hlinkClr xmlns:ahyp="http://schemas.microsoft.com/office/drawing/2018/hyperlinkcolor" val="tx"/>
                    </a:ext>
                  </a:extLst>
                </a:hlinkClick>
              </a:rPr>
              <a:t>25/0732</a:t>
            </a:r>
            <a:r>
              <a:rPr lang="en-GB" sz="1100" strike="sngStrike" dirty="0">
                <a:solidFill>
                  <a:srgbClr val="FF0000"/>
                </a:solidFill>
              </a:rPr>
              <a:t> CC50 CRs Related to Tone Plan for DRUs  				Shuling Feng	 	 [49 CID]</a:t>
            </a:r>
          </a:p>
          <a:p>
            <a:pPr lvl="1">
              <a:buFont typeface="Arial" panose="020B0604020202020204" pitchFamily="34" charset="0"/>
              <a:buChar char="•"/>
            </a:pPr>
            <a:r>
              <a:rPr lang="en-GB" sz="1100" dirty="0">
                <a:solidFill>
                  <a:srgbClr val="00B050"/>
                </a:solidFill>
                <a:hlinkClick r:id="rId5">
                  <a:extLst>
                    <a:ext uri="{A12FA001-AC4F-418D-AE19-62706E023703}">
                      <ahyp:hlinkClr xmlns:ahyp="http://schemas.microsoft.com/office/drawing/2018/hyperlinkcolor" val="tx"/>
                    </a:ext>
                  </a:extLst>
                </a:hlinkClick>
              </a:rPr>
              <a:t>25/0884</a:t>
            </a:r>
            <a:r>
              <a:rPr lang="en-GB" sz="1100" dirty="0">
                <a:solidFill>
                  <a:srgbClr val="00B050"/>
                </a:solidFill>
              </a:rPr>
              <a:t> PDT PHY Subclauses 38.3.9 and 38.3.8					Yusuke Asai		 [55 CID]</a:t>
            </a:r>
          </a:p>
          <a:p>
            <a:pPr lvl="1">
              <a:buFont typeface="Arial" panose="020B0604020202020204" pitchFamily="34" charset="0"/>
              <a:buChar char="•"/>
            </a:pPr>
            <a:r>
              <a:rPr lang="en-GB" sz="1100" dirty="0">
                <a:solidFill>
                  <a:srgbClr val="00B050"/>
                </a:solidFill>
                <a:hlinkClick r:id="rId6">
                  <a:extLst>
                    <a:ext uri="{A12FA001-AC4F-418D-AE19-62706E023703}">
                      <ahyp:hlinkClr xmlns:ahyp="http://schemas.microsoft.com/office/drawing/2018/hyperlinkcolor" val="tx"/>
                    </a:ext>
                  </a:extLst>
                </a:hlinkClick>
              </a:rPr>
              <a:t>25/0844</a:t>
            </a:r>
            <a:r>
              <a:rPr lang="en-GB" sz="1100" dirty="0">
                <a:solidFill>
                  <a:srgbClr val="00B050"/>
                </a:solidFill>
              </a:rPr>
              <a:t> PDT- Transmit Constellation Error Definition for UHR RRU TB PPDU	Ying Liu	 	[?? CID] </a:t>
            </a:r>
          </a:p>
          <a:p>
            <a:pPr lvl="1">
              <a:buFont typeface="Arial" panose="020B0604020202020204" pitchFamily="34" charset="0"/>
              <a:buChar char="•"/>
            </a:pPr>
            <a:r>
              <a:rPr lang="en-GB" sz="1100" dirty="0">
                <a:solidFill>
                  <a:srgbClr val="00B050"/>
                </a:solidFill>
                <a:hlinkClick r:id="rId7">
                  <a:extLst>
                    <a:ext uri="{A12FA001-AC4F-418D-AE19-62706E023703}">
                      <ahyp:hlinkClr xmlns:ahyp="http://schemas.microsoft.com/office/drawing/2018/hyperlinkcolor" val="tx"/>
                    </a:ext>
                  </a:extLst>
                </a:hlinkClick>
              </a:rPr>
              <a:t>25/0902</a:t>
            </a:r>
            <a:r>
              <a:rPr lang="en-GB" sz="1100" dirty="0">
                <a:solidFill>
                  <a:srgbClr val="00B050"/>
                </a:solidFill>
              </a:rPr>
              <a:t> cr-for-subclause-38.3.2.2.2						Bo Gong	 	[?? CID]</a:t>
            </a:r>
          </a:p>
          <a:p>
            <a:pPr lvl="1">
              <a:buFont typeface="Arial" panose="020B0604020202020204" pitchFamily="34" charset="0"/>
              <a:buChar char="•"/>
            </a:pPr>
            <a:r>
              <a:rPr lang="en-US" sz="1100" dirty="0">
                <a:solidFill>
                  <a:srgbClr val="00B050"/>
                </a:solidFill>
                <a:hlinkClick r:id="rId8">
                  <a:extLst>
                    <a:ext uri="{A12FA001-AC4F-418D-AE19-62706E023703}">
                      <ahyp:hlinkClr xmlns:ahyp="http://schemas.microsoft.com/office/drawing/2018/hyperlinkcolor" val="tx"/>
                    </a:ext>
                  </a:extLst>
                </a:hlinkClick>
              </a:rPr>
              <a:t>25/0914</a:t>
            </a:r>
            <a:r>
              <a:rPr lang="en-US" sz="1100" dirty="0">
                <a:solidFill>
                  <a:srgbClr val="00B050"/>
                </a:solidFill>
              </a:rPr>
              <a:t> CC50 CR on DRU - Definition of Distribution Bandwidth 		Mahmoud Kamel</a:t>
            </a:r>
            <a:r>
              <a:rPr lang="en-GB" sz="1100" dirty="0">
                <a:solidFill>
                  <a:srgbClr val="00B050"/>
                </a:solidFill>
              </a:rPr>
              <a:t> 	[5 CID]</a:t>
            </a:r>
          </a:p>
          <a:p>
            <a:pPr lvl="1">
              <a:buFont typeface="Arial" panose="020B0604020202020204" pitchFamily="34" charset="0"/>
              <a:buChar char="•"/>
            </a:pPr>
            <a:r>
              <a:rPr lang="en-GB" sz="1100" dirty="0">
                <a:solidFill>
                  <a:srgbClr val="00B050"/>
                </a:solidFill>
                <a:hlinkClick r:id="rId9">
                  <a:extLst>
                    <a:ext uri="{A12FA001-AC4F-418D-AE19-62706E023703}">
                      <ahyp:hlinkClr xmlns:ahyp="http://schemas.microsoft.com/office/drawing/2018/hyperlinkcolor" val="tx"/>
                    </a:ext>
                  </a:extLst>
                </a:hlinkClick>
              </a:rPr>
              <a:t>25/0886</a:t>
            </a:r>
            <a:r>
              <a:rPr lang="en-GB" sz="1100" dirty="0">
                <a:solidFill>
                  <a:srgbClr val="00B050"/>
                </a:solidFill>
              </a:rPr>
              <a:t> CC50 CR for DRU DCM							Mengshi Hu		[1 CID]</a:t>
            </a:r>
          </a:p>
          <a:p>
            <a:pPr lvl="1">
              <a:buFont typeface="Arial" panose="020B0604020202020204" pitchFamily="34" charset="0"/>
              <a:buChar char="•"/>
            </a:pPr>
            <a:r>
              <a:rPr lang="en-GB" sz="1100" dirty="0">
                <a:solidFill>
                  <a:srgbClr val="00B050"/>
                </a:solidFill>
                <a:hlinkClick r:id="rId10">
                  <a:extLst>
                    <a:ext uri="{A12FA001-AC4F-418D-AE19-62706E023703}">
                      <ahyp:hlinkClr xmlns:ahyp="http://schemas.microsoft.com/office/drawing/2018/hyperlinkcolor" val="tx"/>
                    </a:ext>
                  </a:extLst>
                </a:hlinkClick>
              </a:rPr>
              <a:t>25/0804</a:t>
            </a:r>
            <a:r>
              <a:rPr lang="en-GB" sz="1100" dirty="0">
                <a:solidFill>
                  <a:srgbClr val="00B050"/>
                </a:solidFill>
              </a:rPr>
              <a:t> CC50 CR for 37.6 Nominal Packet Padding Values Selection Rules	Mengshi Hu		[1 CID]</a:t>
            </a:r>
          </a:p>
          <a:p>
            <a:pPr lvl="0">
              <a:buFont typeface="Arial" panose="020B0604020202020204" pitchFamily="34" charset="0"/>
              <a:buChar char="•"/>
            </a:pPr>
            <a:r>
              <a:rPr lang="en-GB" sz="1200" dirty="0"/>
              <a:t>Submissions – CAD (next revision (if any) in Joint) and CR Dependencies</a:t>
            </a:r>
          </a:p>
          <a:p>
            <a:pPr lvl="1">
              <a:buFont typeface="Arial" panose="020B0604020202020204" pitchFamily="34" charset="0"/>
              <a:buChar char="•"/>
            </a:pPr>
            <a:r>
              <a:rPr lang="fr-FR" sz="1100" dirty="0">
                <a:solidFill>
                  <a:schemeClr val="bg1">
                    <a:lumMod val="65000"/>
                  </a:schemeClr>
                </a:solidFill>
                <a:hlinkClick r:id="rId11">
                  <a:extLst>
                    <a:ext uri="{A12FA001-AC4F-418D-AE19-62706E023703}">
                      <ahyp:hlinkClr xmlns:ahyp="http://schemas.microsoft.com/office/drawing/2018/hyperlinkcolor" val="tx"/>
                    </a:ext>
                  </a:extLst>
                </a:hlinkClick>
              </a:rPr>
              <a:t>25/0847</a:t>
            </a:r>
            <a:r>
              <a:rPr lang="fr-FR" sz="1100" dirty="0">
                <a:solidFill>
                  <a:schemeClr val="bg1">
                    <a:lumMod val="65000"/>
                  </a:schemeClr>
                </a:solidFill>
              </a:rPr>
              <a:t> TGbn Coexistence Assessment Document					Sigurd Schelstraete</a:t>
            </a:r>
          </a:p>
          <a:p>
            <a:pPr lvl="1">
              <a:buFont typeface="Arial" panose="020B0604020202020204" pitchFamily="34" charset="0"/>
              <a:buChar char="•"/>
            </a:pPr>
            <a:r>
              <a:rPr lang="en-US" sz="1100" dirty="0">
                <a:solidFill>
                  <a:schemeClr val="bg1">
                    <a:lumMod val="65000"/>
                  </a:schemeClr>
                </a:solidFill>
                <a:hlinkClick r:id="rId12">
                  <a:extLst>
                    <a:ext uri="{A12FA001-AC4F-418D-AE19-62706E023703}">
                      <ahyp:hlinkClr xmlns:ahyp="http://schemas.microsoft.com/office/drawing/2018/hyperlinkcolor" val="tx"/>
                    </a:ext>
                  </a:extLst>
                </a:hlinkClick>
              </a:rPr>
              <a:t>25/0721</a:t>
            </a:r>
            <a:r>
              <a:rPr lang="en-US" sz="1100" dirty="0">
                <a:solidFill>
                  <a:schemeClr val="bg1">
                    <a:lumMod val="65000"/>
                  </a:schemeClr>
                </a:solidFill>
              </a:rPr>
              <a:t> UHR Transmit and Receiver Specification for New MCSs- Follow Up 	Juan Fang	[CR-Dep]</a:t>
            </a:r>
          </a:p>
          <a:p>
            <a:pPr lvl="1">
              <a:buFont typeface="Arial" panose="020B0604020202020204" pitchFamily="34" charset="0"/>
              <a:buChar char="•"/>
            </a:pPr>
            <a:r>
              <a:rPr lang="en-US" sz="1100" dirty="0">
                <a:solidFill>
                  <a:srgbClr val="00B050"/>
                </a:solidFill>
                <a:hlinkClick r:id="rId13">
                  <a:extLst>
                    <a:ext uri="{A12FA001-AC4F-418D-AE19-62706E023703}">
                      <ahyp:hlinkClr xmlns:ahyp="http://schemas.microsoft.com/office/drawing/2018/hyperlinkcolor" val="tx"/>
                    </a:ext>
                  </a:extLst>
                </a:hlinkClick>
              </a:rPr>
              <a:t>25/0726</a:t>
            </a:r>
            <a:r>
              <a:rPr lang="en-US" sz="1100" dirty="0">
                <a:solidFill>
                  <a:srgbClr val="00B050"/>
                </a:solidFill>
              </a:rPr>
              <a:t> Transmit and Receive Specifications for New MCS Follow-Up 		Alice Chen	[CR-Dep]</a:t>
            </a:r>
            <a:endParaRPr lang="en-GB" sz="1200" dirty="0">
              <a:solidFill>
                <a:srgbClr val="00B050"/>
              </a:solidFill>
            </a:endParaRP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4DC89AE7-18A0-CFF4-5417-BA493DF8F18A}"/>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1AA8011A-27D5-15DF-BD8F-FE9170F9998E}"/>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FD549D6-4330-71B6-35C8-205E62B0B91C}"/>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373297643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1CC59EA-8A48-EAC2-AB39-D4F3FE89D1B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4C233CC-CAAB-033C-3A24-517C52D5F2CD}"/>
              </a:ext>
            </a:extLst>
          </p:cNvPr>
          <p:cNvSpPr>
            <a:spLocks noGrp="1"/>
          </p:cNvSpPr>
          <p:nvPr>
            <p:ph type="title"/>
          </p:nvPr>
        </p:nvSpPr>
        <p:spPr>
          <a:xfrm>
            <a:off x="685800" y="685800"/>
            <a:ext cx="7770813" cy="1065213"/>
          </a:xfrm>
        </p:spPr>
        <p:txBody>
          <a:bodyPr/>
          <a:lstStyle/>
          <a:p>
            <a:r>
              <a:rPr lang="en-US" altLang="en-US" dirty="0">
                <a:highlight>
                  <a:srgbClr val="00FF00"/>
                </a:highlight>
              </a:rPr>
              <a:t>Wednesday MAC Agenda–AM1</a:t>
            </a:r>
            <a:endParaRPr lang="en-US" dirty="0">
              <a:highlight>
                <a:srgbClr val="00FF00"/>
              </a:highlight>
            </a:endParaRPr>
          </a:p>
        </p:txBody>
      </p:sp>
      <p:sp>
        <p:nvSpPr>
          <p:cNvPr id="3" name="Content Placeholder 2">
            <a:extLst>
              <a:ext uri="{FF2B5EF4-FFF2-40B4-BE49-F238E27FC236}">
                <a16:creationId xmlns:a16="http://schemas.microsoft.com/office/drawing/2014/main" id="{69FCEE8E-8AF8-8730-ADF2-7C1F85CC8743}"/>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lvl="0">
              <a:buFont typeface="Arial" panose="020B0604020202020204" pitchFamily="34" charset="0"/>
              <a:buChar char="•"/>
            </a:pPr>
            <a:r>
              <a:rPr lang="en-GB" sz="1200" dirty="0"/>
              <a:t>PDTs/CRs –</a:t>
            </a:r>
          </a:p>
          <a:p>
            <a:pPr lvl="1">
              <a:buFont typeface="Arial" panose="020B0604020202020204" pitchFamily="34" charset="0"/>
              <a:buChar char="•"/>
            </a:pPr>
            <a:r>
              <a:rPr lang="en-GB" sz="1100" dirty="0">
                <a:solidFill>
                  <a:srgbClr val="00B050"/>
                </a:solidFill>
                <a:hlinkClick r:id="rId2">
                  <a:extLst>
                    <a:ext uri="{A12FA001-AC4F-418D-AE19-62706E023703}">
                      <ahyp:hlinkClr xmlns:ahyp="http://schemas.microsoft.com/office/drawing/2018/hyperlinkcolor" val="tx"/>
                    </a:ext>
                  </a:extLst>
                </a:hlinkClick>
              </a:rPr>
              <a:t>25/0676</a:t>
            </a:r>
            <a:r>
              <a:rPr lang="en-GB" sz="1100" dirty="0">
                <a:solidFill>
                  <a:srgbClr val="00B050"/>
                </a:solidFill>
              </a:rPr>
              <a:t> CC50 CR for CID3866							Bo Cao			[2 CID SP]</a:t>
            </a:r>
          </a:p>
          <a:p>
            <a:pPr lvl="1">
              <a:buFont typeface="Arial" panose="020B0604020202020204" pitchFamily="34" charset="0"/>
              <a:buChar char="•"/>
            </a:pPr>
            <a:r>
              <a:rPr lang="en-US" sz="1100" dirty="0">
                <a:solidFill>
                  <a:srgbClr val="00B050"/>
                </a:solidFill>
                <a:hlinkClick r:id="rId3">
                  <a:extLst>
                    <a:ext uri="{A12FA001-AC4F-418D-AE19-62706E023703}">
                      <ahyp:hlinkClr xmlns:ahyp="http://schemas.microsoft.com/office/drawing/2018/hyperlinkcolor" val="tx"/>
                    </a:ext>
                  </a:extLst>
                </a:hlinkClick>
              </a:rPr>
              <a:t>25/0713</a:t>
            </a:r>
            <a:r>
              <a:rPr lang="en-US" sz="1100" dirty="0">
                <a:solidFill>
                  <a:srgbClr val="00B050"/>
                </a:solidFill>
              </a:rPr>
              <a:t> PDT-MAC-DSO-Follow-Up						Morteza Mehrnoush	[8 CID SP]</a:t>
            </a:r>
          </a:p>
          <a:p>
            <a:pPr lvl="1">
              <a:buFont typeface="Arial" panose="020B0604020202020204" pitchFamily="34" charset="0"/>
              <a:buChar char="•"/>
            </a:pPr>
            <a:r>
              <a:rPr lang="en-US" sz="1100" dirty="0">
                <a:solidFill>
                  <a:srgbClr val="00B050"/>
                </a:solidFill>
                <a:hlinkClick r:id="rId4">
                  <a:extLst>
                    <a:ext uri="{A12FA001-AC4F-418D-AE19-62706E023703}">
                      <ahyp:hlinkClr xmlns:ahyp="http://schemas.microsoft.com/office/drawing/2018/hyperlinkcolor" val="tx"/>
                    </a:ext>
                  </a:extLst>
                </a:hlinkClick>
              </a:rPr>
              <a:t>25/0736</a:t>
            </a:r>
            <a:r>
              <a:rPr lang="en-US" sz="1100" dirty="0">
                <a:solidFill>
                  <a:srgbClr val="00B050"/>
                </a:solidFill>
              </a:rPr>
              <a:t> PDT MAC on Seamless Roaming Part 2					Duncan Ho		[11C SP]</a:t>
            </a:r>
          </a:p>
          <a:p>
            <a:pPr lvl="1">
              <a:buFont typeface="Arial" panose="020B0604020202020204" pitchFamily="34" charset="0"/>
              <a:buChar char="•"/>
            </a:pPr>
            <a:r>
              <a:rPr lang="en-US" sz="1100" dirty="0">
                <a:solidFill>
                  <a:srgbClr val="00B050"/>
                </a:solidFill>
                <a:hlinkClick r:id="rId5">
                  <a:extLst>
                    <a:ext uri="{A12FA001-AC4F-418D-AE19-62706E023703}">
                      <ahyp:hlinkClr xmlns:ahyp="http://schemas.microsoft.com/office/drawing/2018/hyperlinkcolor" val="tx"/>
                    </a:ext>
                  </a:extLst>
                </a:hlinkClick>
              </a:rPr>
              <a:t>25/0627</a:t>
            </a:r>
            <a:r>
              <a:rPr lang="en-US" sz="1100" dirty="0">
                <a:solidFill>
                  <a:srgbClr val="00B050"/>
                </a:solidFill>
              </a:rPr>
              <a:t> CC50 CR for p-</a:t>
            </a:r>
            <a:r>
              <a:rPr lang="en-US" sz="1100" dirty="0" err="1">
                <a:solidFill>
                  <a:srgbClr val="00B050"/>
                </a:solidFill>
              </a:rPr>
              <a:t>edca</a:t>
            </a:r>
            <a:r>
              <a:rPr lang="en-US" sz="1100" dirty="0">
                <a:solidFill>
                  <a:srgbClr val="00B050"/>
                </a:solidFill>
              </a:rPr>
              <a:t>							Dmitry Akhmetov	[SP]</a:t>
            </a:r>
          </a:p>
          <a:p>
            <a:pPr lvl="1">
              <a:buFont typeface="Arial" panose="020B0604020202020204" pitchFamily="34" charset="0"/>
              <a:buChar char="•"/>
            </a:pPr>
            <a:r>
              <a:rPr lang="en-GB" sz="1100" dirty="0">
                <a:solidFill>
                  <a:schemeClr val="bg1">
                    <a:lumMod val="65000"/>
                  </a:schemeClr>
                </a:solidFill>
                <a:hlinkClick r:id="rId6">
                  <a:extLst>
                    <a:ext uri="{A12FA001-AC4F-418D-AE19-62706E023703}">
                      <ahyp:hlinkClr xmlns:ahyp="http://schemas.microsoft.com/office/drawing/2018/hyperlinkcolor" val="tx"/>
                    </a:ext>
                  </a:extLst>
                </a:hlinkClick>
              </a:rPr>
              <a:t>25/0744</a:t>
            </a:r>
            <a:r>
              <a:rPr lang="en-GB" sz="1100" dirty="0">
                <a:solidFill>
                  <a:schemeClr val="bg1">
                    <a:lumMod val="65000"/>
                  </a:schemeClr>
                </a:solidFill>
              </a:rPr>
              <a:t> MAC-PDT-CR-37_12_5-parameter-update				Sherief Helwa		CR-77 CID</a:t>
            </a:r>
          </a:p>
          <a:p>
            <a:pPr lvl="1">
              <a:buFont typeface="Arial" panose="020B0604020202020204" pitchFamily="34" charset="0"/>
              <a:buChar char="•"/>
            </a:pPr>
            <a:r>
              <a:rPr lang="en-GB" sz="1100" dirty="0">
                <a:solidFill>
                  <a:schemeClr val="bg1">
                    <a:lumMod val="65000"/>
                  </a:schemeClr>
                </a:solidFill>
                <a:hlinkClick r:id="rId7">
                  <a:extLst>
                    <a:ext uri="{A12FA001-AC4F-418D-AE19-62706E023703}">
                      <ahyp:hlinkClr xmlns:ahyp="http://schemas.microsoft.com/office/drawing/2018/hyperlinkcolor" val="tx"/>
                    </a:ext>
                  </a:extLst>
                </a:hlinkClick>
              </a:rPr>
              <a:t>25/0688</a:t>
            </a:r>
            <a:r>
              <a:rPr lang="en-GB" sz="1100" dirty="0">
                <a:solidFill>
                  <a:schemeClr val="bg1">
                    <a:lumMod val="65000"/>
                  </a:schemeClr>
                </a:solidFill>
              </a:rPr>
              <a:t> CC50 CR of CID 710							Frank Hsu		[1 CID]</a:t>
            </a:r>
          </a:p>
          <a:p>
            <a:pPr lvl="1">
              <a:buFont typeface="Arial" panose="020B0604020202020204" pitchFamily="34" charset="0"/>
              <a:buChar char="•"/>
            </a:pPr>
            <a:r>
              <a:rPr lang="en-GB" sz="1100" dirty="0">
                <a:solidFill>
                  <a:schemeClr val="bg1">
                    <a:lumMod val="65000"/>
                  </a:schemeClr>
                </a:solidFill>
                <a:hlinkClick r:id="rId8">
                  <a:extLst>
                    <a:ext uri="{A12FA001-AC4F-418D-AE19-62706E023703}">
                      <ahyp:hlinkClr xmlns:ahyp="http://schemas.microsoft.com/office/drawing/2018/hyperlinkcolor" val="tx"/>
                    </a:ext>
                  </a:extLst>
                </a:hlinkClick>
              </a:rPr>
              <a:t>25/0755</a:t>
            </a:r>
            <a:r>
              <a:rPr lang="en-GB" sz="1100" dirty="0">
                <a:solidFill>
                  <a:schemeClr val="bg1">
                    <a:lumMod val="65000"/>
                  </a:schemeClr>
                </a:solidFill>
              </a:rPr>
              <a:t> PDT-MAC-Co-TDMA-CR-CC50-Part-2					Sanket Kalamkar	[33 CID]</a:t>
            </a:r>
          </a:p>
          <a:p>
            <a:pPr lvl="1">
              <a:buFont typeface="Arial" panose="020B0604020202020204" pitchFamily="34" charset="0"/>
              <a:buChar char="•"/>
            </a:pPr>
            <a:r>
              <a:rPr lang="en-GB" sz="1100" dirty="0">
                <a:solidFill>
                  <a:schemeClr val="bg1">
                    <a:lumMod val="65000"/>
                  </a:schemeClr>
                </a:solidFill>
                <a:hlinkClick r:id="rId9">
                  <a:extLst>
                    <a:ext uri="{A12FA001-AC4F-418D-AE19-62706E023703}">
                      <ahyp:hlinkClr xmlns:ahyp="http://schemas.microsoft.com/office/drawing/2018/hyperlinkcolor" val="tx"/>
                    </a:ext>
                  </a:extLst>
                </a:hlinkClick>
              </a:rPr>
              <a:t>25/0756</a:t>
            </a:r>
            <a:r>
              <a:rPr lang="en-GB" sz="1100" dirty="0">
                <a:solidFill>
                  <a:schemeClr val="bg1">
                    <a:lumMod val="65000"/>
                  </a:schemeClr>
                </a:solidFill>
              </a:rPr>
              <a:t> CC50 CR for CID 2693							Eda Genc		[1 CID]</a:t>
            </a:r>
          </a:p>
          <a:p>
            <a:pPr lvl="1">
              <a:buFont typeface="Arial" panose="020B0604020202020204" pitchFamily="34" charset="0"/>
              <a:buChar char="•"/>
            </a:pPr>
            <a:r>
              <a:rPr lang="en-GB" sz="1100" dirty="0">
                <a:solidFill>
                  <a:schemeClr val="bg1">
                    <a:lumMod val="65000"/>
                  </a:schemeClr>
                </a:solidFill>
                <a:hlinkClick r:id="rId10">
                  <a:extLst>
                    <a:ext uri="{A12FA001-AC4F-418D-AE19-62706E023703}">
                      <ahyp:hlinkClr xmlns:ahyp="http://schemas.microsoft.com/office/drawing/2018/hyperlinkcolor" val="tx"/>
                    </a:ext>
                  </a:extLst>
                </a:hlinkClick>
              </a:rPr>
              <a:t>25/0757</a:t>
            </a:r>
            <a:r>
              <a:rPr lang="en-GB" sz="1100" dirty="0">
                <a:solidFill>
                  <a:schemeClr val="bg1">
                    <a:lumMod val="65000"/>
                  </a:schemeClr>
                </a:solidFill>
              </a:rPr>
              <a:t> CC50 CR for CID 2697 - Spatial Reuse for NPCA Capable STAs		Salvatore Talarico 	[1 CID/419]</a:t>
            </a:r>
          </a:p>
          <a:p>
            <a:pPr lvl="1">
              <a:buFont typeface="Arial" panose="020B0604020202020204" pitchFamily="34" charset="0"/>
              <a:buChar char="•"/>
            </a:pPr>
            <a:r>
              <a:rPr lang="en-GB" sz="1100" dirty="0">
                <a:solidFill>
                  <a:schemeClr val="bg1">
                    <a:lumMod val="65000"/>
                  </a:schemeClr>
                </a:solidFill>
                <a:hlinkClick r:id="rId11">
                  <a:extLst>
                    <a:ext uri="{A12FA001-AC4F-418D-AE19-62706E023703}">
                      <ahyp:hlinkClr xmlns:ahyp="http://schemas.microsoft.com/office/drawing/2018/hyperlinkcolor" val="tx"/>
                    </a:ext>
                  </a:extLst>
                </a:hlinkClick>
              </a:rPr>
              <a:t>25/0764</a:t>
            </a:r>
            <a:r>
              <a:rPr lang="en-GB" sz="1100" dirty="0">
                <a:solidFill>
                  <a:schemeClr val="bg1">
                    <a:lumMod val="65000"/>
                  </a:schemeClr>
                </a:solidFill>
              </a:rPr>
              <a:t> Peer-to-Peer (P2P) PDT							Rubayet Shafin		[PDT]</a:t>
            </a:r>
          </a:p>
          <a:p>
            <a:pPr lvl="1">
              <a:buFont typeface="Arial" panose="020B0604020202020204" pitchFamily="34" charset="0"/>
              <a:buChar char="•"/>
            </a:pPr>
            <a:r>
              <a:rPr lang="en-GB" sz="1100" dirty="0">
                <a:solidFill>
                  <a:schemeClr val="bg1">
                    <a:lumMod val="65000"/>
                  </a:schemeClr>
                </a:solidFill>
                <a:hlinkClick r:id="rId12">
                  <a:extLst>
                    <a:ext uri="{A12FA001-AC4F-418D-AE19-62706E023703}">
                      <ahyp:hlinkClr xmlns:ahyp="http://schemas.microsoft.com/office/drawing/2018/hyperlinkcolor" val="tx"/>
                    </a:ext>
                  </a:extLst>
                </a:hlinkClick>
              </a:rPr>
              <a:t>25/838r2</a:t>
            </a:r>
            <a:r>
              <a:rPr lang="en-GB" sz="1100" dirty="0">
                <a:solidFill>
                  <a:schemeClr val="bg1">
                    <a:lumMod val="65000"/>
                  </a:schemeClr>
                </a:solidFill>
              </a:rPr>
              <a:t> CC50: CR for A-MPDU (9.7.3) related to the Feedback information	Hongwon Lee		[6 CID]</a:t>
            </a:r>
          </a:p>
          <a:p>
            <a:pPr lvl="1">
              <a:buFont typeface="Arial" panose="020B0604020202020204" pitchFamily="34" charset="0"/>
              <a:buChar char="•"/>
            </a:pPr>
            <a:r>
              <a:rPr lang="en-GB" sz="1100" dirty="0">
                <a:solidFill>
                  <a:schemeClr val="bg1">
                    <a:lumMod val="65000"/>
                  </a:schemeClr>
                </a:solidFill>
                <a:hlinkClick r:id="rId13">
                  <a:extLst>
                    <a:ext uri="{A12FA001-AC4F-418D-AE19-62706E023703}">
                      <ahyp:hlinkClr xmlns:ahyp="http://schemas.microsoft.com/office/drawing/2018/hyperlinkcolor" val="tx"/>
                    </a:ext>
                  </a:extLst>
                </a:hlinkClick>
              </a:rPr>
              <a:t>25/839r1</a:t>
            </a:r>
            <a:r>
              <a:rPr lang="en-GB" sz="1100" dirty="0">
                <a:solidFill>
                  <a:schemeClr val="bg1">
                    <a:lumMod val="65000"/>
                  </a:schemeClr>
                </a:solidFill>
              </a:rPr>
              <a:t> PDT UHR MU operation						Hongwon Lee		[2 CIDs]</a:t>
            </a: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66977CDF-FA6A-D3A2-3D7A-BD9515C503EF}"/>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1EED04FE-9A7D-6542-3A6F-F787DD214C7C}"/>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D246FC98-521B-C518-11FA-D50F858BA1A6}"/>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354556854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E0C17F5-842A-BE68-021C-59AE9976085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9A1D4F0-641A-CCCC-2293-AD869A0C8CE3}"/>
              </a:ext>
            </a:extLst>
          </p:cNvPr>
          <p:cNvSpPr>
            <a:spLocks noGrp="1"/>
          </p:cNvSpPr>
          <p:nvPr>
            <p:ph type="title"/>
          </p:nvPr>
        </p:nvSpPr>
        <p:spPr>
          <a:xfrm>
            <a:off x="685800" y="685800"/>
            <a:ext cx="7770813" cy="1065213"/>
          </a:xfrm>
        </p:spPr>
        <p:txBody>
          <a:bodyPr/>
          <a:lstStyle/>
          <a:p>
            <a:r>
              <a:rPr lang="en-US" altLang="en-US" dirty="0">
                <a:highlight>
                  <a:srgbClr val="00FF00"/>
                </a:highlight>
              </a:rPr>
              <a:t>Wednesday PHY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8AD0C19-1CC4-F04A-A94B-2DDB8A4F044B}"/>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lvl="0">
              <a:buFont typeface="Arial" panose="020B0604020202020204" pitchFamily="34" charset="0"/>
              <a:buChar char="•"/>
            </a:pPr>
            <a:r>
              <a:rPr lang="en-GB" sz="1200" dirty="0"/>
              <a:t>PDTs/CRs –</a:t>
            </a:r>
          </a:p>
          <a:p>
            <a:pPr lvl="1">
              <a:buFont typeface="Arial" panose="020B0604020202020204" pitchFamily="34" charset="0"/>
              <a:buChar char="•"/>
            </a:pPr>
            <a:r>
              <a:rPr lang="en-GB" sz="1100" dirty="0">
                <a:solidFill>
                  <a:srgbClr val="00B050"/>
                </a:solidFill>
                <a:hlinkClick r:id="rId2">
                  <a:extLst>
                    <a:ext uri="{A12FA001-AC4F-418D-AE19-62706E023703}">
                      <ahyp:hlinkClr xmlns:ahyp="http://schemas.microsoft.com/office/drawing/2018/hyperlinkcolor" val="tx"/>
                    </a:ext>
                  </a:extLst>
                </a:hlinkClick>
              </a:rPr>
              <a:t>25/0725</a:t>
            </a:r>
            <a:r>
              <a:rPr lang="en-GB" sz="1100" dirty="0">
                <a:solidFill>
                  <a:srgbClr val="00B050"/>
                </a:solidFill>
              </a:rPr>
              <a:t> CC50 CR for UHR-SIG User Specific Field - Part 1			Mengshi Hu		[26 CID]</a:t>
            </a:r>
            <a:endParaRPr lang="en-US" sz="1100" dirty="0">
              <a:solidFill>
                <a:srgbClr val="00B050"/>
              </a:solidFill>
              <a:hlinkClick r:id="rId3">
                <a:extLst>
                  <a:ext uri="{A12FA001-AC4F-418D-AE19-62706E023703}">
                    <ahyp:hlinkClr xmlns:ahyp="http://schemas.microsoft.com/office/drawing/2018/hyperlinkcolor" val="tx"/>
                  </a:ext>
                </a:extLst>
              </a:hlinkClick>
            </a:endParaRPr>
          </a:p>
          <a:p>
            <a:pPr lvl="1">
              <a:buFont typeface="Arial" panose="020B0604020202020204" pitchFamily="34" charset="0"/>
              <a:buChar char="•"/>
            </a:pPr>
            <a:r>
              <a:rPr lang="en-US" sz="1100" dirty="0">
                <a:solidFill>
                  <a:srgbClr val="00B050"/>
                </a:solidFill>
                <a:hlinkClick r:id="rId3">
                  <a:extLst>
                    <a:ext uri="{A12FA001-AC4F-418D-AE19-62706E023703}">
                      <ahyp:hlinkClr xmlns:ahyp="http://schemas.microsoft.com/office/drawing/2018/hyperlinkcolor" val="tx"/>
                    </a:ext>
                  </a:extLst>
                </a:hlinkClick>
              </a:rPr>
              <a:t>25/0686</a:t>
            </a:r>
            <a:r>
              <a:rPr lang="en-US" sz="1100" dirty="0">
                <a:solidFill>
                  <a:srgbClr val="00B050"/>
                </a:solidFill>
              </a:rPr>
              <a:t> CC50 CR for Common Field for Non-OFDMA TX and Co-BF TX	Mengshi Hu		[11 CID]</a:t>
            </a:r>
          </a:p>
          <a:p>
            <a:pPr lvl="1">
              <a:buFont typeface="Arial" panose="020B0604020202020204" pitchFamily="34" charset="0"/>
              <a:buChar char="•"/>
            </a:pPr>
            <a:r>
              <a:rPr lang="en-GB" sz="1100" dirty="0">
                <a:solidFill>
                  <a:srgbClr val="00B050"/>
                </a:solidFill>
                <a:hlinkClick r:id="rId4">
                  <a:extLst>
                    <a:ext uri="{A12FA001-AC4F-418D-AE19-62706E023703}">
                      <ahyp:hlinkClr xmlns:ahyp="http://schemas.microsoft.com/office/drawing/2018/hyperlinkcolor" val="tx"/>
                    </a:ext>
                  </a:extLst>
                </a:hlinkClick>
              </a:rPr>
              <a:t>25/0778</a:t>
            </a:r>
            <a:r>
              <a:rPr lang="en-GB" sz="1100" dirty="0">
                <a:solidFill>
                  <a:srgbClr val="00B050"/>
                </a:solidFill>
              </a:rPr>
              <a:t> CR-PHY </a:t>
            </a:r>
            <a:r>
              <a:rPr lang="en-GB" sz="1100" dirty="0" err="1">
                <a:solidFill>
                  <a:srgbClr val="00B050"/>
                </a:solidFill>
              </a:rPr>
              <a:t>CIDs_in</a:t>
            </a:r>
            <a:r>
              <a:rPr lang="en-GB" sz="1100" dirty="0">
                <a:solidFill>
                  <a:srgbClr val="00B050"/>
                </a:solidFill>
              </a:rPr>
              <a:t> 38.3.19 - part2						Juan Fang		[5 CID]</a:t>
            </a:r>
          </a:p>
          <a:p>
            <a:pPr lvl="1">
              <a:buFont typeface="Arial" panose="020B0604020202020204" pitchFamily="34" charset="0"/>
              <a:buChar char="•"/>
            </a:pPr>
            <a:r>
              <a:rPr lang="en-US" sz="1100" dirty="0">
                <a:solidFill>
                  <a:srgbClr val="00B050"/>
                </a:solidFill>
                <a:hlinkClick r:id="rId5">
                  <a:extLst>
                    <a:ext uri="{A12FA001-AC4F-418D-AE19-62706E023703}">
                      <ahyp:hlinkClr xmlns:ahyp="http://schemas.microsoft.com/office/drawing/2018/hyperlinkcolor" val="tx"/>
                    </a:ext>
                  </a:extLst>
                </a:hlinkClick>
              </a:rPr>
              <a:t>25/0721</a:t>
            </a:r>
            <a:r>
              <a:rPr lang="en-US" sz="1100" dirty="0">
                <a:solidFill>
                  <a:srgbClr val="00B050"/>
                </a:solidFill>
              </a:rPr>
              <a:t> UHR Transmit and Receiver Specification for New MCSs- Follow Up 	Juan Fang		[CR-Dep]</a:t>
            </a:r>
          </a:p>
          <a:p>
            <a:pPr lvl="1">
              <a:buFont typeface="Arial" panose="020B0604020202020204" pitchFamily="34" charset="0"/>
              <a:buChar char="•"/>
            </a:pPr>
            <a:r>
              <a:rPr lang="en-US" sz="1100" dirty="0">
                <a:solidFill>
                  <a:schemeClr val="bg1">
                    <a:lumMod val="65000"/>
                  </a:schemeClr>
                </a:solidFill>
                <a:hlinkClick r:id="rId6">
                  <a:extLst>
                    <a:ext uri="{A12FA001-AC4F-418D-AE19-62706E023703}">
                      <ahyp:hlinkClr xmlns:ahyp="http://schemas.microsoft.com/office/drawing/2018/hyperlinkcolor" val="tx"/>
                    </a:ext>
                  </a:extLst>
                </a:hlinkClick>
              </a:rPr>
              <a:t>25/0615</a:t>
            </a:r>
            <a:r>
              <a:rPr lang="en-US" sz="1100" dirty="0">
                <a:solidFill>
                  <a:schemeClr val="bg1">
                    <a:lumMod val="65000"/>
                  </a:schemeClr>
                </a:solidFill>
              </a:rPr>
              <a:t> CC50 CR on Timing-Related Parameters					Rani Keren		[18 CID]</a:t>
            </a:r>
          </a:p>
          <a:p>
            <a:pPr lvl="1">
              <a:buFont typeface="Arial" panose="020B0604020202020204" pitchFamily="34" charset="0"/>
              <a:buChar char="•"/>
            </a:pPr>
            <a:r>
              <a:rPr lang="en-GB" sz="1100" dirty="0">
                <a:solidFill>
                  <a:srgbClr val="00B050"/>
                </a:solidFill>
                <a:hlinkClick r:id="rId7">
                  <a:extLst>
                    <a:ext uri="{A12FA001-AC4F-418D-AE19-62706E023703}">
                      <ahyp:hlinkClr xmlns:ahyp="http://schemas.microsoft.com/office/drawing/2018/hyperlinkcolor" val="tx"/>
                    </a:ext>
                  </a:extLst>
                </a:hlinkClick>
              </a:rPr>
              <a:t>25/0777</a:t>
            </a:r>
            <a:r>
              <a:rPr lang="en-GB" sz="1100" dirty="0">
                <a:solidFill>
                  <a:srgbClr val="00B050"/>
                </a:solidFill>
              </a:rPr>
              <a:t> CR-PHY-cc50-CIDs in 38.3.25 Receiver specification_part2		Juan Fang		[7 CID]</a:t>
            </a:r>
          </a:p>
          <a:p>
            <a:pPr lvl="1">
              <a:buFont typeface="Arial" panose="020B0604020202020204" pitchFamily="34" charset="0"/>
              <a:buChar char="•"/>
            </a:pPr>
            <a:r>
              <a:rPr lang="en-US" sz="1100" dirty="0">
                <a:solidFill>
                  <a:srgbClr val="00B050"/>
                </a:solidFill>
                <a:hlinkClick r:id="rId8">
                  <a:extLst>
                    <a:ext uri="{A12FA001-AC4F-418D-AE19-62706E023703}">
                      <ahyp:hlinkClr xmlns:ahyp="http://schemas.microsoft.com/office/drawing/2018/hyperlinkcolor" val="tx"/>
                    </a:ext>
                  </a:extLst>
                </a:hlinkClick>
              </a:rPr>
              <a:t>25/0919</a:t>
            </a:r>
            <a:r>
              <a:rPr lang="en-US" sz="1100" dirty="0">
                <a:solidFill>
                  <a:srgbClr val="00B050"/>
                </a:solidFill>
              </a:rPr>
              <a:t> CC50 CID resolutions for Section 38.3.10					Bin Tian		[2 CID]</a:t>
            </a:r>
          </a:p>
          <a:p>
            <a:pPr lvl="1">
              <a:buFont typeface="Arial" panose="020B0604020202020204" pitchFamily="34" charset="0"/>
              <a:buChar char="•"/>
            </a:pPr>
            <a:r>
              <a:rPr lang="en-US" sz="1100" dirty="0">
                <a:solidFill>
                  <a:srgbClr val="00B050"/>
                </a:solidFill>
                <a:hlinkClick r:id="rId9">
                  <a:extLst>
                    <a:ext uri="{A12FA001-AC4F-418D-AE19-62706E023703}">
                      <ahyp:hlinkClr xmlns:ahyp="http://schemas.microsoft.com/office/drawing/2018/hyperlinkcolor" val="tx"/>
                    </a:ext>
                  </a:extLst>
                </a:hlinkClick>
              </a:rPr>
              <a:t>25/0881</a:t>
            </a:r>
            <a:r>
              <a:rPr lang="en-US" sz="1100" dirty="0">
                <a:solidFill>
                  <a:srgbClr val="00B050"/>
                </a:solidFill>
              </a:rPr>
              <a:t> CC50 CID Resolutions for Section 38.1 Part 3				Bin Tian		[12 CID]</a:t>
            </a:r>
          </a:p>
          <a:p>
            <a:pPr lvl="1">
              <a:buFont typeface="Arial" panose="020B0604020202020204" pitchFamily="34" charset="0"/>
              <a:buChar char="•"/>
            </a:pPr>
            <a:r>
              <a:rPr lang="en-GB" sz="1100" dirty="0">
                <a:solidFill>
                  <a:srgbClr val="00B050"/>
                </a:solidFill>
                <a:hlinkClick r:id="rId10">
                  <a:extLst>
                    <a:ext uri="{A12FA001-AC4F-418D-AE19-62706E023703}">
                      <ahyp:hlinkClr xmlns:ahyp="http://schemas.microsoft.com/office/drawing/2018/hyperlinkcolor" val="tx"/>
                    </a:ext>
                  </a:extLst>
                </a:hlinkClick>
              </a:rPr>
              <a:t>25/0927</a:t>
            </a:r>
            <a:r>
              <a:rPr lang="en-GB" sz="1100" dirty="0">
                <a:solidFill>
                  <a:srgbClr val="00B050"/>
                </a:solidFill>
              </a:rPr>
              <a:t> CC50 CR on DRU in 38.3.2.1 - Group 2 					Mahmoud Kamel	[13 CID]</a:t>
            </a:r>
          </a:p>
          <a:p>
            <a:pPr lvl="0">
              <a:buFont typeface="Arial" panose="020B0604020202020204" pitchFamily="34" charset="0"/>
              <a:buChar char="•"/>
            </a:pPr>
            <a:r>
              <a:rPr lang="en-GB" sz="1200" dirty="0"/>
              <a:t>Submissions – Interference Mitigation &amp; Miscellaneous</a:t>
            </a:r>
          </a:p>
          <a:p>
            <a:pPr lvl="1">
              <a:buFont typeface="Arial" panose="020B0604020202020204" pitchFamily="34" charset="0"/>
              <a:buChar char="•"/>
            </a:pPr>
            <a:r>
              <a:rPr lang="en-US" sz="1100" dirty="0">
                <a:solidFill>
                  <a:schemeClr val="bg1">
                    <a:lumMod val="65000"/>
                  </a:schemeClr>
                </a:solidFill>
                <a:hlinkClick r:id="rId11">
                  <a:extLst>
                    <a:ext uri="{A12FA001-AC4F-418D-AE19-62706E023703}">
                      <ahyp:hlinkClr xmlns:ahyp="http://schemas.microsoft.com/office/drawing/2018/hyperlinkcolor" val="tx"/>
                    </a:ext>
                  </a:extLst>
                </a:hlinkClick>
              </a:rPr>
              <a:t>25/0739</a:t>
            </a:r>
            <a:r>
              <a:rPr lang="en-US" sz="1100" dirty="0">
                <a:solidFill>
                  <a:schemeClr val="bg1">
                    <a:lumMod val="65000"/>
                  </a:schemeClr>
                </a:solidFill>
              </a:rPr>
              <a:t> On Interference Mitigation Pilots 						Jiqing Ni</a:t>
            </a:r>
          </a:p>
          <a:p>
            <a:pPr lvl="1">
              <a:buFont typeface="Arial" panose="020B0604020202020204" pitchFamily="34" charset="0"/>
              <a:buChar char="•"/>
            </a:pPr>
            <a:r>
              <a:rPr lang="en-US" sz="1100" dirty="0">
                <a:solidFill>
                  <a:schemeClr val="bg1">
                    <a:lumMod val="65000"/>
                  </a:schemeClr>
                </a:solidFill>
                <a:hlinkClick r:id="rId12">
                  <a:extLst>
                    <a:ext uri="{A12FA001-AC4F-418D-AE19-62706E023703}">
                      <ahyp:hlinkClr xmlns:ahyp="http://schemas.microsoft.com/office/drawing/2018/hyperlinkcolor" val="tx"/>
                    </a:ext>
                  </a:extLst>
                </a:hlinkClick>
              </a:rPr>
              <a:t>25/0808</a:t>
            </a:r>
            <a:r>
              <a:rPr lang="en-US" sz="1100" dirty="0">
                <a:solidFill>
                  <a:schemeClr val="bg1">
                    <a:lumMod val="65000"/>
                  </a:schemeClr>
                </a:solidFill>
              </a:rPr>
              <a:t> Discussion on Design of Interference Mitigation Pilots – Follow up	Ke Zhong</a:t>
            </a:r>
            <a:endParaRPr lang="en-GB" sz="1200" dirty="0">
              <a:solidFill>
                <a:schemeClr val="bg1">
                  <a:lumMod val="65000"/>
                </a:schemeClr>
              </a:solidFill>
            </a:endParaRP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37DD5EBA-770F-1F7F-9ADF-3EEAA620DDA7}"/>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FBF5F377-9304-5094-4652-C7DDEEE55256}"/>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5A0BF67-BD3C-3393-9BB3-B16DB5859A3C}"/>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128603573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9193947-B501-FD75-0111-D44616F8DCB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6E37DFB-60C2-16E5-662A-31C8C6DB5C39}"/>
              </a:ext>
            </a:extLst>
          </p:cNvPr>
          <p:cNvSpPr>
            <a:spLocks noGrp="1"/>
          </p:cNvSpPr>
          <p:nvPr>
            <p:ph type="title"/>
          </p:nvPr>
        </p:nvSpPr>
        <p:spPr>
          <a:xfrm>
            <a:off x="685800" y="685800"/>
            <a:ext cx="7770813" cy="1065213"/>
          </a:xfrm>
        </p:spPr>
        <p:txBody>
          <a:bodyPr/>
          <a:lstStyle/>
          <a:p>
            <a:r>
              <a:rPr lang="en-US" altLang="en-US" dirty="0">
                <a:highlight>
                  <a:srgbClr val="00FF00"/>
                </a:highlight>
              </a:rPr>
              <a:t>Wednesday MAC Agenda–AM2</a:t>
            </a:r>
            <a:endParaRPr lang="en-US" dirty="0">
              <a:highlight>
                <a:srgbClr val="00FF00"/>
              </a:highlight>
            </a:endParaRPr>
          </a:p>
        </p:txBody>
      </p:sp>
      <p:sp>
        <p:nvSpPr>
          <p:cNvPr id="3" name="Content Placeholder 2">
            <a:extLst>
              <a:ext uri="{FF2B5EF4-FFF2-40B4-BE49-F238E27FC236}">
                <a16:creationId xmlns:a16="http://schemas.microsoft.com/office/drawing/2014/main" id="{07A442A6-0FD0-5E4E-2006-567EAD5CBB6C}"/>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lvl="0">
              <a:buFont typeface="Arial" panose="020B0604020202020204" pitchFamily="34" charset="0"/>
              <a:buChar char="•"/>
            </a:pPr>
            <a:r>
              <a:rPr lang="en-GB" sz="1200" dirty="0"/>
              <a:t>PDTs/CRs –</a:t>
            </a:r>
          </a:p>
          <a:p>
            <a:pPr lvl="1">
              <a:buFont typeface="Arial" panose="020B0604020202020204" pitchFamily="34" charset="0"/>
              <a:buChar char="•"/>
            </a:pPr>
            <a:r>
              <a:rPr lang="en-US" sz="1100" dirty="0">
                <a:solidFill>
                  <a:srgbClr val="00B050"/>
                </a:solidFill>
                <a:hlinkClick r:id="rId2">
                  <a:extLst>
                    <a:ext uri="{A12FA001-AC4F-418D-AE19-62706E023703}">
                      <ahyp:hlinkClr xmlns:ahyp="http://schemas.microsoft.com/office/drawing/2018/hyperlinkcolor" val="tx"/>
                    </a:ext>
                  </a:extLst>
                </a:hlinkClick>
              </a:rPr>
              <a:t>25/0627</a:t>
            </a:r>
            <a:r>
              <a:rPr lang="en-US" sz="1100" dirty="0">
                <a:solidFill>
                  <a:srgbClr val="00B050"/>
                </a:solidFill>
              </a:rPr>
              <a:t> CC50 CR for p-</a:t>
            </a:r>
            <a:r>
              <a:rPr lang="en-US" sz="1100" dirty="0" err="1">
                <a:solidFill>
                  <a:srgbClr val="00B050"/>
                </a:solidFill>
              </a:rPr>
              <a:t>edca</a:t>
            </a:r>
            <a:r>
              <a:rPr lang="en-US" sz="1100" dirty="0">
                <a:solidFill>
                  <a:srgbClr val="00B050"/>
                </a:solidFill>
              </a:rPr>
              <a:t>							Dmitry Akhmetov	[SP]</a:t>
            </a:r>
          </a:p>
          <a:p>
            <a:pPr lvl="1">
              <a:buFont typeface="Arial" panose="020B0604020202020204" pitchFamily="34" charset="0"/>
              <a:buChar char="•"/>
            </a:pPr>
            <a:r>
              <a:rPr lang="en-GB" sz="1100" dirty="0">
                <a:solidFill>
                  <a:srgbClr val="00B050"/>
                </a:solidFill>
                <a:hlinkClick r:id="rId3">
                  <a:extLst>
                    <a:ext uri="{A12FA001-AC4F-418D-AE19-62706E023703}">
                      <ahyp:hlinkClr xmlns:ahyp="http://schemas.microsoft.com/office/drawing/2018/hyperlinkcolor" val="tx"/>
                    </a:ext>
                  </a:extLst>
                </a:hlinkClick>
              </a:rPr>
              <a:t>25/0744</a:t>
            </a:r>
            <a:r>
              <a:rPr lang="en-GB" sz="1100" dirty="0">
                <a:solidFill>
                  <a:srgbClr val="00B050"/>
                </a:solidFill>
              </a:rPr>
              <a:t> MAC-PDT-CR-37_12_5-parameter-update				Sherief Helwa		CR-77 CID</a:t>
            </a:r>
          </a:p>
          <a:p>
            <a:pPr lvl="1">
              <a:buFont typeface="Arial" panose="020B0604020202020204" pitchFamily="34" charset="0"/>
              <a:buChar char="•"/>
            </a:pPr>
            <a:r>
              <a:rPr lang="en-GB" sz="1100" dirty="0">
                <a:solidFill>
                  <a:srgbClr val="00B050"/>
                </a:solidFill>
                <a:hlinkClick r:id="rId4">
                  <a:extLst>
                    <a:ext uri="{A12FA001-AC4F-418D-AE19-62706E023703}">
                      <ahyp:hlinkClr xmlns:ahyp="http://schemas.microsoft.com/office/drawing/2018/hyperlinkcolor" val="tx"/>
                    </a:ext>
                  </a:extLst>
                </a:hlinkClick>
              </a:rPr>
              <a:t>25/0688</a:t>
            </a:r>
            <a:r>
              <a:rPr lang="en-GB" sz="1100" dirty="0">
                <a:solidFill>
                  <a:srgbClr val="00B050"/>
                </a:solidFill>
              </a:rPr>
              <a:t> CC50 CR of CID 710							Frank Hsu		[1 CID]</a:t>
            </a:r>
          </a:p>
          <a:p>
            <a:pPr lvl="1">
              <a:buFont typeface="Arial" panose="020B0604020202020204" pitchFamily="34" charset="0"/>
              <a:buChar char="•"/>
            </a:pPr>
            <a:r>
              <a:rPr lang="en-GB" sz="1100" dirty="0">
                <a:solidFill>
                  <a:srgbClr val="00B050"/>
                </a:solidFill>
                <a:hlinkClick r:id="rId5">
                  <a:extLst>
                    <a:ext uri="{A12FA001-AC4F-418D-AE19-62706E023703}">
                      <ahyp:hlinkClr xmlns:ahyp="http://schemas.microsoft.com/office/drawing/2018/hyperlinkcolor" val="tx"/>
                    </a:ext>
                  </a:extLst>
                </a:hlinkClick>
              </a:rPr>
              <a:t>25/0756</a:t>
            </a:r>
            <a:r>
              <a:rPr lang="en-GB" sz="1100" dirty="0">
                <a:solidFill>
                  <a:srgbClr val="00B050"/>
                </a:solidFill>
              </a:rPr>
              <a:t> CC50 CR for CID 2693							Eda Genc		[1 CID]</a:t>
            </a:r>
          </a:p>
          <a:p>
            <a:pPr lvl="1">
              <a:buFont typeface="Arial" panose="020B0604020202020204" pitchFamily="34" charset="0"/>
              <a:buChar char="•"/>
            </a:pPr>
            <a:r>
              <a:rPr lang="en-GB" sz="1100" dirty="0">
                <a:solidFill>
                  <a:srgbClr val="00B050"/>
                </a:solidFill>
                <a:hlinkClick r:id="rId6">
                  <a:extLst>
                    <a:ext uri="{A12FA001-AC4F-418D-AE19-62706E023703}">
                      <ahyp:hlinkClr xmlns:ahyp="http://schemas.microsoft.com/office/drawing/2018/hyperlinkcolor" val="tx"/>
                    </a:ext>
                  </a:extLst>
                </a:hlinkClick>
              </a:rPr>
              <a:t>25/0757</a:t>
            </a:r>
            <a:r>
              <a:rPr lang="en-GB" sz="1100" dirty="0">
                <a:solidFill>
                  <a:srgbClr val="00B050"/>
                </a:solidFill>
              </a:rPr>
              <a:t> CC50 CR for CID 2697 - Spatial Reuse for NPCA Capable STAs		Salvatore Talarico 	[1 CID/419]</a:t>
            </a:r>
          </a:p>
          <a:p>
            <a:pPr lvl="1">
              <a:buFont typeface="Arial" panose="020B0604020202020204" pitchFamily="34" charset="0"/>
              <a:buChar char="•"/>
            </a:pPr>
            <a:r>
              <a:rPr lang="en-GB" sz="1100" dirty="0">
                <a:solidFill>
                  <a:schemeClr val="bg1">
                    <a:lumMod val="65000"/>
                  </a:schemeClr>
                </a:solidFill>
                <a:hlinkClick r:id="rId7">
                  <a:extLst>
                    <a:ext uri="{A12FA001-AC4F-418D-AE19-62706E023703}">
                      <ahyp:hlinkClr xmlns:ahyp="http://schemas.microsoft.com/office/drawing/2018/hyperlinkcolor" val="tx"/>
                    </a:ext>
                  </a:extLst>
                </a:hlinkClick>
              </a:rPr>
              <a:t>25/0764</a:t>
            </a:r>
            <a:r>
              <a:rPr lang="en-GB" sz="1100" dirty="0">
                <a:solidFill>
                  <a:schemeClr val="bg1">
                    <a:lumMod val="65000"/>
                  </a:schemeClr>
                </a:solidFill>
              </a:rPr>
              <a:t> Peer-to-Peer (P2P) PDT							Rubayet Shafin		[PDT]</a:t>
            </a:r>
          </a:p>
          <a:p>
            <a:pPr lvl="1">
              <a:buFont typeface="Arial" panose="020B0604020202020204" pitchFamily="34" charset="0"/>
              <a:buChar char="•"/>
            </a:pPr>
            <a:r>
              <a:rPr lang="en-GB" sz="1100" dirty="0">
                <a:solidFill>
                  <a:schemeClr val="bg1">
                    <a:lumMod val="65000"/>
                  </a:schemeClr>
                </a:solidFill>
                <a:hlinkClick r:id="rId8">
                  <a:extLst>
                    <a:ext uri="{A12FA001-AC4F-418D-AE19-62706E023703}">
                      <ahyp:hlinkClr xmlns:ahyp="http://schemas.microsoft.com/office/drawing/2018/hyperlinkcolor" val="tx"/>
                    </a:ext>
                  </a:extLst>
                </a:hlinkClick>
              </a:rPr>
              <a:t>25/838r2</a:t>
            </a:r>
            <a:r>
              <a:rPr lang="en-GB" sz="1100" dirty="0">
                <a:solidFill>
                  <a:schemeClr val="bg1">
                    <a:lumMod val="65000"/>
                  </a:schemeClr>
                </a:solidFill>
              </a:rPr>
              <a:t> CC50: CR for A-MPDU (9.7.3) related to the Feedback information	Hongwon Lee		[6 CID]</a:t>
            </a:r>
          </a:p>
          <a:p>
            <a:pPr lvl="1">
              <a:buFont typeface="Arial" panose="020B0604020202020204" pitchFamily="34" charset="0"/>
              <a:buChar char="•"/>
            </a:pPr>
            <a:r>
              <a:rPr lang="en-GB" sz="1100" dirty="0">
                <a:solidFill>
                  <a:schemeClr val="bg1">
                    <a:lumMod val="65000"/>
                  </a:schemeClr>
                </a:solidFill>
                <a:hlinkClick r:id="rId9">
                  <a:extLst>
                    <a:ext uri="{A12FA001-AC4F-418D-AE19-62706E023703}">
                      <ahyp:hlinkClr xmlns:ahyp="http://schemas.microsoft.com/office/drawing/2018/hyperlinkcolor" val="tx"/>
                    </a:ext>
                  </a:extLst>
                </a:hlinkClick>
              </a:rPr>
              <a:t>25/839r1</a:t>
            </a:r>
            <a:r>
              <a:rPr lang="en-GB" sz="1100" dirty="0">
                <a:solidFill>
                  <a:schemeClr val="bg1">
                    <a:lumMod val="65000"/>
                  </a:schemeClr>
                </a:solidFill>
              </a:rPr>
              <a:t> PDT UHR MU operation						Hongwon Lee		[2 CIDs]</a:t>
            </a:r>
          </a:p>
          <a:p>
            <a:pPr lvl="1">
              <a:buFont typeface="Arial" panose="020B0604020202020204" pitchFamily="34" charset="0"/>
              <a:buChar char="•"/>
            </a:pPr>
            <a:r>
              <a:rPr lang="en-US" sz="1100" dirty="0">
                <a:solidFill>
                  <a:schemeClr val="bg1">
                    <a:lumMod val="65000"/>
                  </a:schemeClr>
                </a:solidFill>
                <a:hlinkClick r:id="rId10">
                  <a:extLst>
                    <a:ext uri="{A12FA001-AC4F-418D-AE19-62706E023703}">
                      <ahyp:hlinkClr xmlns:ahyp="http://schemas.microsoft.com/office/drawing/2018/hyperlinkcolor" val="tx"/>
                    </a:ext>
                  </a:extLst>
                </a:hlinkClick>
              </a:rPr>
              <a:t>25/0753</a:t>
            </a:r>
            <a:r>
              <a:rPr lang="en-US" sz="1100" dirty="0">
                <a:solidFill>
                  <a:schemeClr val="bg1">
                    <a:lumMod val="65000"/>
                  </a:schemeClr>
                </a:solidFill>
              </a:rPr>
              <a:t> PDT MAC on Seamless Roaming Part 3				Duncan Ho		CR-?? CID</a:t>
            </a:r>
          </a:p>
          <a:p>
            <a:pPr lvl="1">
              <a:buFont typeface="Arial" panose="020B0604020202020204" pitchFamily="34" charset="0"/>
              <a:buChar char="•"/>
            </a:pPr>
            <a:r>
              <a:rPr lang="en-GB" sz="1100" dirty="0">
                <a:solidFill>
                  <a:schemeClr val="bg1">
                    <a:lumMod val="65000"/>
                  </a:schemeClr>
                </a:solidFill>
              </a:rPr>
              <a:t>25/0766 PDT-MAC-and-CR-Coordinated-Spatial-Reuse-Protocol		Jason Guo		[13 CID]	</a:t>
            </a:r>
          </a:p>
          <a:p>
            <a:pPr lvl="1">
              <a:buFont typeface="Arial" panose="020B0604020202020204" pitchFamily="34" charset="0"/>
              <a:buChar char="•"/>
            </a:pPr>
            <a:r>
              <a:rPr lang="en-GB" sz="1100" dirty="0">
                <a:solidFill>
                  <a:schemeClr val="bg1">
                    <a:lumMod val="65000"/>
                  </a:schemeClr>
                </a:solidFill>
              </a:rPr>
              <a:t>25/0768 PDT-MAC-and-CR-Coordinated-Beamforming-MAC-Protocol	Jason Guo		[7 CID]	</a:t>
            </a:r>
          </a:p>
          <a:p>
            <a:pPr lvl="1">
              <a:buFont typeface="Arial" panose="020B0604020202020204" pitchFamily="34" charset="0"/>
              <a:buChar char="•"/>
            </a:pPr>
            <a:r>
              <a:rPr lang="en-GB" sz="1100" dirty="0">
                <a:solidFill>
                  <a:schemeClr val="bg1">
                    <a:lumMod val="65000"/>
                  </a:schemeClr>
                </a:solidFill>
                <a:hlinkClick r:id="rId11">
                  <a:extLst>
                    <a:ext uri="{A12FA001-AC4F-418D-AE19-62706E023703}">
                      <ahyp:hlinkClr xmlns:ahyp="http://schemas.microsoft.com/office/drawing/2018/hyperlinkcolor" val="tx"/>
                    </a:ext>
                  </a:extLst>
                </a:hlinkClick>
              </a:rPr>
              <a:t>25/0621</a:t>
            </a:r>
            <a:r>
              <a:rPr lang="en-GB" sz="1100" dirty="0">
                <a:solidFill>
                  <a:schemeClr val="bg1">
                    <a:lumMod val="65000"/>
                  </a:schemeClr>
                </a:solidFill>
              </a:rPr>
              <a:t> Resolution to CID 1023						Mike Montemurro	[1 CID]</a:t>
            </a: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52980F91-A905-668D-2B8A-ECAC3E8E0984}"/>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1A476784-7E4F-311F-7AB9-63C9394951D0}"/>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D5825027-D3F0-3BE8-4C2F-0CB454B08B4C}"/>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158948779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D646D83-7EC2-34AA-C9B0-58584061B55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97D2091-538C-D501-3774-4694A2E7B5FA}"/>
              </a:ext>
            </a:extLst>
          </p:cNvPr>
          <p:cNvSpPr>
            <a:spLocks noGrp="1"/>
          </p:cNvSpPr>
          <p:nvPr>
            <p:ph type="title"/>
          </p:nvPr>
        </p:nvSpPr>
        <p:spPr>
          <a:xfrm>
            <a:off x="685800" y="685800"/>
            <a:ext cx="7770813" cy="1065213"/>
          </a:xfrm>
        </p:spPr>
        <p:txBody>
          <a:bodyPr/>
          <a:lstStyle/>
          <a:p>
            <a:r>
              <a:rPr lang="en-US" altLang="en-US" dirty="0">
                <a:highlight>
                  <a:srgbClr val="00FF00"/>
                </a:highlight>
              </a:rPr>
              <a:t>Wednesday PHY Agenda–PM2</a:t>
            </a:r>
            <a:endParaRPr lang="en-US" dirty="0">
              <a:highlight>
                <a:srgbClr val="00FF00"/>
              </a:highlight>
            </a:endParaRPr>
          </a:p>
        </p:txBody>
      </p:sp>
      <p:sp>
        <p:nvSpPr>
          <p:cNvPr id="3" name="Content Placeholder 2">
            <a:extLst>
              <a:ext uri="{FF2B5EF4-FFF2-40B4-BE49-F238E27FC236}">
                <a16:creationId xmlns:a16="http://schemas.microsoft.com/office/drawing/2014/main" id="{6575A46E-F1C3-3F5A-491F-630D98BA8E5D}"/>
              </a:ext>
            </a:extLst>
          </p:cNvPr>
          <p:cNvSpPr>
            <a:spLocks noGrp="1"/>
          </p:cNvSpPr>
          <p:nvPr>
            <p:ph idx="1"/>
          </p:nvPr>
        </p:nvSpPr>
        <p:spPr>
          <a:xfrm>
            <a:off x="685800" y="1751014"/>
            <a:ext cx="7770813" cy="4724400"/>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lvl="0">
              <a:buFont typeface="Arial" panose="020B0604020202020204" pitchFamily="34" charset="0"/>
              <a:buChar char="•"/>
            </a:pPr>
            <a:r>
              <a:rPr lang="en-GB" sz="1200" dirty="0"/>
              <a:t>PDTs/CRs –</a:t>
            </a:r>
          </a:p>
          <a:p>
            <a:pPr lvl="1">
              <a:buFont typeface="Arial" panose="020B0604020202020204" pitchFamily="34" charset="0"/>
              <a:buChar char="•"/>
            </a:pPr>
            <a:r>
              <a:rPr lang="en-US" sz="1200" dirty="0">
                <a:solidFill>
                  <a:srgbClr val="00B050"/>
                </a:solidFill>
                <a:hlinkClick r:id="rId2">
                  <a:extLst>
                    <a:ext uri="{A12FA001-AC4F-418D-AE19-62706E023703}">
                      <ahyp:hlinkClr xmlns:ahyp="http://schemas.microsoft.com/office/drawing/2018/hyperlinkcolor" val="tx"/>
                    </a:ext>
                  </a:extLst>
                </a:hlinkClick>
              </a:rPr>
              <a:t>25/0884</a:t>
            </a:r>
            <a:r>
              <a:rPr lang="en-US" sz="1200" dirty="0">
                <a:solidFill>
                  <a:srgbClr val="00B050"/>
                </a:solidFill>
              </a:rPr>
              <a:t> PDT PHY Subclauses 38.3.9 and 38.3.8			Yusuke Asai		 [55 CID SP]</a:t>
            </a:r>
          </a:p>
          <a:p>
            <a:pPr lvl="1">
              <a:buFont typeface="Arial" panose="020B0604020202020204" pitchFamily="34" charset="0"/>
              <a:buChar char="•"/>
            </a:pPr>
            <a:r>
              <a:rPr lang="en-GB" sz="1200" dirty="0">
                <a:solidFill>
                  <a:srgbClr val="00B050"/>
                </a:solidFill>
                <a:hlinkClick r:id="rId3">
                  <a:extLst>
                    <a:ext uri="{A12FA001-AC4F-418D-AE19-62706E023703}">
                      <ahyp:hlinkClr xmlns:ahyp="http://schemas.microsoft.com/office/drawing/2018/hyperlinkcolor" val="tx"/>
                    </a:ext>
                  </a:extLst>
                </a:hlinkClick>
              </a:rPr>
              <a:t>25/0927</a:t>
            </a:r>
            <a:r>
              <a:rPr lang="en-GB" sz="1200" dirty="0">
                <a:solidFill>
                  <a:srgbClr val="00B050"/>
                </a:solidFill>
              </a:rPr>
              <a:t> CC50 CR on DRU in 38.3.2.1 - Group 2 			Mahmoud Kamel	[13 CID SP]</a:t>
            </a:r>
          </a:p>
          <a:p>
            <a:pPr lvl="1">
              <a:buFont typeface="Arial" panose="020B0604020202020204" pitchFamily="34" charset="0"/>
              <a:buChar char="•"/>
            </a:pPr>
            <a:r>
              <a:rPr lang="en-US" sz="1200" strike="sngStrike" dirty="0">
                <a:solidFill>
                  <a:schemeClr val="bg1">
                    <a:lumMod val="75000"/>
                  </a:schemeClr>
                </a:solidFill>
                <a:hlinkClick r:id="rId4">
                  <a:extLst>
                    <a:ext uri="{A12FA001-AC4F-418D-AE19-62706E023703}">
                      <ahyp:hlinkClr xmlns:ahyp="http://schemas.microsoft.com/office/drawing/2018/hyperlinkcolor" val="tx"/>
                    </a:ext>
                  </a:extLst>
                </a:hlinkClick>
              </a:rPr>
              <a:t>25/0615</a:t>
            </a:r>
            <a:r>
              <a:rPr lang="en-US" sz="1200" strike="sngStrike" dirty="0">
                <a:solidFill>
                  <a:schemeClr val="bg1">
                    <a:lumMod val="75000"/>
                  </a:schemeClr>
                </a:solidFill>
              </a:rPr>
              <a:t> CC50 CR on Timing-Related Parameters			Rani Keren		[18 CID]</a:t>
            </a:r>
          </a:p>
          <a:p>
            <a:pPr lvl="1">
              <a:buFont typeface="Arial" panose="020B0604020202020204" pitchFamily="34" charset="0"/>
              <a:buChar char="•"/>
            </a:pPr>
            <a:r>
              <a:rPr lang="en-GB" sz="1200" dirty="0">
                <a:solidFill>
                  <a:srgbClr val="00B050"/>
                </a:solidFill>
                <a:hlinkClick r:id="rId5">
                  <a:extLst>
                    <a:ext uri="{A12FA001-AC4F-418D-AE19-62706E023703}">
                      <ahyp:hlinkClr xmlns:ahyp="http://schemas.microsoft.com/office/drawing/2018/hyperlinkcolor" val="tx"/>
                    </a:ext>
                  </a:extLst>
                </a:hlinkClick>
              </a:rPr>
              <a:t>25/0718</a:t>
            </a:r>
            <a:r>
              <a:rPr lang="en-GB" sz="1200" dirty="0">
                <a:solidFill>
                  <a:srgbClr val="00B050"/>
                </a:solidFill>
              </a:rPr>
              <a:t> cr-cc50-phy-service-interface					Bo Sun		[114 CID]</a:t>
            </a:r>
          </a:p>
          <a:p>
            <a:pPr lvl="1">
              <a:buFont typeface="Arial" panose="020B0604020202020204" pitchFamily="34" charset="0"/>
              <a:buChar char="•"/>
            </a:pPr>
            <a:r>
              <a:rPr lang="en-US" sz="1200" dirty="0">
                <a:solidFill>
                  <a:schemeClr val="bg1">
                    <a:lumMod val="65000"/>
                  </a:schemeClr>
                </a:solidFill>
                <a:hlinkClick r:id="rId6">
                  <a:extLst>
                    <a:ext uri="{A12FA001-AC4F-418D-AE19-62706E023703}">
                      <ahyp:hlinkClr xmlns:ahyp="http://schemas.microsoft.com/office/drawing/2018/hyperlinkcolor" val="tx"/>
                    </a:ext>
                  </a:extLst>
                </a:hlinkClick>
              </a:rPr>
              <a:t>25/0775</a:t>
            </a:r>
            <a:r>
              <a:rPr lang="en-US" sz="1200" dirty="0">
                <a:solidFill>
                  <a:schemeClr val="bg1">
                    <a:lumMod val="65000"/>
                  </a:schemeClr>
                </a:solidFill>
              </a:rPr>
              <a:t> CRs on New MCSs for Subclause 38.5			Shengquan Hu	[ CID]</a:t>
            </a:r>
          </a:p>
          <a:p>
            <a:pPr lvl="1">
              <a:buFont typeface="Arial" panose="020B0604020202020204" pitchFamily="34" charset="0"/>
              <a:buChar char="•"/>
            </a:pPr>
            <a:r>
              <a:rPr lang="en-US" sz="1200" dirty="0">
                <a:solidFill>
                  <a:schemeClr val="bg1">
                    <a:lumMod val="65000"/>
                  </a:schemeClr>
                </a:solidFill>
                <a:hlinkClick r:id="rId7">
                  <a:extLst>
                    <a:ext uri="{A12FA001-AC4F-418D-AE19-62706E023703}">
                      <ahyp:hlinkClr xmlns:ahyp="http://schemas.microsoft.com/office/drawing/2018/hyperlinkcolor" val="tx"/>
                    </a:ext>
                  </a:extLst>
                </a:hlinkClick>
              </a:rPr>
              <a:t>25/0823</a:t>
            </a:r>
            <a:r>
              <a:rPr lang="en-US" sz="1200" dirty="0">
                <a:solidFill>
                  <a:schemeClr val="bg1">
                    <a:lumMod val="65000"/>
                  </a:schemeClr>
                </a:solidFill>
              </a:rPr>
              <a:t> CC50 CR on UEQM CID 372,374				</a:t>
            </a:r>
            <a:r>
              <a:rPr lang="en-US" sz="1200" dirty="0" err="1">
                <a:solidFill>
                  <a:schemeClr val="bg1">
                    <a:lumMod val="65000"/>
                  </a:schemeClr>
                </a:solidFill>
              </a:rPr>
              <a:t>Jiyang</a:t>
            </a:r>
            <a:r>
              <a:rPr lang="en-US" sz="1200" dirty="0">
                <a:solidFill>
                  <a:schemeClr val="bg1">
                    <a:lumMod val="65000"/>
                  </a:schemeClr>
                </a:solidFill>
              </a:rPr>
              <a:t> Bai		[2 CID]</a:t>
            </a:r>
          </a:p>
          <a:p>
            <a:pPr lvl="1">
              <a:buFont typeface="Arial" panose="020B0604020202020204" pitchFamily="34" charset="0"/>
              <a:buChar char="•"/>
            </a:pPr>
            <a:r>
              <a:rPr lang="en-US" sz="1200" dirty="0">
                <a:solidFill>
                  <a:schemeClr val="bg1">
                    <a:lumMod val="65000"/>
                  </a:schemeClr>
                </a:solidFill>
                <a:hlinkClick r:id="rId8">
                  <a:extLst>
                    <a:ext uri="{A12FA001-AC4F-418D-AE19-62706E023703}">
                      <ahyp:hlinkClr xmlns:ahyp="http://schemas.microsoft.com/office/drawing/2018/hyperlinkcolor" val="tx"/>
                    </a:ext>
                  </a:extLst>
                </a:hlinkClick>
              </a:rPr>
              <a:t>25/0950</a:t>
            </a:r>
            <a:r>
              <a:rPr lang="en-US" sz="1200" dirty="0">
                <a:solidFill>
                  <a:schemeClr val="bg1">
                    <a:lumMod val="65000"/>
                  </a:schemeClr>
                </a:solidFill>
              </a:rPr>
              <a:t> PDT and CR for CID 2557 related to stream parser		Qinghua Li</a:t>
            </a:r>
          </a:p>
          <a:p>
            <a:pPr lvl="1">
              <a:buFont typeface="Arial" panose="020B0604020202020204" pitchFamily="34" charset="0"/>
              <a:buChar char="•"/>
            </a:pPr>
            <a:r>
              <a:rPr lang="en-US" sz="1200" b="0" dirty="0">
                <a:solidFill>
                  <a:schemeClr val="bg1">
                    <a:lumMod val="65000"/>
                  </a:schemeClr>
                </a:solidFill>
                <a:hlinkClick r:id="rId9">
                  <a:extLst>
                    <a:ext uri="{A12FA001-AC4F-418D-AE19-62706E023703}">
                      <ahyp:hlinkClr xmlns:ahyp="http://schemas.microsoft.com/office/drawing/2018/hyperlinkcolor" val="tx"/>
                    </a:ext>
                  </a:extLst>
                </a:hlinkClick>
              </a:rPr>
              <a:t>25/0735r2</a:t>
            </a:r>
            <a:r>
              <a:rPr lang="en-US" sz="1200" b="0" dirty="0">
                <a:solidFill>
                  <a:schemeClr val="bg1">
                    <a:lumMod val="65000"/>
                  </a:schemeClr>
                </a:solidFill>
              </a:rPr>
              <a:t> CC50 CR for CIDs on overhearing OBSS CSI		Yurong Qian		 [5C]</a:t>
            </a:r>
          </a:p>
          <a:p>
            <a:pPr lvl="1">
              <a:buFont typeface="Arial" panose="020B0604020202020204" pitchFamily="34" charset="0"/>
              <a:buChar char="•"/>
            </a:pPr>
            <a:r>
              <a:rPr lang="en-US" sz="1200" b="0" dirty="0">
                <a:solidFill>
                  <a:schemeClr val="bg1">
                    <a:lumMod val="65000"/>
                  </a:schemeClr>
                </a:solidFill>
                <a:hlinkClick r:id="rId10">
                  <a:extLst>
                    <a:ext uri="{A12FA001-AC4F-418D-AE19-62706E023703}">
                      <ahyp:hlinkClr xmlns:ahyp="http://schemas.microsoft.com/office/drawing/2018/hyperlinkcolor" val="tx"/>
                    </a:ext>
                  </a:extLst>
                </a:hlinkClick>
              </a:rPr>
              <a:t>25/0857</a:t>
            </a:r>
            <a:r>
              <a:rPr lang="en-US" sz="1200" b="0" dirty="0">
                <a:solidFill>
                  <a:schemeClr val="bg1">
                    <a:lumMod val="65000"/>
                  </a:schemeClr>
                </a:solidFill>
              </a:rPr>
              <a:t> PDT PHY PLME						Qisheng Huang	[PDT]</a:t>
            </a:r>
          </a:p>
          <a:p>
            <a:pPr lvl="0">
              <a:buFont typeface="Arial" panose="020B0604020202020204" pitchFamily="34" charset="0"/>
              <a:buChar char="•"/>
            </a:pPr>
            <a:r>
              <a:rPr lang="en-GB" sz="1200" dirty="0"/>
              <a:t>Submissions – Miscellaneous</a:t>
            </a:r>
          </a:p>
          <a:p>
            <a:pPr lvl="1">
              <a:buFont typeface="Arial" panose="020B0604020202020204" pitchFamily="34" charset="0"/>
              <a:buChar char="•"/>
            </a:pPr>
            <a:r>
              <a:rPr lang="fr-FR" sz="1200" dirty="0">
                <a:solidFill>
                  <a:schemeClr val="bg1">
                    <a:lumMod val="65000"/>
                  </a:schemeClr>
                </a:solidFill>
                <a:hlinkClick r:id="rId11">
                  <a:extLst>
                    <a:ext uri="{A12FA001-AC4F-418D-AE19-62706E023703}">
                      <ahyp:hlinkClr xmlns:ahyp="http://schemas.microsoft.com/office/drawing/2018/hyperlinkcolor" val="tx"/>
                    </a:ext>
                  </a:extLst>
                </a:hlinkClick>
              </a:rPr>
              <a:t>25/0847</a:t>
            </a:r>
            <a:r>
              <a:rPr lang="fr-FR" sz="1200" dirty="0">
                <a:solidFill>
                  <a:schemeClr val="bg1">
                    <a:lumMod val="65000"/>
                  </a:schemeClr>
                </a:solidFill>
              </a:rPr>
              <a:t> TGbn Coexistence Assessment Document					Sigurd Schelstraete</a:t>
            </a:r>
          </a:p>
          <a:p>
            <a:pPr lvl="1">
              <a:buFont typeface="Arial" panose="020B0604020202020204" pitchFamily="34" charset="0"/>
              <a:buChar char="•"/>
            </a:pPr>
            <a:r>
              <a:rPr lang="en-US" sz="1200" dirty="0">
                <a:solidFill>
                  <a:schemeClr val="bg1">
                    <a:lumMod val="65000"/>
                  </a:schemeClr>
                </a:solidFill>
                <a:hlinkClick r:id="rId12">
                  <a:extLst>
                    <a:ext uri="{A12FA001-AC4F-418D-AE19-62706E023703}">
                      <ahyp:hlinkClr xmlns:ahyp="http://schemas.microsoft.com/office/drawing/2018/hyperlinkcolor" val="tx"/>
                    </a:ext>
                  </a:extLst>
                </a:hlinkClick>
              </a:rPr>
              <a:t>25/0739</a:t>
            </a:r>
            <a:r>
              <a:rPr lang="en-US" sz="1200" dirty="0">
                <a:solidFill>
                  <a:schemeClr val="bg1">
                    <a:lumMod val="65000"/>
                  </a:schemeClr>
                </a:solidFill>
              </a:rPr>
              <a:t> On Interference Mitigation Pilots 						Jiqing Ni</a:t>
            </a:r>
          </a:p>
          <a:p>
            <a:pPr lvl="1">
              <a:buFont typeface="Arial" panose="020B0604020202020204" pitchFamily="34" charset="0"/>
              <a:buChar char="•"/>
            </a:pPr>
            <a:r>
              <a:rPr lang="en-US" sz="1200" dirty="0">
                <a:solidFill>
                  <a:schemeClr val="bg1">
                    <a:lumMod val="65000"/>
                  </a:schemeClr>
                </a:solidFill>
                <a:hlinkClick r:id="rId13">
                  <a:extLst>
                    <a:ext uri="{A12FA001-AC4F-418D-AE19-62706E023703}">
                      <ahyp:hlinkClr xmlns:ahyp="http://schemas.microsoft.com/office/drawing/2018/hyperlinkcolor" val="tx"/>
                    </a:ext>
                  </a:extLst>
                </a:hlinkClick>
              </a:rPr>
              <a:t>25/0808</a:t>
            </a:r>
            <a:r>
              <a:rPr lang="en-US" sz="1200" dirty="0">
                <a:solidFill>
                  <a:schemeClr val="bg1">
                    <a:lumMod val="65000"/>
                  </a:schemeClr>
                </a:solidFill>
              </a:rPr>
              <a:t> Discussion on Design of Interference Mitigation Pilots – Follow up	Ke Zhong</a:t>
            </a:r>
            <a:endParaRPr lang="en-GB" sz="1400" dirty="0">
              <a:solidFill>
                <a:schemeClr val="bg1">
                  <a:lumMod val="65000"/>
                </a:schemeClr>
              </a:solidFill>
            </a:endParaRP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724705B0-5A0C-26C4-2665-543C5D85F1A7}"/>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7B9922F2-8910-9B60-36AE-CFC392DBFCA5}"/>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8F69FCC-53B5-E451-67AF-4311DB870BBF}"/>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285210152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24FACC7-E5EC-5515-B219-BB1DC0F704E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FE04D6A-6930-EFDB-1711-D7EEEDB9819E}"/>
              </a:ext>
            </a:extLst>
          </p:cNvPr>
          <p:cNvSpPr>
            <a:spLocks noGrp="1"/>
          </p:cNvSpPr>
          <p:nvPr>
            <p:ph type="title"/>
          </p:nvPr>
        </p:nvSpPr>
        <p:spPr>
          <a:xfrm>
            <a:off x="685800" y="685800"/>
            <a:ext cx="7770813" cy="1065213"/>
          </a:xfrm>
        </p:spPr>
        <p:txBody>
          <a:bodyPr/>
          <a:lstStyle/>
          <a:p>
            <a:r>
              <a:rPr lang="en-US" altLang="en-US" dirty="0">
                <a:highlight>
                  <a:srgbClr val="00FF00"/>
                </a:highlight>
              </a:rPr>
              <a:t>Wednesday MAC Agenda–PM2</a:t>
            </a:r>
            <a:endParaRPr lang="en-US" dirty="0">
              <a:highlight>
                <a:srgbClr val="00FF00"/>
              </a:highlight>
            </a:endParaRPr>
          </a:p>
        </p:txBody>
      </p:sp>
      <p:sp>
        <p:nvSpPr>
          <p:cNvPr id="3" name="Content Placeholder 2">
            <a:extLst>
              <a:ext uri="{FF2B5EF4-FFF2-40B4-BE49-F238E27FC236}">
                <a16:creationId xmlns:a16="http://schemas.microsoft.com/office/drawing/2014/main" id="{638DBF7C-24F6-3836-28D0-4617045744F5}"/>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lvl="0">
              <a:buFont typeface="Arial" panose="020B0604020202020204" pitchFamily="34" charset="0"/>
              <a:buChar char="•"/>
            </a:pPr>
            <a:r>
              <a:rPr lang="en-GB" sz="1200" dirty="0"/>
              <a:t>PDTs/CRs –</a:t>
            </a:r>
          </a:p>
          <a:p>
            <a:pPr lvl="1">
              <a:buFont typeface="Arial" panose="020B0604020202020204" pitchFamily="34" charset="0"/>
              <a:buChar char="•"/>
            </a:pPr>
            <a:r>
              <a:rPr lang="fr-FR" sz="1200" dirty="0">
                <a:solidFill>
                  <a:srgbClr val="00B050"/>
                </a:solidFill>
                <a:hlinkClick r:id="rId2">
                  <a:extLst>
                    <a:ext uri="{A12FA001-AC4F-418D-AE19-62706E023703}">
                      <ahyp:hlinkClr xmlns:ahyp="http://schemas.microsoft.com/office/drawing/2018/hyperlinkcolor" val="tx"/>
                    </a:ext>
                  </a:extLst>
                </a:hlinkClick>
              </a:rPr>
              <a:t>25/0437r8</a:t>
            </a:r>
            <a:r>
              <a:rPr lang="fr-FR" sz="1200" dirty="0">
                <a:solidFill>
                  <a:srgbClr val="00B050"/>
                </a:solidFill>
              </a:rPr>
              <a:t> CC D0.1 </a:t>
            </a:r>
            <a:r>
              <a:rPr lang="fr-FR" sz="1200" dirty="0" err="1">
                <a:solidFill>
                  <a:srgbClr val="00B050"/>
                </a:solidFill>
              </a:rPr>
              <a:t>subclause</a:t>
            </a:r>
            <a:r>
              <a:rPr lang="fr-FR" sz="1200" dirty="0">
                <a:solidFill>
                  <a:srgbClr val="00B050"/>
                </a:solidFill>
              </a:rPr>
              <a:t> 37.11					Laurent Cariou	[~170CID SP]</a:t>
            </a:r>
          </a:p>
          <a:p>
            <a:pPr lvl="1">
              <a:buFont typeface="Arial" panose="020B0604020202020204" pitchFamily="34" charset="0"/>
              <a:buChar char="•"/>
            </a:pPr>
            <a:r>
              <a:rPr lang="fr-FR" sz="1200" dirty="0">
                <a:solidFill>
                  <a:srgbClr val="00B050"/>
                </a:solidFill>
                <a:hlinkClick r:id="rId3">
                  <a:extLst>
                    <a:ext uri="{A12FA001-AC4F-418D-AE19-62706E023703}">
                      <ahyp:hlinkClr xmlns:ahyp="http://schemas.microsoft.com/office/drawing/2018/hyperlinkcolor" val="tx"/>
                    </a:ext>
                  </a:extLst>
                </a:hlinkClick>
              </a:rPr>
              <a:t>25/0438r6</a:t>
            </a:r>
            <a:r>
              <a:rPr lang="fr-FR" sz="1200" dirty="0">
                <a:solidFill>
                  <a:srgbClr val="00B050"/>
                </a:solidFill>
              </a:rPr>
              <a:t> CC D0.1 </a:t>
            </a:r>
            <a:r>
              <a:rPr lang="fr-FR" sz="1200" dirty="0" err="1">
                <a:solidFill>
                  <a:srgbClr val="00B050"/>
                </a:solidFill>
              </a:rPr>
              <a:t>subclause</a:t>
            </a:r>
            <a:r>
              <a:rPr lang="fr-FR" sz="1200" dirty="0">
                <a:solidFill>
                  <a:srgbClr val="00B050"/>
                </a:solidFill>
              </a:rPr>
              <a:t> 9.3.1.8.6				Laurent Cariou	[~110 CID SP]</a:t>
            </a:r>
          </a:p>
          <a:p>
            <a:pPr lvl="1">
              <a:buFont typeface="Arial" panose="020B0604020202020204" pitchFamily="34" charset="0"/>
              <a:buChar char="•"/>
            </a:pPr>
            <a:r>
              <a:rPr lang="en-GB" sz="1200" dirty="0">
                <a:solidFill>
                  <a:srgbClr val="00B050"/>
                </a:solidFill>
                <a:hlinkClick r:id="rId4">
                  <a:extLst>
                    <a:ext uri="{A12FA001-AC4F-418D-AE19-62706E023703}">
                      <ahyp:hlinkClr xmlns:ahyp="http://schemas.microsoft.com/office/drawing/2018/hyperlinkcolor" val="tx"/>
                    </a:ext>
                  </a:extLst>
                </a:hlinkClick>
              </a:rPr>
              <a:t>25/0764</a:t>
            </a:r>
            <a:r>
              <a:rPr lang="en-GB" sz="1200" dirty="0">
                <a:solidFill>
                  <a:srgbClr val="00B050"/>
                </a:solidFill>
              </a:rPr>
              <a:t> Peer-to-Peer (P2P) PDT						Rubayet Shafin	[20 CID]</a:t>
            </a:r>
          </a:p>
          <a:p>
            <a:pPr lvl="1">
              <a:buFont typeface="Arial" panose="020B0604020202020204" pitchFamily="34" charset="0"/>
              <a:buChar char="•"/>
            </a:pPr>
            <a:r>
              <a:rPr lang="en-GB" sz="1200" dirty="0">
                <a:solidFill>
                  <a:schemeClr val="bg1">
                    <a:lumMod val="65000"/>
                  </a:schemeClr>
                </a:solidFill>
                <a:hlinkClick r:id="rId5">
                  <a:extLst>
                    <a:ext uri="{A12FA001-AC4F-418D-AE19-62706E023703}">
                      <ahyp:hlinkClr xmlns:ahyp="http://schemas.microsoft.com/office/drawing/2018/hyperlinkcolor" val="tx"/>
                    </a:ext>
                  </a:extLst>
                </a:hlinkClick>
              </a:rPr>
              <a:t>25/838r5</a:t>
            </a:r>
            <a:r>
              <a:rPr lang="en-GB" sz="1200" dirty="0">
                <a:solidFill>
                  <a:schemeClr val="bg1">
                    <a:lumMod val="65000"/>
                  </a:schemeClr>
                </a:solidFill>
              </a:rPr>
              <a:t> CC50: CR for A-MPDU (9.7.3) related to the Feedback info.	Hongwon Lee		[6 CID]</a:t>
            </a:r>
          </a:p>
          <a:p>
            <a:pPr lvl="1">
              <a:buFont typeface="Arial" panose="020B0604020202020204" pitchFamily="34" charset="0"/>
              <a:buChar char="•"/>
            </a:pPr>
            <a:r>
              <a:rPr lang="en-GB" sz="1200" dirty="0">
                <a:solidFill>
                  <a:schemeClr val="bg1">
                    <a:lumMod val="65000"/>
                  </a:schemeClr>
                </a:solidFill>
                <a:hlinkClick r:id="rId6">
                  <a:extLst>
                    <a:ext uri="{A12FA001-AC4F-418D-AE19-62706E023703}">
                      <ahyp:hlinkClr xmlns:ahyp="http://schemas.microsoft.com/office/drawing/2018/hyperlinkcolor" val="tx"/>
                    </a:ext>
                  </a:extLst>
                </a:hlinkClick>
              </a:rPr>
              <a:t>25/839r4</a:t>
            </a:r>
            <a:r>
              <a:rPr lang="en-GB" sz="1200" dirty="0">
                <a:solidFill>
                  <a:schemeClr val="bg1">
                    <a:lumMod val="65000"/>
                  </a:schemeClr>
                </a:solidFill>
              </a:rPr>
              <a:t> PDT UHR MU operation						Hongwon Lee		[2 CIDs]</a:t>
            </a:r>
          </a:p>
          <a:p>
            <a:pPr lvl="1">
              <a:buFont typeface="Arial" panose="020B0604020202020204" pitchFamily="34" charset="0"/>
              <a:buChar char="•"/>
            </a:pPr>
            <a:r>
              <a:rPr lang="en-GB" sz="1200" dirty="0">
                <a:solidFill>
                  <a:schemeClr val="bg1">
                    <a:lumMod val="65000"/>
                  </a:schemeClr>
                </a:solidFill>
                <a:hlinkClick r:id="rId7">
                  <a:extLst>
                    <a:ext uri="{A12FA001-AC4F-418D-AE19-62706E023703}">
                      <ahyp:hlinkClr xmlns:ahyp="http://schemas.microsoft.com/office/drawing/2018/hyperlinkcolor" val="tx"/>
                    </a:ext>
                  </a:extLst>
                </a:hlinkClick>
              </a:rPr>
              <a:t>25/0766</a:t>
            </a:r>
            <a:r>
              <a:rPr lang="en-GB" sz="1200" dirty="0">
                <a:solidFill>
                  <a:schemeClr val="bg1">
                    <a:lumMod val="65000"/>
                  </a:schemeClr>
                </a:solidFill>
              </a:rPr>
              <a:t> PDT-MAC-and-CR-Coordinated-Spatial-Reuse-Protocol		Jason Guo		[13 CID]</a:t>
            </a:r>
          </a:p>
          <a:p>
            <a:pPr lvl="1">
              <a:buFont typeface="Arial" panose="020B0604020202020204" pitchFamily="34" charset="0"/>
              <a:buChar char="•"/>
            </a:pPr>
            <a:r>
              <a:rPr lang="en-GB" sz="1200" dirty="0">
                <a:solidFill>
                  <a:schemeClr val="bg1">
                    <a:lumMod val="65000"/>
                  </a:schemeClr>
                </a:solidFill>
                <a:hlinkClick r:id="rId8">
                  <a:extLst>
                    <a:ext uri="{A12FA001-AC4F-418D-AE19-62706E023703}">
                      <ahyp:hlinkClr xmlns:ahyp="http://schemas.microsoft.com/office/drawing/2018/hyperlinkcolor" val="tx"/>
                    </a:ext>
                  </a:extLst>
                </a:hlinkClick>
              </a:rPr>
              <a:t>25/0768</a:t>
            </a:r>
            <a:r>
              <a:rPr lang="en-GB" sz="1200" dirty="0">
                <a:solidFill>
                  <a:schemeClr val="bg1">
                    <a:lumMod val="65000"/>
                  </a:schemeClr>
                </a:solidFill>
              </a:rPr>
              <a:t> PDT-MAC-and-CR-Coordinated-Beamforming-MAC-Protocol	Jason Guo		[7 CID]</a:t>
            </a:r>
          </a:p>
          <a:p>
            <a:pPr lvl="1">
              <a:buFont typeface="Arial" panose="020B0604020202020204" pitchFamily="34" charset="0"/>
              <a:buChar char="•"/>
            </a:pPr>
            <a:r>
              <a:rPr lang="en-GB" sz="1200" dirty="0">
                <a:solidFill>
                  <a:schemeClr val="bg1">
                    <a:lumMod val="65000"/>
                  </a:schemeClr>
                </a:solidFill>
                <a:hlinkClick r:id="rId9">
                  <a:extLst>
                    <a:ext uri="{A12FA001-AC4F-418D-AE19-62706E023703}">
                      <ahyp:hlinkClr xmlns:ahyp="http://schemas.microsoft.com/office/drawing/2018/hyperlinkcolor" val="tx"/>
                    </a:ext>
                  </a:extLst>
                </a:hlinkClick>
              </a:rPr>
              <a:t>25/0621</a:t>
            </a:r>
            <a:r>
              <a:rPr lang="en-GB" sz="1200" dirty="0">
                <a:solidFill>
                  <a:schemeClr val="bg1">
                    <a:lumMod val="65000"/>
                  </a:schemeClr>
                </a:solidFill>
              </a:rPr>
              <a:t> Resolution to CID 1023						Mike Montemurro	[1 CID]</a:t>
            </a:r>
          </a:p>
          <a:p>
            <a:pPr lvl="1">
              <a:buFont typeface="Arial" panose="020B0604020202020204" pitchFamily="34" charset="0"/>
              <a:buChar char="•"/>
            </a:pPr>
            <a:r>
              <a:rPr lang="en-GB" sz="1200" dirty="0">
                <a:solidFill>
                  <a:schemeClr val="bg1">
                    <a:lumMod val="65000"/>
                  </a:schemeClr>
                </a:solidFill>
                <a:hlinkClick r:id="rId10">
                  <a:extLst>
                    <a:ext uri="{A12FA001-AC4F-418D-AE19-62706E023703}">
                      <ahyp:hlinkClr xmlns:ahyp="http://schemas.microsoft.com/office/drawing/2018/hyperlinkcolor" val="tx"/>
                    </a:ext>
                  </a:extLst>
                </a:hlinkClick>
              </a:rPr>
              <a:t>25/0503</a:t>
            </a:r>
            <a:r>
              <a:rPr lang="en-GB" sz="1200" dirty="0">
                <a:solidFill>
                  <a:schemeClr val="bg1">
                    <a:lumMod val="65000"/>
                  </a:schemeClr>
                </a:solidFill>
              </a:rPr>
              <a:t> PDT MAC DBE							Binita Gupta		[5 CID]</a:t>
            </a:r>
          </a:p>
          <a:p>
            <a:pPr lvl="1">
              <a:buFont typeface="Arial" panose="020B0604020202020204" pitchFamily="34" charset="0"/>
              <a:buChar char="•"/>
            </a:pPr>
            <a:r>
              <a:rPr lang="en-GB" sz="1200" dirty="0">
                <a:solidFill>
                  <a:schemeClr val="bg1">
                    <a:lumMod val="65000"/>
                  </a:schemeClr>
                </a:solidFill>
                <a:hlinkClick r:id="rId11">
                  <a:extLst>
                    <a:ext uri="{A12FA001-AC4F-418D-AE19-62706E023703}">
                      <ahyp:hlinkClr xmlns:ahyp="http://schemas.microsoft.com/office/drawing/2018/hyperlinkcolor" val="tx"/>
                    </a:ext>
                  </a:extLst>
                </a:hlinkClick>
              </a:rPr>
              <a:t>25/0880</a:t>
            </a:r>
            <a:r>
              <a:rPr lang="en-GB" sz="1200" dirty="0">
                <a:solidFill>
                  <a:schemeClr val="bg1">
                    <a:lumMod val="65000"/>
                  </a:schemeClr>
                </a:solidFill>
              </a:rPr>
              <a:t> PDT MAC on L4S 							Binita Gupta		[2 CID]</a:t>
            </a:r>
          </a:p>
          <a:p>
            <a:pPr lvl="1">
              <a:buFont typeface="Arial" panose="020B0604020202020204" pitchFamily="34" charset="0"/>
              <a:buChar char="•"/>
            </a:pPr>
            <a:r>
              <a:rPr lang="en-GB" sz="1200" dirty="0">
                <a:solidFill>
                  <a:schemeClr val="bg1">
                    <a:lumMod val="65000"/>
                  </a:schemeClr>
                </a:solidFill>
                <a:hlinkClick r:id="rId12">
                  <a:extLst>
                    <a:ext uri="{A12FA001-AC4F-418D-AE19-62706E023703}">
                      <ahyp:hlinkClr xmlns:ahyp="http://schemas.microsoft.com/office/drawing/2018/hyperlinkcolor" val="tx"/>
                    </a:ext>
                  </a:extLst>
                </a:hlinkClick>
              </a:rPr>
              <a:t>25/0907</a:t>
            </a:r>
            <a:r>
              <a:rPr lang="en-GB" sz="1200" dirty="0">
                <a:solidFill>
                  <a:schemeClr val="bg1">
                    <a:lumMod val="65000"/>
                  </a:schemeClr>
                </a:solidFill>
              </a:rPr>
              <a:t> CC50 CR for clause 9.4.2.aa1						Ming Gan		 [??]</a:t>
            </a:r>
          </a:p>
          <a:p>
            <a:pPr lvl="1">
              <a:buFont typeface="Arial" panose="020B0604020202020204" pitchFamily="34" charset="0"/>
              <a:buChar char="•"/>
            </a:pPr>
            <a:r>
              <a:rPr lang="en-GB" sz="1200" dirty="0">
                <a:solidFill>
                  <a:schemeClr val="bg1">
                    <a:lumMod val="65000"/>
                  </a:schemeClr>
                </a:solidFill>
                <a:hlinkClick r:id="rId13">
                  <a:extLst>
                    <a:ext uri="{A12FA001-AC4F-418D-AE19-62706E023703}">
                      <ahyp:hlinkClr xmlns:ahyp="http://schemas.microsoft.com/office/drawing/2018/hyperlinkcolor" val="tx"/>
                    </a:ext>
                  </a:extLst>
                </a:hlinkClick>
              </a:rPr>
              <a:t>25/0908</a:t>
            </a:r>
            <a:r>
              <a:rPr lang="en-GB" sz="1200" dirty="0">
                <a:solidFill>
                  <a:schemeClr val="bg1">
                    <a:lumMod val="65000"/>
                  </a:schemeClr>
                </a:solidFill>
              </a:rPr>
              <a:t> CC50 CR for clause 9.4.2.aa2						Ming Gan		 [??]</a:t>
            </a: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F1360F00-19EA-DDCB-7CCE-F4390659663F}"/>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52E2130C-38DA-E02C-E176-1EAB4F4AA4EA}"/>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87E4293-D367-7B85-CB1C-4497AF22F933}"/>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15818667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May 2025</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FE86FAA-4503-885F-2845-1B804921E59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8029DD9-0845-38B4-B289-711454E6542C}"/>
              </a:ext>
            </a:extLst>
          </p:cNvPr>
          <p:cNvSpPr>
            <a:spLocks noGrp="1"/>
          </p:cNvSpPr>
          <p:nvPr>
            <p:ph type="title"/>
          </p:nvPr>
        </p:nvSpPr>
        <p:spPr>
          <a:xfrm>
            <a:off x="685800" y="685800"/>
            <a:ext cx="7770813" cy="1065213"/>
          </a:xfrm>
        </p:spPr>
        <p:txBody>
          <a:bodyPr/>
          <a:lstStyle/>
          <a:p>
            <a:r>
              <a:rPr lang="en-US" altLang="en-US" dirty="0">
                <a:highlight>
                  <a:srgbClr val="FFFF00"/>
                </a:highlight>
              </a:rPr>
              <a:t>Thursday PHY Agenda–AM1</a:t>
            </a:r>
            <a:endParaRPr lang="en-US" dirty="0">
              <a:highlight>
                <a:srgbClr val="FFFF00"/>
              </a:highlight>
            </a:endParaRPr>
          </a:p>
        </p:txBody>
      </p:sp>
      <p:sp>
        <p:nvSpPr>
          <p:cNvPr id="3" name="Content Placeholder 2">
            <a:extLst>
              <a:ext uri="{FF2B5EF4-FFF2-40B4-BE49-F238E27FC236}">
                <a16:creationId xmlns:a16="http://schemas.microsoft.com/office/drawing/2014/main" id="{DD87AE22-3935-F555-B51F-E0A7AABDAFE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lvl="0">
              <a:buFont typeface="Arial" panose="020B0604020202020204" pitchFamily="34" charset="0"/>
              <a:buChar char="•"/>
            </a:pPr>
            <a:r>
              <a:rPr lang="en-GB" sz="1200" dirty="0"/>
              <a:t>Submissions – CBF/CSR (PHY queue)</a:t>
            </a:r>
          </a:p>
          <a:p>
            <a:pPr lvl="1">
              <a:buFont typeface="Arial" panose="020B0604020202020204" pitchFamily="34" charset="0"/>
              <a:buChar char="•"/>
            </a:pPr>
            <a:r>
              <a:rPr lang="en-US" sz="1100" dirty="0">
                <a:solidFill>
                  <a:srgbClr val="FF0000"/>
                </a:solidFill>
                <a:hlinkClick r:id="rId2"/>
              </a:rPr>
              <a:t>25/0734</a:t>
            </a:r>
            <a:r>
              <a:rPr lang="en-US" sz="1100" dirty="0"/>
              <a:t> Misc. CBF Topics part II								Ron Porat	</a:t>
            </a:r>
            <a:endParaRPr lang="en-GB" sz="1100" dirty="0"/>
          </a:p>
          <a:p>
            <a:pPr lvl="1">
              <a:buFont typeface="Arial" panose="020B0604020202020204" pitchFamily="34" charset="0"/>
              <a:buChar char="•"/>
            </a:pPr>
            <a:r>
              <a:rPr lang="en-US" sz="1100" dirty="0">
                <a:solidFill>
                  <a:srgbClr val="FF0000"/>
                </a:solidFill>
                <a:hlinkClick r:id="rId3"/>
              </a:rPr>
              <a:t>25/0752</a:t>
            </a:r>
            <a:r>
              <a:rPr lang="en-US" sz="1100" dirty="0"/>
              <a:t> Initial Frame Exchange in Co-SR/Co-BF: Follow-Up				Kosuke Aio</a:t>
            </a:r>
          </a:p>
          <a:p>
            <a:pPr lvl="1">
              <a:buFont typeface="Arial" panose="020B0604020202020204" pitchFamily="34" charset="0"/>
              <a:buChar char="•"/>
            </a:pPr>
            <a:r>
              <a:rPr lang="en-GB" sz="1100" dirty="0">
                <a:hlinkClick r:id="rId4"/>
              </a:rPr>
              <a:t>25/0793</a:t>
            </a:r>
            <a:r>
              <a:rPr lang="en-GB" sz="1100" dirty="0"/>
              <a:t> Spatial Re-Use and Spatial Nulling Interference Cancellation Requirements	Rainer Strobel	</a:t>
            </a:r>
          </a:p>
          <a:p>
            <a:pPr lvl="1">
              <a:buFont typeface="Arial" panose="020B0604020202020204" pitchFamily="34" charset="0"/>
              <a:buChar char="•"/>
            </a:pPr>
            <a:r>
              <a:rPr lang="en-GB" sz="1100" dirty="0">
                <a:hlinkClick r:id="rId5"/>
              </a:rPr>
              <a:t>25/0834</a:t>
            </a:r>
            <a:r>
              <a:rPr lang="en-GB" sz="1100" dirty="0"/>
              <a:t> Considerations in Joint Sounding							Mario Costa	</a:t>
            </a:r>
          </a:p>
          <a:p>
            <a:pPr lvl="1">
              <a:buFont typeface="Arial" panose="020B0604020202020204" pitchFamily="34" charset="0"/>
              <a:buChar char="•"/>
            </a:pPr>
            <a:r>
              <a:rPr lang="en-US" sz="1100" dirty="0">
                <a:hlinkClick r:id="rId6"/>
              </a:rPr>
              <a:t>25/0836</a:t>
            </a:r>
            <a:r>
              <a:rPr lang="en-US" sz="1100" dirty="0"/>
              <a:t> Follow-up on CFO correction for COBF						Sameer Vermani</a:t>
            </a:r>
            <a:endParaRPr lang="en-GB" sz="800" dirty="0"/>
          </a:p>
          <a:p>
            <a:pPr lvl="1">
              <a:buFont typeface="Arial" panose="020B0604020202020204" pitchFamily="34" charset="0"/>
              <a:buChar char="•"/>
            </a:pPr>
            <a:r>
              <a:rPr lang="en-GB" sz="1100" dirty="0">
                <a:hlinkClick r:id="rId7"/>
              </a:rPr>
              <a:t>25/0842</a:t>
            </a:r>
            <a:r>
              <a:rPr lang="en-GB" sz="1100" dirty="0"/>
              <a:t> Information Exchange in the </a:t>
            </a:r>
            <a:r>
              <a:rPr lang="en-GB" sz="1100" dirty="0" err="1"/>
              <a:t>CoBF</a:t>
            </a:r>
            <a:r>
              <a:rPr lang="en-GB" sz="1100" dirty="0"/>
              <a:t> Transmission Phase follow-up			Alice Chen	</a:t>
            </a:r>
          </a:p>
          <a:p>
            <a:pPr lvl="1">
              <a:buFont typeface="Arial" panose="020B0604020202020204" pitchFamily="34" charset="0"/>
              <a:buChar char="•"/>
            </a:pPr>
            <a:r>
              <a:rPr lang="en-GB" sz="1100" dirty="0">
                <a:solidFill>
                  <a:srgbClr val="FF0000"/>
                </a:solidFill>
                <a:hlinkClick r:id="rId8"/>
              </a:rPr>
              <a:t>25/0845</a:t>
            </a:r>
            <a:r>
              <a:rPr lang="en-GB" sz="1100" dirty="0"/>
              <a:t> </a:t>
            </a:r>
            <a:r>
              <a:rPr lang="en-GB" sz="1100" dirty="0" err="1"/>
              <a:t>CoBF</a:t>
            </a:r>
            <a:r>
              <a:rPr lang="en-GB" sz="1100" dirty="0"/>
              <a:t> </a:t>
            </a:r>
            <a:r>
              <a:rPr lang="en-GB" sz="1100" dirty="0" err="1"/>
              <a:t>Nsym</a:t>
            </a:r>
            <a:r>
              <a:rPr lang="en-GB" sz="1100" dirty="0"/>
              <a:t> Field definition							Rui Cao	</a:t>
            </a:r>
          </a:p>
          <a:p>
            <a:pPr lvl="1">
              <a:buFont typeface="Arial" panose="020B0604020202020204" pitchFamily="34" charset="0"/>
              <a:buChar char="•"/>
            </a:pPr>
            <a:r>
              <a:rPr lang="en-GB" sz="1100" dirty="0">
                <a:solidFill>
                  <a:srgbClr val="FF0000"/>
                </a:solidFill>
                <a:hlinkClick r:id="rId9"/>
              </a:rPr>
              <a:t>25/0851</a:t>
            </a:r>
            <a:r>
              <a:rPr lang="en-GB" sz="1100" dirty="0"/>
              <a:t> PHY Version indications in Co-SR transmissions					Ross Jian Yu	</a:t>
            </a:r>
          </a:p>
          <a:p>
            <a:pPr lvl="1">
              <a:buFont typeface="Arial" panose="020B0604020202020204" pitchFamily="34" charset="0"/>
              <a:buChar char="•"/>
            </a:pPr>
            <a:r>
              <a:rPr lang="en-GB" sz="1100" dirty="0">
                <a:hlinkClick r:id="rId10"/>
              </a:rPr>
              <a:t>25/0869</a:t>
            </a:r>
            <a:r>
              <a:rPr lang="en-GB" sz="1100" dirty="0"/>
              <a:t> COSR-Misc 									You-Wei Chen</a:t>
            </a:r>
          </a:p>
          <a:p>
            <a:pPr lvl="1">
              <a:buFont typeface="Arial" panose="020B0604020202020204" pitchFamily="34" charset="0"/>
              <a:buChar char="•"/>
            </a:pPr>
            <a:r>
              <a:rPr lang="en-US" sz="1100" dirty="0">
                <a:hlinkClick r:id="rId11"/>
              </a:rPr>
              <a:t>25/0872</a:t>
            </a:r>
            <a:r>
              <a:rPr lang="en-US" sz="1100" dirty="0"/>
              <a:t> On </a:t>
            </a:r>
            <a:r>
              <a:rPr lang="en-US" sz="1100" dirty="0" err="1"/>
              <a:t>CoBF</a:t>
            </a:r>
            <a:r>
              <a:rPr lang="en-US" sz="1100" dirty="0"/>
              <a:t> AP’s Carrier Synch. Overhearing CSI Report in </a:t>
            </a:r>
            <a:r>
              <a:rPr lang="en-US" sz="1100" dirty="0" err="1"/>
              <a:t>CoBF</a:t>
            </a:r>
            <a:r>
              <a:rPr lang="en-US" sz="1100" dirty="0"/>
              <a:t> Sounding	Julia Feng</a:t>
            </a:r>
          </a:p>
          <a:p>
            <a:pPr lvl="1">
              <a:buFont typeface="Arial" panose="020B0604020202020204" pitchFamily="34" charset="0"/>
              <a:buChar char="•"/>
            </a:pPr>
            <a:r>
              <a:rPr lang="en-US" sz="1100" dirty="0">
                <a:hlinkClick r:id="rId12"/>
              </a:rPr>
              <a:t>25/0704</a:t>
            </a:r>
            <a:r>
              <a:rPr lang="en-US" sz="1100" dirty="0"/>
              <a:t> Simultaneous </a:t>
            </a:r>
            <a:r>
              <a:rPr lang="en-US" sz="1100" dirty="0" err="1"/>
              <a:t>CoBF</a:t>
            </a:r>
            <a:r>
              <a:rPr lang="en-US" sz="1100" dirty="0"/>
              <a:t> ACK Transmission						Genadiy Tsodik</a:t>
            </a:r>
          </a:p>
          <a:p>
            <a:pPr lvl="1">
              <a:buFont typeface="Arial" panose="020B0604020202020204" pitchFamily="34" charset="0"/>
              <a:buChar char="•"/>
            </a:pPr>
            <a:r>
              <a:rPr lang="en-US" sz="1100" dirty="0">
                <a:solidFill>
                  <a:srgbClr val="FF0000"/>
                </a:solidFill>
                <a:hlinkClick r:id="rId13"/>
              </a:rPr>
              <a:t>25/903r0</a:t>
            </a:r>
            <a:r>
              <a:rPr lang="en-US" sz="1100" dirty="0"/>
              <a:t> Concurrent Ack to </a:t>
            </a:r>
            <a:r>
              <a:rPr lang="en-US" sz="1100" dirty="0" err="1"/>
              <a:t>CoBF</a:t>
            </a:r>
            <a:r>
              <a:rPr lang="en-US" sz="1100" dirty="0"/>
              <a:t> PPDU							Junghoon Suh</a:t>
            </a:r>
          </a:p>
          <a:p>
            <a:pPr marL="457200" lvl="1" indent="0"/>
            <a:r>
              <a:rPr lang="en-US" sz="1100" dirty="0"/>
              <a:t>Continues next slide with submissions from Joint queue</a:t>
            </a:r>
          </a:p>
        </p:txBody>
      </p:sp>
      <p:sp>
        <p:nvSpPr>
          <p:cNvPr id="4" name="Slide Number Placeholder 3">
            <a:extLst>
              <a:ext uri="{FF2B5EF4-FFF2-40B4-BE49-F238E27FC236}">
                <a16:creationId xmlns:a16="http://schemas.microsoft.com/office/drawing/2014/main" id="{75B59B63-CE7A-DFB8-9E11-2D9E8CDA4B2C}"/>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98E9C602-AD32-949C-0446-62674901488E}"/>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C259E3F-3DDA-3676-B088-A9E3498385FD}"/>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197012047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94E15C4-B1CB-D800-BC77-6D3BFDDB630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8C6E1A1-69EA-9F4D-7106-5A7A770CA004}"/>
              </a:ext>
            </a:extLst>
          </p:cNvPr>
          <p:cNvSpPr>
            <a:spLocks noGrp="1"/>
          </p:cNvSpPr>
          <p:nvPr>
            <p:ph type="title"/>
          </p:nvPr>
        </p:nvSpPr>
        <p:spPr>
          <a:xfrm>
            <a:off x="685800" y="685800"/>
            <a:ext cx="7770813" cy="1065213"/>
          </a:xfrm>
        </p:spPr>
        <p:txBody>
          <a:bodyPr/>
          <a:lstStyle/>
          <a:p>
            <a:r>
              <a:rPr lang="en-US" altLang="en-US" dirty="0">
                <a:highlight>
                  <a:srgbClr val="FFFF00"/>
                </a:highlight>
              </a:rPr>
              <a:t>Thursday PHY Agenda–AM1 – Part 2</a:t>
            </a:r>
            <a:endParaRPr lang="en-US" dirty="0">
              <a:highlight>
                <a:srgbClr val="FFFF00"/>
              </a:highlight>
            </a:endParaRPr>
          </a:p>
        </p:txBody>
      </p:sp>
      <p:sp>
        <p:nvSpPr>
          <p:cNvPr id="3" name="Content Placeholder 2">
            <a:extLst>
              <a:ext uri="{FF2B5EF4-FFF2-40B4-BE49-F238E27FC236}">
                <a16:creationId xmlns:a16="http://schemas.microsoft.com/office/drawing/2014/main" id="{C25EF2A3-C55E-C926-94B3-E2CE51CB0ED2}"/>
              </a:ext>
            </a:extLst>
          </p:cNvPr>
          <p:cNvSpPr>
            <a:spLocks noGrp="1"/>
          </p:cNvSpPr>
          <p:nvPr>
            <p:ph idx="1"/>
          </p:nvPr>
        </p:nvSpPr>
        <p:spPr>
          <a:xfrm>
            <a:off x="685800" y="1981200"/>
            <a:ext cx="7770813" cy="4494213"/>
          </a:xfrm>
        </p:spPr>
        <p:txBody>
          <a:bodyPr/>
          <a:lstStyle/>
          <a:p>
            <a:pPr lvl="0">
              <a:buFont typeface="Arial" panose="020B0604020202020204" pitchFamily="34" charset="0"/>
              <a:buChar char="•"/>
            </a:pPr>
            <a:r>
              <a:rPr lang="en-GB" sz="1200" dirty="0"/>
              <a:t>Submissions – CBF/CSR (Joint queue)</a:t>
            </a:r>
          </a:p>
          <a:p>
            <a:pPr marL="628650" lvl="1" indent="-171450">
              <a:buFont typeface="Arial" panose="020B0604020202020204" pitchFamily="34" charset="0"/>
              <a:buChar char="•"/>
            </a:pPr>
            <a:r>
              <a:rPr lang="en-US" sz="1100" dirty="0">
                <a:solidFill>
                  <a:schemeClr val="tx1"/>
                </a:solidFill>
                <a:hlinkClick r:id="rId2"/>
              </a:rPr>
              <a:t>25/0087</a:t>
            </a:r>
            <a:r>
              <a:rPr lang="en-US" sz="1100" dirty="0">
                <a:solidFill>
                  <a:schemeClr val="tx1"/>
                </a:solidFill>
              </a:rPr>
              <a:t> Co-Triggering Frame Design for </a:t>
            </a:r>
            <a:r>
              <a:rPr lang="en-US" sz="1100" dirty="0" err="1">
                <a:solidFill>
                  <a:schemeClr val="tx1"/>
                </a:solidFill>
              </a:rPr>
              <a:t>CoBF</a:t>
            </a:r>
            <a:r>
              <a:rPr lang="en-US" sz="1100" dirty="0">
                <a:solidFill>
                  <a:schemeClr val="tx1"/>
                </a:solidFill>
              </a:rPr>
              <a:t>	 		Insik Jung</a:t>
            </a:r>
          </a:p>
          <a:p>
            <a:pPr marL="628650" lvl="1" indent="-171450">
              <a:buFont typeface="Arial" panose="020B0604020202020204" pitchFamily="34" charset="0"/>
              <a:buChar char="•"/>
            </a:pPr>
            <a:r>
              <a:rPr lang="en-US" sz="1100" dirty="0">
                <a:hlinkClick r:id="rId3"/>
              </a:rPr>
              <a:t>25/0413</a:t>
            </a:r>
            <a:r>
              <a:rPr lang="en-US" sz="1100" dirty="0"/>
              <a:t> EMLSR-support-during-CBF				Dibakar Das</a:t>
            </a:r>
          </a:p>
          <a:p>
            <a:pPr marL="628650" lvl="1" indent="-171450">
              <a:buFont typeface="Arial" panose="020B0604020202020204" pitchFamily="34" charset="0"/>
              <a:buChar char="•"/>
            </a:pPr>
            <a:r>
              <a:rPr lang="en-US" sz="1100" dirty="0">
                <a:hlinkClick r:id="rId4"/>
              </a:rPr>
              <a:t>25/0541</a:t>
            </a:r>
            <a:r>
              <a:rPr lang="en-US" sz="1100" dirty="0"/>
              <a:t>Co-SR Power Control					</a:t>
            </a:r>
            <a:r>
              <a:rPr lang="en-US" sz="1100" dirty="0" err="1"/>
              <a:t>Huixuan</a:t>
            </a:r>
            <a:r>
              <a:rPr lang="en-US" sz="1100" dirty="0"/>
              <a:t> Zhou</a:t>
            </a:r>
          </a:p>
          <a:p>
            <a:pPr marL="628650" lvl="1" indent="-171450">
              <a:buFont typeface="Arial" panose="020B0604020202020204" pitchFamily="34" charset="0"/>
              <a:buChar char="•"/>
            </a:pPr>
            <a:r>
              <a:rPr lang="en-US" sz="1100" dirty="0">
                <a:hlinkClick r:id="rId5"/>
              </a:rPr>
              <a:t>25/0745</a:t>
            </a:r>
            <a:r>
              <a:rPr lang="en-US" sz="1100" dirty="0"/>
              <a:t> CSI open issues in CBF					Okan </a:t>
            </a:r>
            <a:r>
              <a:rPr lang="en-US" sz="1100" dirty="0" err="1"/>
              <a:t>Mutgan</a:t>
            </a:r>
            <a:endParaRPr lang="en-US" sz="1100" dirty="0"/>
          </a:p>
          <a:p>
            <a:pPr marL="628650" lvl="1" indent="-171450">
              <a:buFont typeface="Arial" panose="020B0604020202020204" pitchFamily="34" charset="0"/>
              <a:buChar char="•"/>
            </a:pPr>
            <a:r>
              <a:rPr lang="en-US" sz="1100" dirty="0">
                <a:hlinkClick r:id="rId6"/>
              </a:rPr>
              <a:t>25/0574</a:t>
            </a:r>
            <a:r>
              <a:rPr lang="en-US" sz="1100" dirty="0"/>
              <a:t> </a:t>
            </a:r>
            <a:r>
              <a:rPr lang="en-US" sz="1100" dirty="0" err="1"/>
              <a:t>CoBF</a:t>
            </a:r>
            <a:r>
              <a:rPr lang="en-US" sz="1100" dirty="0"/>
              <a:t> Sequence Optimization				Avner Epstein</a:t>
            </a:r>
          </a:p>
          <a:p>
            <a:pPr marL="628650" lvl="1" indent="-171450">
              <a:buFont typeface="Arial" panose="020B0604020202020204" pitchFamily="34" charset="0"/>
              <a:buChar char="•"/>
            </a:pPr>
            <a:r>
              <a:rPr lang="en-US" sz="1100" dirty="0">
                <a:hlinkClick r:id="rId7"/>
              </a:rPr>
              <a:t>25/0694</a:t>
            </a:r>
            <a:r>
              <a:rPr lang="en-US" sz="1100" dirty="0"/>
              <a:t> UHR OFDMA Sounding Limitations			Avner Epstein</a:t>
            </a:r>
          </a:p>
          <a:p>
            <a:pPr marL="628650" lvl="1" indent="-171450">
              <a:buFont typeface="Arial" panose="020B0604020202020204" pitchFamily="34" charset="0"/>
              <a:buChar char="•"/>
            </a:pPr>
            <a:r>
              <a:rPr lang="en-US" sz="1100" dirty="0">
                <a:hlinkClick r:id="rId8"/>
              </a:rPr>
              <a:t>25/0879</a:t>
            </a:r>
            <a:r>
              <a:rPr lang="en-US" sz="1100" dirty="0"/>
              <a:t> </a:t>
            </a:r>
            <a:r>
              <a:rPr lang="en-US" sz="1100" dirty="0" err="1"/>
              <a:t>CoBF</a:t>
            </a:r>
            <a:r>
              <a:rPr lang="en-US" sz="1100" dirty="0"/>
              <a:t> Signaling Details					Sherief Helwa</a:t>
            </a:r>
          </a:p>
          <a:p>
            <a:pPr marL="228600" indent="-171450">
              <a:buFont typeface="Arial" panose="020B0604020202020204" pitchFamily="34" charset="0"/>
              <a:buChar char="•"/>
            </a:pPr>
            <a:r>
              <a:rPr lang="en-GB" sz="1200" dirty="0"/>
              <a:t>Submissions – CBF/CSR (MAC queue, only includes the requests received these past couple of days)</a:t>
            </a:r>
          </a:p>
          <a:p>
            <a:pPr marL="628650" lvl="1" indent="-171450">
              <a:buFont typeface="Arial" panose="020B0604020202020204" pitchFamily="34" charset="0"/>
              <a:buChar char="•"/>
            </a:pPr>
            <a:r>
              <a:rPr lang="en-US" sz="1100" dirty="0">
                <a:hlinkClick r:id="rId9"/>
              </a:rPr>
              <a:t>24/2124</a:t>
            </a:r>
            <a:r>
              <a:rPr lang="en-US" sz="1100" dirty="0"/>
              <a:t> Frame-Sequence-for-CSR-and-CBF				</a:t>
            </a:r>
            <a:r>
              <a:rPr lang="en-US" sz="1100" b="0" i="0" dirty="0">
                <a:solidFill>
                  <a:srgbClr val="000000"/>
                </a:solidFill>
                <a:effectLst/>
              </a:rPr>
              <a:t> Jason Yuchen Guo</a:t>
            </a:r>
          </a:p>
          <a:p>
            <a:pPr marL="628650" lvl="1" indent="-171450">
              <a:buFont typeface="Arial" panose="020B0604020202020204" pitchFamily="34" charset="0"/>
              <a:buChar char="•"/>
            </a:pPr>
            <a:r>
              <a:rPr lang="en-US" sz="1100" b="0" i="0" dirty="0">
                <a:solidFill>
                  <a:srgbClr val="000000"/>
                </a:solidFill>
                <a:effectLst/>
              </a:rPr>
              <a:t>25/942 MAC-PDT-37_8_2_1-CoBF					Sherief Helwa</a:t>
            </a:r>
          </a:p>
          <a:p>
            <a:pPr marL="628650" lvl="1" indent="-171450">
              <a:buFont typeface="Arial" panose="020B0604020202020204" pitchFamily="34" charset="0"/>
              <a:buChar char="•"/>
            </a:pPr>
            <a:r>
              <a:rPr lang="en-US" sz="1100" dirty="0"/>
              <a:t>9 SPs on CBF							Sherief Helwa</a:t>
            </a:r>
            <a:endParaRPr lang="en-US" sz="1100" b="0" i="0" dirty="0">
              <a:solidFill>
                <a:srgbClr val="000000"/>
              </a:solidFill>
              <a:effectLst/>
            </a:endParaRPr>
          </a:p>
          <a:p>
            <a:pPr marL="628650" lvl="1" indent="-171450">
              <a:buFont typeface="Arial" panose="020B0604020202020204" pitchFamily="34" charset="0"/>
              <a:buChar char="•"/>
            </a:pPr>
            <a:r>
              <a:rPr lang="en-US" sz="1100" dirty="0"/>
              <a:t>…</a:t>
            </a: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C24DB2B7-EED9-1C17-9281-E94949F8EB6A}"/>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EE21BD1F-FFDC-A428-B064-67F15B101D64}"/>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309A5ABA-57C4-F1B8-4C1D-A972EC363D47}"/>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201129421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2227AA9-DE28-458C-0245-06E519149EB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FAEF516-B3B0-0ED3-59E4-C67E3F2AC51E}"/>
              </a:ext>
            </a:extLst>
          </p:cNvPr>
          <p:cNvSpPr>
            <a:spLocks noGrp="1"/>
          </p:cNvSpPr>
          <p:nvPr>
            <p:ph type="title"/>
          </p:nvPr>
        </p:nvSpPr>
        <p:spPr>
          <a:xfrm>
            <a:off x="685800" y="685800"/>
            <a:ext cx="7770813" cy="1065213"/>
          </a:xfrm>
        </p:spPr>
        <p:txBody>
          <a:bodyPr/>
          <a:lstStyle/>
          <a:p>
            <a:r>
              <a:rPr lang="en-US" altLang="en-US" dirty="0">
                <a:highlight>
                  <a:srgbClr val="FFFF00"/>
                </a:highlight>
              </a:rPr>
              <a:t>Thursday MAC Agenda–AM1</a:t>
            </a:r>
            <a:endParaRPr lang="en-US" dirty="0">
              <a:highlight>
                <a:srgbClr val="FFFF00"/>
              </a:highlight>
            </a:endParaRPr>
          </a:p>
        </p:txBody>
      </p:sp>
      <p:sp>
        <p:nvSpPr>
          <p:cNvPr id="3" name="Content Placeholder 2">
            <a:extLst>
              <a:ext uri="{FF2B5EF4-FFF2-40B4-BE49-F238E27FC236}">
                <a16:creationId xmlns:a16="http://schemas.microsoft.com/office/drawing/2014/main" id="{2C88571F-F95F-D64E-656A-4D8DC1CFEE06}"/>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lvl="0">
              <a:buFont typeface="Arial" panose="020B0604020202020204" pitchFamily="34" charset="0"/>
              <a:buChar char="•"/>
            </a:pPr>
            <a:r>
              <a:rPr lang="en-GB" sz="1200" dirty="0"/>
              <a:t>PDTs/CRs –</a:t>
            </a:r>
          </a:p>
          <a:p>
            <a:pPr lvl="1">
              <a:buFont typeface="Arial" panose="020B0604020202020204" pitchFamily="34" charset="0"/>
              <a:buChar char="•"/>
            </a:pPr>
            <a:r>
              <a:rPr lang="en-GB" sz="1100" b="0" strike="noStrike" kern="1200" dirty="0">
                <a:solidFill>
                  <a:schemeClr val="tx1"/>
                </a:solidFill>
                <a:effectLst/>
                <a:ea typeface="Times New Roman" panose="02020603050405020304" pitchFamily="18" charset="0"/>
                <a:hlinkClick r:id="rId2"/>
              </a:rPr>
              <a:t>25/0638r0</a:t>
            </a:r>
            <a:r>
              <a:rPr lang="en-GB" sz="1100" b="0" i="0" strike="noStrike" kern="1200" dirty="0">
                <a:solidFill>
                  <a:schemeClr val="tx1"/>
                </a:solidFill>
                <a:effectLst/>
                <a:ea typeface="Times New Roman" panose="02020603050405020304" pitchFamily="18" charset="0"/>
              </a:rPr>
              <a:t> </a:t>
            </a:r>
            <a:r>
              <a:rPr lang="en-GB" sz="1100" b="0" i="0" u="none" strike="noStrike" kern="1200" dirty="0">
                <a:solidFill>
                  <a:schemeClr val="tx1"/>
                </a:solidFill>
                <a:effectLst/>
                <a:ea typeface="MS Gothic" panose="020B0609070205080204" pitchFamily="49" charset="-128"/>
              </a:rPr>
              <a:t>CRs for CID related to definitions in MAPC scheme 		</a:t>
            </a:r>
            <a:r>
              <a:rPr lang="en-GB" sz="1100" b="0" i="0" u="none" strike="noStrike" kern="1200" dirty="0">
                <a:solidFill>
                  <a:schemeClr val="tx1"/>
                </a:solidFill>
                <a:effectLst/>
                <a:ea typeface="Times New Roman" panose="02020603050405020304" pitchFamily="18" charset="0"/>
              </a:rPr>
              <a:t>Chun Huang		[?? CID SP]</a:t>
            </a:r>
            <a:endParaRPr lang="en-US" sz="1100" b="0" i="0" u="none" strike="noStrike" dirty="0">
              <a:solidFill>
                <a:schemeClr val="tx1"/>
              </a:solidFill>
              <a:effectLst/>
            </a:endParaRPr>
          </a:p>
          <a:p>
            <a:pPr lvl="1">
              <a:buFont typeface="Arial" panose="020B0604020202020204" pitchFamily="34" charset="0"/>
              <a:buChar char="•"/>
            </a:pPr>
            <a:r>
              <a:rPr lang="en-US" sz="1100" dirty="0">
                <a:solidFill>
                  <a:schemeClr val="tx1"/>
                </a:solidFill>
                <a:hlinkClick r:id="rId3"/>
              </a:rPr>
              <a:t>25/0755</a:t>
            </a:r>
            <a:r>
              <a:rPr lang="en-US" sz="1100" dirty="0">
                <a:solidFill>
                  <a:schemeClr val="tx1"/>
                </a:solidFill>
              </a:rPr>
              <a:t> PDT-MAC-Co-TDMA-CR-CC50-Part-2				Sanket Kalamkar	[33 CID SP]</a:t>
            </a:r>
          </a:p>
          <a:p>
            <a:pPr lvl="1">
              <a:buFont typeface="Arial" panose="020B0604020202020204" pitchFamily="34" charset="0"/>
              <a:buChar char="•"/>
            </a:pPr>
            <a:r>
              <a:rPr lang="pt-BR" sz="1100" dirty="0">
                <a:solidFill>
                  <a:schemeClr val="tx1"/>
                </a:solidFill>
                <a:hlinkClick r:id="rId4">
                  <a:extLst>
                    <a:ext uri="{A12FA001-AC4F-418D-AE19-62706E023703}">
                      <ahyp:hlinkClr xmlns:ahyp="http://schemas.microsoft.com/office/drawing/2018/hyperlinkcolor" val="tx"/>
                    </a:ext>
                  </a:extLst>
                </a:hlinkClick>
              </a:rPr>
              <a:t>25/0479r4</a:t>
            </a:r>
            <a:r>
              <a:rPr lang="pt-BR" sz="1100" dirty="0">
                <a:solidFill>
                  <a:schemeClr val="tx1"/>
                </a:solidFill>
              </a:rPr>
              <a:t>	CR_for_CID_1378						Dibakar Das		[1 CID SP]</a:t>
            </a:r>
          </a:p>
          <a:p>
            <a:pPr lvl="1">
              <a:buFont typeface="Arial" panose="020B0604020202020204" pitchFamily="34" charset="0"/>
              <a:buChar char="•"/>
            </a:pPr>
            <a:r>
              <a:rPr lang="en-GB" sz="1100" dirty="0">
                <a:solidFill>
                  <a:schemeClr val="tx1"/>
                </a:solidFill>
                <a:hlinkClick r:id="rId5">
                  <a:extLst>
                    <a:ext uri="{A12FA001-AC4F-418D-AE19-62706E023703}">
                      <ahyp:hlinkClr xmlns:ahyp="http://schemas.microsoft.com/office/drawing/2018/hyperlinkcolor" val="tx"/>
                    </a:ext>
                  </a:extLst>
                </a:hlinkClick>
              </a:rPr>
              <a:t>25/0757</a:t>
            </a:r>
            <a:r>
              <a:rPr lang="en-GB" sz="1100" dirty="0">
                <a:solidFill>
                  <a:schemeClr val="tx1"/>
                </a:solidFill>
              </a:rPr>
              <a:t> CC50 CR for CID 2697 - Spatial Reuse for NPCA Capable STAs	Salvatore Talarico 	[1 CID SP]</a:t>
            </a:r>
          </a:p>
          <a:p>
            <a:pPr lvl="1">
              <a:buFont typeface="Arial" panose="020B0604020202020204" pitchFamily="34" charset="0"/>
              <a:buChar char="•"/>
            </a:pPr>
            <a:r>
              <a:rPr lang="en-GB" sz="1100" dirty="0">
                <a:solidFill>
                  <a:schemeClr val="tx1"/>
                </a:solidFill>
                <a:hlinkClick r:id="rId6"/>
              </a:rPr>
              <a:t>25/0838r5</a:t>
            </a:r>
            <a:r>
              <a:rPr lang="en-GB" sz="1100" dirty="0">
                <a:solidFill>
                  <a:schemeClr val="tx1"/>
                </a:solidFill>
              </a:rPr>
              <a:t> CC50: CR for A-MPDU (9.7.3) related to the Feedback info.	Hongwon Lee		[6 CID]</a:t>
            </a:r>
          </a:p>
          <a:p>
            <a:pPr lvl="1">
              <a:buFont typeface="Arial" panose="020B0604020202020204" pitchFamily="34" charset="0"/>
              <a:buChar char="•"/>
            </a:pPr>
            <a:r>
              <a:rPr lang="en-GB" sz="1100" dirty="0">
                <a:solidFill>
                  <a:schemeClr val="tx1"/>
                </a:solidFill>
                <a:hlinkClick r:id="rId7"/>
              </a:rPr>
              <a:t>25/839r4</a:t>
            </a:r>
            <a:r>
              <a:rPr lang="en-GB" sz="1100" dirty="0">
                <a:solidFill>
                  <a:schemeClr val="tx1"/>
                </a:solidFill>
              </a:rPr>
              <a:t> PDT UHR MU operation					Hongwon Lee		[2 CIDs]</a:t>
            </a:r>
          </a:p>
          <a:p>
            <a:pPr lvl="1">
              <a:buFont typeface="Arial" panose="020B0604020202020204" pitchFamily="34" charset="0"/>
              <a:buChar char="•"/>
            </a:pPr>
            <a:r>
              <a:rPr lang="en-GB" sz="1100" dirty="0">
                <a:solidFill>
                  <a:srgbClr val="FF0000"/>
                </a:solidFill>
                <a:hlinkClick r:id="rId8"/>
              </a:rPr>
              <a:t>25/0766</a:t>
            </a:r>
            <a:r>
              <a:rPr lang="en-GB" sz="1100" dirty="0"/>
              <a:t> PDT-MAC-and-CR-Coordinated-Spatial-Reuse-Protocol		Jason Guo		[13 CID]</a:t>
            </a:r>
          </a:p>
          <a:p>
            <a:pPr lvl="1">
              <a:buFont typeface="Arial" panose="020B0604020202020204" pitchFamily="34" charset="0"/>
              <a:buChar char="•"/>
            </a:pPr>
            <a:r>
              <a:rPr lang="en-GB" sz="1100" dirty="0">
                <a:solidFill>
                  <a:srgbClr val="FF0000"/>
                </a:solidFill>
                <a:hlinkClick r:id="rId9"/>
              </a:rPr>
              <a:t>25/0768</a:t>
            </a:r>
            <a:r>
              <a:rPr lang="en-GB" sz="1100" dirty="0"/>
              <a:t> PDT-MAC-and-CR-Coordinated-Beamforming-MAC-Protocol	Jason Guo		[7 CID]</a:t>
            </a:r>
          </a:p>
          <a:p>
            <a:pPr lvl="1">
              <a:buFont typeface="Arial" panose="020B0604020202020204" pitchFamily="34" charset="0"/>
              <a:buChar char="•"/>
            </a:pPr>
            <a:r>
              <a:rPr lang="en-GB" sz="1100" dirty="0">
                <a:solidFill>
                  <a:srgbClr val="FF0000"/>
                </a:solidFill>
                <a:hlinkClick r:id="rId10"/>
              </a:rPr>
              <a:t>25/0621</a:t>
            </a:r>
            <a:r>
              <a:rPr lang="en-GB" sz="1100" dirty="0"/>
              <a:t> Resolution to CID 1023						Mike Montemurro	[1 CID]</a:t>
            </a:r>
          </a:p>
          <a:p>
            <a:pPr lvl="1">
              <a:buFont typeface="Arial" panose="020B0604020202020204" pitchFamily="34" charset="0"/>
              <a:buChar char="•"/>
            </a:pPr>
            <a:r>
              <a:rPr lang="en-GB" sz="1100" dirty="0">
                <a:hlinkClick r:id="rId11"/>
              </a:rPr>
              <a:t>25/0503</a:t>
            </a:r>
            <a:r>
              <a:rPr lang="en-GB" sz="1100" dirty="0"/>
              <a:t> PDT MAC DBE							Binita Gupta		[5 CID]</a:t>
            </a:r>
          </a:p>
          <a:p>
            <a:pPr lvl="1">
              <a:buFont typeface="Arial" panose="020B0604020202020204" pitchFamily="34" charset="0"/>
              <a:buChar char="•"/>
            </a:pPr>
            <a:r>
              <a:rPr lang="en-GB" sz="1100" dirty="0">
                <a:hlinkClick r:id="rId12"/>
              </a:rPr>
              <a:t>25/0880</a:t>
            </a:r>
            <a:r>
              <a:rPr lang="en-GB" sz="1100" dirty="0"/>
              <a:t> PDT MAC on L4S 						Binita Gupta		[2 CID]</a:t>
            </a:r>
          </a:p>
          <a:p>
            <a:pPr lvl="1">
              <a:buFont typeface="Arial" panose="020B0604020202020204" pitchFamily="34" charset="0"/>
              <a:buChar char="•"/>
            </a:pPr>
            <a:r>
              <a:rPr lang="en-GB" sz="1100" dirty="0">
                <a:solidFill>
                  <a:srgbClr val="FF0000"/>
                </a:solidFill>
                <a:hlinkClick r:id="rId13"/>
              </a:rPr>
              <a:t>25/0907</a:t>
            </a:r>
            <a:r>
              <a:rPr lang="en-GB" sz="1100" dirty="0"/>
              <a:t> CC50 CR for clause 9.4.2.aa1					Ming Gan		 [??]</a:t>
            </a: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Adjourn</a:t>
            </a:r>
          </a:p>
        </p:txBody>
      </p:sp>
      <p:sp>
        <p:nvSpPr>
          <p:cNvPr id="4" name="Slide Number Placeholder 3">
            <a:extLst>
              <a:ext uri="{FF2B5EF4-FFF2-40B4-BE49-F238E27FC236}">
                <a16:creationId xmlns:a16="http://schemas.microsoft.com/office/drawing/2014/main" id="{AD93131A-6360-B665-B2E9-7CA527083869}"/>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A4B95A0E-32E5-C219-75F4-727FDAE668F4}"/>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723DB60-6C33-592A-3AFE-11BE5775F6E1}"/>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120791123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1C7EB35-00FC-9B8B-DD8A-AC9EF2E11D9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ACAE496-1DCD-96C9-3EE6-5AB1314BF403}"/>
              </a:ext>
            </a:extLst>
          </p:cNvPr>
          <p:cNvSpPr>
            <a:spLocks noGrp="1"/>
          </p:cNvSpPr>
          <p:nvPr>
            <p:ph type="title"/>
          </p:nvPr>
        </p:nvSpPr>
        <p:spPr>
          <a:xfrm>
            <a:off x="685800" y="685800"/>
            <a:ext cx="7770813" cy="1065213"/>
          </a:xfrm>
        </p:spPr>
        <p:txBody>
          <a:bodyPr/>
          <a:lstStyle/>
          <a:p>
            <a:r>
              <a:rPr lang="en-US" altLang="en-US" dirty="0">
                <a:highlight>
                  <a:srgbClr val="FFFF00"/>
                </a:highlight>
              </a:rPr>
              <a:t>Thursday Joint Agenda–AM2</a:t>
            </a:r>
            <a:endParaRPr lang="en-US" dirty="0">
              <a:highlight>
                <a:srgbClr val="FFFF00"/>
              </a:highlight>
            </a:endParaRPr>
          </a:p>
        </p:txBody>
      </p:sp>
      <p:sp>
        <p:nvSpPr>
          <p:cNvPr id="3" name="Content Placeholder 2">
            <a:extLst>
              <a:ext uri="{FF2B5EF4-FFF2-40B4-BE49-F238E27FC236}">
                <a16:creationId xmlns:a16="http://schemas.microsoft.com/office/drawing/2014/main" id="{3A3C4DE0-D078-DEB7-960F-A4D0AF35A6C6}"/>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GB" sz="1400" dirty="0"/>
              <a:t>Announcements: </a:t>
            </a:r>
          </a:p>
          <a:p>
            <a:pPr>
              <a:buFont typeface="Arial" panose="020B0604020202020204" pitchFamily="34" charset="0"/>
              <a:buChar char="•"/>
            </a:pPr>
            <a:r>
              <a:rPr lang="en-GB" sz="1400" dirty="0"/>
              <a:t>Motions: </a:t>
            </a:r>
            <a:r>
              <a:rPr lang="en-GB" sz="1400" dirty="0">
                <a:hlinkClick r:id="rId2"/>
              </a:rPr>
              <a:t>11-25/14r18</a:t>
            </a:r>
            <a:endParaRPr lang="en-GB" sz="1400" dirty="0"/>
          </a:p>
          <a:p>
            <a:pPr>
              <a:buFont typeface="Arial" panose="020B0604020202020204" pitchFamily="34" charset="0"/>
              <a:buChar char="•"/>
            </a:pPr>
            <a:r>
              <a:rPr lang="en-GB" sz="1400" dirty="0"/>
              <a:t>Straw Polls</a:t>
            </a:r>
          </a:p>
          <a:p>
            <a:pPr lvl="1">
              <a:buFont typeface="Arial" panose="020B0604020202020204" pitchFamily="34" charset="0"/>
              <a:buChar char="•"/>
            </a:pPr>
            <a:r>
              <a:rPr lang="en-GB" sz="1400" dirty="0"/>
              <a:t>CBF/CSR SPs and any MAC/PHY SPs?</a:t>
            </a:r>
          </a:p>
          <a:p>
            <a:pPr lvl="2">
              <a:buFont typeface="Arial" panose="020B0604020202020204" pitchFamily="34" charset="0"/>
              <a:buChar char="•"/>
            </a:pPr>
            <a:r>
              <a:rPr lang="en-GB" sz="1200" dirty="0"/>
              <a:t>11-25/755r10 Sanket (166Y, 26N, 59A)</a:t>
            </a:r>
          </a:p>
          <a:p>
            <a:pPr lvl="2">
              <a:buFont typeface="Arial" panose="020B0604020202020204" pitchFamily="34" charset="0"/>
              <a:buChar char="•"/>
            </a:pPr>
            <a:r>
              <a:rPr lang="en-GB" sz="1200" dirty="0"/>
              <a:t>11-25/ Jay</a:t>
            </a:r>
          </a:p>
          <a:p>
            <a:pPr lvl="2">
              <a:buFont typeface="Arial" panose="020B0604020202020204" pitchFamily="34" charset="0"/>
              <a:buChar char="•"/>
            </a:pPr>
            <a:r>
              <a:rPr lang="en-GB" sz="1200" dirty="0"/>
              <a:t>4 SP 842r1 Alice</a:t>
            </a:r>
          </a:p>
          <a:p>
            <a:pPr lvl="2">
              <a:buFont typeface="Arial" panose="020B0604020202020204" pitchFamily="34" charset="0"/>
              <a:buChar char="•"/>
            </a:pPr>
            <a:r>
              <a:rPr lang="en-GB" sz="1200" dirty="0"/>
              <a:t>25/503 Binita </a:t>
            </a:r>
          </a:p>
          <a:p>
            <a:pPr lvl="2">
              <a:buFont typeface="Arial" panose="020B0604020202020204" pitchFamily="34" charset="0"/>
              <a:buChar char="•"/>
            </a:pPr>
            <a:r>
              <a:rPr lang="en-GB" sz="1200" dirty="0"/>
              <a:t>SP on L4S Binita</a:t>
            </a:r>
          </a:p>
          <a:p>
            <a:pPr lvl="2">
              <a:buFont typeface="Arial" panose="020B0604020202020204" pitchFamily="34" charset="0"/>
              <a:buChar char="•"/>
            </a:pPr>
            <a:r>
              <a:rPr lang="en-GB" sz="1200" dirty="0"/>
              <a:t>437r10 Laurent</a:t>
            </a:r>
          </a:p>
          <a:p>
            <a:pPr>
              <a:buFont typeface="Arial" panose="020B0604020202020204" pitchFamily="34" charset="0"/>
              <a:buChar char="•"/>
            </a:pPr>
            <a:r>
              <a:rPr lang="en-GB" sz="1400" dirty="0"/>
              <a:t>PDTs/CRs/Submissions</a:t>
            </a:r>
          </a:p>
          <a:p>
            <a:pPr lvl="1">
              <a:buFont typeface="Arial" panose="020B0604020202020204" pitchFamily="34" charset="0"/>
              <a:buChar char="•"/>
            </a:pPr>
            <a:r>
              <a:rPr lang="en-GB" sz="1400" dirty="0">
                <a:solidFill>
                  <a:schemeClr val="tx1"/>
                </a:solidFill>
              </a:rPr>
              <a:t>See next slide</a:t>
            </a:r>
          </a:p>
          <a:p>
            <a:pPr lvl="0">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6CEC3014-DA89-686E-899A-6158AEB59AE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C0AD9A40-40C1-E6DA-67B9-58684A4B9FB9}"/>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390BBB1-E63B-6931-8D35-CE3771F8BF4F}"/>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51767631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D04B17-1E21-0842-0CFA-5D1202D736FB}"/>
              </a:ext>
            </a:extLst>
          </p:cNvPr>
          <p:cNvSpPr>
            <a:spLocks noGrp="1"/>
          </p:cNvSpPr>
          <p:nvPr>
            <p:ph type="title"/>
          </p:nvPr>
        </p:nvSpPr>
        <p:spPr/>
        <p:txBody>
          <a:bodyPr/>
          <a:lstStyle/>
          <a:p>
            <a:r>
              <a:rPr lang="en-US" dirty="0"/>
              <a:t>Straw Poll (Jay)</a:t>
            </a:r>
          </a:p>
        </p:txBody>
      </p:sp>
      <p:sp>
        <p:nvSpPr>
          <p:cNvPr id="3" name="Content Placeholder 2">
            <a:extLst>
              <a:ext uri="{FF2B5EF4-FFF2-40B4-BE49-F238E27FC236}">
                <a16:creationId xmlns:a16="http://schemas.microsoft.com/office/drawing/2014/main" id="{11EF865D-DA8A-0F08-35C5-6DAD8439D328}"/>
              </a:ext>
            </a:extLst>
          </p:cNvPr>
          <p:cNvSpPr>
            <a:spLocks noGrp="1"/>
          </p:cNvSpPr>
          <p:nvPr>
            <p:ph idx="1"/>
          </p:nvPr>
        </p:nvSpPr>
        <p:spPr/>
        <p:txBody>
          <a:bodyPr/>
          <a:lstStyle/>
          <a:p>
            <a:pPr>
              <a:buFont typeface="Arial" panose="020B0604020202020204" pitchFamily="34" charset="0"/>
              <a:buChar char="•"/>
            </a:pPr>
            <a:r>
              <a:rPr lang="en-US" sz="2000" dirty="0"/>
              <a:t>SP2: Do you agree that TGbn defines a procedure based on pre-association security negotiation (PASN) or uses PASN with necessary extensions to derive the key(s) needed for the protected version of individually addressed MAPC Negotiation Request frame and MAPC Negotiation Response frame exchanged between two APs as part of MAPC operation.</a:t>
            </a:r>
          </a:p>
          <a:p>
            <a:r>
              <a:rPr lang="en-US" sz="2000" b="0" dirty="0"/>
              <a:t>Supporting list: 24/1693r3, 23/1836r3, 24/1220r2</a:t>
            </a:r>
          </a:p>
          <a:p>
            <a:r>
              <a:rPr lang="en-US" sz="2000" b="0" dirty="0"/>
              <a:t>No objection</a:t>
            </a:r>
          </a:p>
        </p:txBody>
      </p:sp>
      <p:sp>
        <p:nvSpPr>
          <p:cNvPr id="4" name="Slide Number Placeholder 3">
            <a:extLst>
              <a:ext uri="{FF2B5EF4-FFF2-40B4-BE49-F238E27FC236}">
                <a16:creationId xmlns:a16="http://schemas.microsoft.com/office/drawing/2014/main" id="{1E23E0E8-571D-7978-8178-27DD4E1FE8E2}"/>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BFE7E582-3C95-5F68-E3E4-AA3DA0F53F68}"/>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4E67D176-A3A3-59B6-BC8E-DEFF67ABB8DF}"/>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223763622"/>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D1F7FB-EB57-639D-178A-C38E0864A781}"/>
              </a:ext>
            </a:extLst>
          </p:cNvPr>
          <p:cNvSpPr>
            <a:spLocks noGrp="1"/>
          </p:cNvSpPr>
          <p:nvPr>
            <p:ph type="title"/>
          </p:nvPr>
        </p:nvSpPr>
        <p:spPr/>
        <p:txBody>
          <a:bodyPr/>
          <a:lstStyle/>
          <a:p>
            <a:r>
              <a:rPr lang="en-US" dirty="0"/>
              <a:t>SP (Alice)</a:t>
            </a:r>
          </a:p>
        </p:txBody>
      </p:sp>
      <p:sp>
        <p:nvSpPr>
          <p:cNvPr id="3" name="Content Placeholder 2">
            <a:extLst>
              <a:ext uri="{FF2B5EF4-FFF2-40B4-BE49-F238E27FC236}">
                <a16:creationId xmlns:a16="http://schemas.microsoft.com/office/drawing/2014/main" id="{361FCCAD-0AC4-EF71-1EEA-696225A10A2F}"/>
              </a:ext>
            </a:extLst>
          </p:cNvPr>
          <p:cNvSpPr>
            <a:spLocks noGrp="1"/>
          </p:cNvSpPr>
          <p:nvPr>
            <p:ph idx="1"/>
          </p:nvPr>
        </p:nvSpPr>
        <p:spPr/>
        <p:txBody>
          <a:bodyPr/>
          <a:lstStyle/>
          <a:p>
            <a:r>
              <a:rPr lang="en-US" sz="1800" dirty="0"/>
              <a:t>[SP1: Do you agree to add the following to 11bn SFD?</a:t>
            </a:r>
          </a:p>
          <a:p>
            <a:pPr marL="285750" indent="-285750">
              <a:buFont typeface="Arial" panose="020B0604020202020204" pitchFamily="34" charset="0"/>
              <a:buChar char="•"/>
            </a:pPr>
            <a:r>
              <a:rPr lang="en-US" sz="1800" dirty="0"/>
              <a:t> Use fixed values for the following fields in the </a:t>
            </a:r>
            <a:r>
              <a:rPr lang="en-US" sz="1800" dirty="0" err="1"/>
              <a:t>CoBF</a:t>
            </a:r>
            <a:r>
              <a:rPr lang="en-US" sz="1800" dirty="0"/>
              <a:t> transmission</a:t>
            </a:r>
          </a:p>
          <a:p>
            <a:pPr lvl="1">
              <a:buFont typeface="Arial" panose="020B0604020202020204" pitchFamily="34" charset="0"/>
              <a:buChar char="•"/>
            </a:pPr>
            <a:r>
              <a:rPr lang="en-US" sz="1400" dirty="0"/>
              <a:t>UHR-SIG MCS is fixed to MCS0</a:t>
            </a:r>
          </a:p>
          <a:p>
            <a:pPr lvl="1">
              <a:buFont typeface="Arial" panose="020B0604020202020204" pitchFamily="34" charset="0"/>
              <a:buChar char="•"/>
            </a:pPr>
            <a:r>
              <a:rPr lang="en-US" sz="1400" dirty="0"/>
              <a:t>Spatial Reuse is fixed to ‘PSR_AND_NON_SRG_OBSS_PD_PROHIBITED’</a:t>
            </a:r>
          </a:p>
          <a:p>
            <a:pPr lvl="1">
              <a:buFont typeface="Arial" panose="020B0604020202020204" pitchFamily="34" charset="0"/>
              <a:buChar char="•"/>
            </a:pPr>
            <a:r>
              <a:rPr lang="en-US" sz="1400" dirty="0"/>
              <a:t>LDPC Extra Symbol Segment is fixed to 1</a:t>
            </a:r>
          </a:p>
          <a:p>
            <a:pPr lvl="1">
              <a:buFont typeface="Arial" panose="020B0604020202020204" pitchFamily="34" charset="0"/>
              <a:buChar char="•"/>
            </a:pPr>
            <a:r>
              <a:rPr lang="en-US" sz="1400" dirty="0"/>
              <a:t>PE </a:t>
            </a:r>
            <a:r>
              <a:rPr lang="en-US" sz="1400" dirty="0" err="1"/>
              <a:t>Disambiguity</a:t>
            </a:r>
            <a:r>
              <a:rPr lang="en-US" sz="1400" dirty="0"/>
              <a:t> is fixed to 1</a:t>
            </a:r>
          </a:p>
          <a:p>
            <a:pPr lvl="1">
              <a:buFont typeface="Arial" panose="020B0604020202020204" pitchFamily="34" charset="0"/>
              <a:buChar char="•"/>
            </a:pPr>
            <a:r>
              <a:rPr lang="en-US" sz="1400" dirty="0"/>
              <a:t>Interference Mitigation is fixed to ‘Disable’</a:t>
            </a:r>
          </a:p>
          <a:p>
            <a:r>
              <a:rPr lang="en-US" sz="1800" b="0" dirty="0"/>
              <a:t>•Supporting doc: 11-25/842r1, 11-25/389r2, 11-25/399r1, 11-25/401r0</a:t>
            </a:r>
          </a:p>
          <a:p>
            <a:r>
              <a:rPr lang="en-US" sz="1800" dirty="0"/>
              <a:t>No objection</a:t>
            </a:r>
          </a:p>
        </p:txBody>
      </p:sp>
      <p:sp>
        <p:nvSpPr>
          <p:cNvPr id="4" name="Slide Number Placeholder 3">
            <a:extLst>
              <a:ext uri="{FF2B5EF4-FFF2-40B4-BE49-F238E27FC236}">
                <a16:creationId xmlns:a16="http://schemas.microsoft.com/office/drawing/2014/main" id="{440CA2C3-2D31-EDC4-D612-2308746F9E30}"/>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E9545BB9-AB32-4900-8192-541DD6B0EBF7}"/>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A57BEFB5-A91E-8814-DB6A-18EE3C96F3DA}"/>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35023252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24A04D-7959-5ACD-D238-10BE13EB2479}"/>
              </a:ext>
            </a:extLst>
          </p:cNvPr>
          <p:cNvSpPr>
            <a:spLocks noGrp="1"/>
          </p:cNvSpPr>
          <p:nvPr>
            <p:ph type="title"/>
          </p:nvPr>
        </p:nvSpPr>
        <p:spPr/>
        <p:txBody>
          <a:bodyPr/>
          <a:lstStyle/>
          <a:p>
            <a:r>
              <a:rPr lang="en-US" dirty="0"/>
              <a:t>Alice (SP2)</a:t>
            </a:r>
          </a:p>
        </p:txBody>
      </p:sp>
      <p:sp>
        <p:nvSpPr>
          <p:cNvPr id="3" name="Content Placeholder 2">
            <a:extLst>
              <a:ext uri="{FF2B5EF4-FFF2-40B4-BE49-F238E27FC236}">
                <a16:creationId xmlns:a16="http://schemas.microsoft.com/office/drawing/2014/main" id="{C8E7B5C3-F418-9FC4-B0F6-20A9C40C2972}"/>
              </a:ext>
            </a:extLst>
          </p:cNvPr>
          <p:cNvSpPr>
            <a:spLocks noGrp="1"/>
          </p:cNvSpPr>
          <p:nvPr>
            <p:ph idx="1"/>
          </p:nvPr>
        </p:nvSpPr>
        <p:spPr/>
        <p:txBody>
          <a:bodyPr/>
          <a:lstStyle/>
          <a:p>
            <a:r>
              <a:rPr lang="en-US" sz="1600" dirty="0"/>
              <a:t>SP2: Do you agree to add the following to 11bn SFD?</a:t>
            </a:r>
          </a:p>
          <a:p>
            <a:pPr>
              <a:buFont typeface="Arial" panose="020B0604020202020204" pitchFamily="34" charset="0"/>
              <a:buChar char="•"/>
            </a:pPr>
            <a:r>
              <a:rPr lang="en-US" sz="1600" dirty="0"/>
              <a:t>The Bandwidth and Punctured Channel Information indication in the </a:t>
            </a:r>
            <a:r>
              <a:rPr lang="en-US" sz="1600" dirty="0" err="1"/>
              <a:t>CoBF</a:t>
            </a:r>
            <a:r>
              <a:rPr lang="en-US" sz="1600" dirty="0"/>
              <a:t> Invite and Sync frames are the same with the following rules:</a:t>
            </a:r>
          </a:p>
          <a:p>
            <a:pPr lvl="1">
              <a:buFont typeface="Arial" panose="020B0604020202020204" pitchFamily="34" charset="0"/>
              <a:buChar char="•"/>
            </a:pPr>
            <a:r>
              <a:rPr lang="en-US" sz="1200" dirty="0"/>
              <a:t>When the static puncturing patterns of the two APs are the same, the puncturing information in the invite and sync frames corresponds to that</a:t>
            </a:r>
          </a:p>
          <a:p>
            <a:pPr lvl="1">
              <a:buFont typeface="Arial" panose="020B0604020202020204" pitchFamily="34" charset="0"/>
              <a:buChar char="•"/>
            </a:pPr>
            <a:r>
              <a:rPr lang="en-US" sz="1200" b="0" dirty="0"/>
              <a:t>If the static puncturing patterns of the two APs are not the same, the sharing AP will need to reduce to a smaller BW in which the two APs have the same puncturing pattern, and the information in the invite and sync frames will correspond to that reduced BW configuration</a:t>
            </a:r>
          </a:p>
          <a:p>
            <a:pPr lvl="1">
              <a:buFont typeface="Arial" panose="020B0604020202020204" pitchFamily="34" charset="0"/>
              <a:buChar char="•"/>
            </a:pPr>
            <a:r>
              <a:rPr lang="en-US" sz="1200" b="0" dirty="0"/>
              <a:t>Note: Indication format is TBD</a:t>
            </a:r>
          </a:p>
          <a:p>
            <a:r>
              <a:rPr lang="en-US" sz="1600" dirty="0"/>
              <a:t>Supporting doc: 11-25/842r1</a:t>
            </a:r>
          </a:p>
          <a:p>
            <a:r>
              <a:rPr lang="en-US" sz="1600" dirty="0"/>
              <a:t>No objection</a:t>
            </a:r>
          </a:p>
        </p:txBody>
      </p:sp>
      <p:sp>
        <p:nvSpPr>
          <p:cNvPr id="4" name="Slide Number Placeholder 3">
            <a:extLst>
              <a:ext uri="{FF2B5EF4-FFF2-40B4-BE49-F238E27FC236}">
                <a16:creationId xmlns:a16="http://schemas.microsoft.com/office/drawing/2014/main" id="{E6A43671-5B74-5971-7189-870A6809245B}"/>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147DED18-C5CD-B14B-9047-455D323F8923}"/>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7589EFAF-A48B-20D7-4ADD-1C05CF9547EE}"/>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359996494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22CEAE-76AC-EF52-4C57-C4EB26D3FDD9}"/>
              </a:ext>
            </a:extLst>
          </p:cNvPr>
          <p:cNvSpPr>
            <a:spLocks noGrp="1"/>
          </p:cNvSpPr>
          <p:nvPr>
            <p:ph type="title"/>
          </p:nvPr>
        </p:nvSpPr>
        <p:spPr/>
        <p:txBody>
          <a:bodyPr/>
          <a:lstStyle/>
          <a:p>
            <a:r>
              <a:rPr lang="en-US" dirty="0"/>
              <a:t>Alice SP 3</a:t>
            </a:r>
          </a:p>
        </p:txBody>
      </p:sp>
      <p:sp>
        <p:nvSpPr>
          <p:cNvPr id="3" name="Content Placeholder 2">
            <a:extLst>
              <a:ext uri="{FF2B5EF4-FFF2-40B4-BE49-F238E27FC236}">
                <a16:creationId xmlns:a16="http://schemas.microsoft.com/office/drawing/2014/main" id="{D2B3E1C7-1A13-6776-157D-0A268826A8C3}"/>
              </a:ext>
            </a:extLst>
          </p:cNvPr>
          <p:cNvSpPr>
            <a:spLocks noGrp="1"/>
          </p:cNvSpPr>
          <p:nvPr>
            <p:ph idx="1"/>
          </p:nvPr>
        </p:nvSpPr>
        <p:spPr/>
        <p:txBody>
          <a:bodyPr/>
          <a:lstStyle/>
          <a:p>
            <a:r>
              <a:rPr lang="en-US" sz="2000" dirty="0"/>
              <a:t>SP3: Do you agree to add the following to 11bn SFD?</a:t>
            </a:r>
          </a:p>
          <a:p>
            <a:pPr>
              <a:buFont typeface="Arial" panose="020B0604020202020204" pitchFamily="34" charset="0"/>
              <a:buChar char="•"/>
            </a:pPr>
            <a:r>
              <a:rPr lang="en-US" sz="2000" dirty="0"/>
              <a:t>The indicated GI+LTF Size (for the COBF transmission) in the </a:t>
            </a:r>
            <a:r>
              <a:rPr lang="en-US" sz="2000" dirty="0" err="1"/>
              <a:t>CoBF</a:t>
            </a:r>
            <a:r>
              <a:rPr lang="en-US" sz="2000" dirty="0"/>
              <a:t> Invite and Sync frames is the same</a:t>
            </a:r>
          </a:p>
          <a:p>
            <a:pPr lvl="1">
              <a:buFont typeface="Arial" panose="020B0604020202020204" pitchFamily="34" charset="0"/>
              <a:buChar char="•"/>
            </a:pPr>
            <a:r>
              <a:rPr lang="en-US" sz="1800" dirty="0"/>
              <a:t>GI+LTF size indication format is TBD</a:t>
            </a:r>
          </a:p>
          <a:p>
            <a:r>
              <a:rPr lang="en-US" sz="2000" b="0" dirty="0"/>
              <a:t>Supporting doc: 11-25/842r1</a:t>
            </a:r>
          </a:p>
          <a:p>
            <a:endParaRPr lang="en-US" sz="2000" b="0" dirty="0"/>
          </a:p>
          <a:p>
            <a:r>
              <a:rPr lang="en-US" sz="2000" b="0" dirty="0"/>
              <a:t>SP Result: 190Y/26N/82A</a:t>
            </a:r>
          </a:p>
        </p:txBody>
      </p:sp>
      <p:sp>
        <p:nvSpPr>
          <p:cNvPr id="4" name="Slide Number Placeholder 3">
            <a:extLst>
              <a:ext uri="{FF2B5EF4-FFF2-40B4-BE49-F238E27FC236}">
                <a16:creationId xmlns:a16="http://schemas.microsoft.com/office/drawing/2014/main" id="{22EE9E2C-8645-D203-55B4-9111D651EA7E}"/>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1A8D3E97-9041-D57D-9345-B43A4C69D17B}"/>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4B4F5FB2-65E6-1D9D-8A81-B6502561C965}"/>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3181594115"/>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0DA21E-5F9D-77F2-9756-AA5A4604CF50}"/>
              </a:ext>
            </a:extLst>
          </p:cNvPr>
          <p:cNvSpPr>
            <a:spLocks noGrp="1"/>
          </p:cNvSpPr>
          <p:nvPr>
            <p:ph type="title"/>
          </p:nvPr>
        </p:nvSpPr>
        <p:spPr/>
        <p:txBody>
          <a:bodyPr/>
          <a:lstStyle/>
          <a:p>
            <a:r>
              <a:rPr lang="en-GB" sz="3200" dirty="0"/>
              <a:t>PDTs/CRs/Submissions</a:t>
            </a:r>
            <a:endParaRPr lang="en-US" dirty="0"/>
          </a:p>
        </p:txBody>
      </p:sp>
      <p:sp>
        <p:nvSpPr>
          <p:cNvPr id="3" name="Content Placeholder 2">
            <a:extLst>
              <a:ext uri="{FF2B5EF4-FFF2-40B4-BE49-F238E27FC236}">
                <a16:creationId xmlns:a16="http://schemas.microsoft.com/office/drawing/2014/main" id="{5F9906A4-AB85-C080-8561-AC5C8C585094}"/>
              </a:ext>
            </a:extLst>
          </p:cNvPr>
          <p:cNvSpPr>
            <a:spLocks noGrp="1"/>
          </p:cNvSpPr>
          <p:nvPr>
            <p:ph idx="1"/>
          </p:nvPr>
        </p:nvSpPr>
        <p:spPr/>
        <p:txBody>
          <a:bodyPr/>
          <a:lstStyle/>
          <a:p>
            <a:pPr>
              <a:buFont typeface="Arial" panose="020B0604020202020204" pitchFamily="34" charset="0"/>
              <a:buChar char="•"/>
            </a:pPr>
            <a:r>
              <a:rPr lang="en-US" sz="1200" b="0" dirty="0">
                <a:solidFill>
                  <a:srgbClr val="00B050"/>
                </a:solidFill>
                <a:hlinkClick r:id="rId2">
                  <a:extLst>
                    <a:ext uri="{A12FA001-AC4F-418D-AE19-62706E023703}">
                      <ahyp:hlinkClr xmlns:ahyp="http://schemas.microsoft.com/office/drawing/2018/hyperlinkcolor" val="tx"/>
                    </a:ext>
                  </a:extLst>
                </a:hlinkClick>
              </a:rPr>
              <a:t>25/0681r5</a:t>
            </a:r>
            <a:r>
              <a:rPr lang="en-US" sz="1200" b="0" dirty="0">
                <a:solidFill>
                  <a:srgbClr val="00B050"/>
                </a:solidFill>
              </a:rPr>
              <a:t> PDT-CRs-Joint-sounding-procedure 			You-Wei Chen 		[130C SP]</a:t>
            </a:r>
          </a:p>
          <a:p>
            <a:pPr lvl="1">
              <a:buFont typeface="Arial" panose="020B0604020202020204" pitchFamily="34" charset="0"/>
              <a:buChar char="•"/>
            </a:pPr>
            <a:r>
              <a:rPr lang="en-US" sz="800" b="0" dirty="0">
                <a:solidFill>
                  <a:srgbClr val="6B9F25"/>
                </a:solidFill>
                <a:hlinkClick r:id="rId3">
                  <a:extLst>
                    <a:ext uri="{A12FA001-AC4F-418D-AE19-62706E023703}">
                      <ahyp:hlinkClr xmlns:ahyp="http://schemas.microsoft.com/office/drawing/2018/hyperlinkcolor" val="tx"/>
                    </a:ext>
                  </a:extLst>
                </a:hlinkClick>
              </a:rPr>
              <a:t>SP result: 158Y, 9N, 64A</a:t>
            </a:r>
          </a:p>
          <a:p>
            <a:pPr>
              <a:buFont typeface="Arial" panose="020B0604020202020204" pitchFamily="34" charset="0"/>
              <a:buChar char="•"/>
            </a:pPr>
            <a:r>
              <a:rPr lang="en-US" sz="1200" b="0" dirty="0">
                <a:solidFill>
                  <a:srgbClr val="00B050"/>
                </a:solidFill>
                <a:hlinkClick r:id="rId3">
                  <a:extLst>
                    <a:ext uri="{A12FA001-AC4F-418D-AE19-62706E023703}">
                      <ahyp:hlinkClr xmlns:ahyp="http://schemas.microsoft.com/office/drawing/2018/hyperlinkcolor" val="tx"/>
                    </a:ext>
                  </a:extLst>
                </a:hlinkClick>
              </a:rPr>
              <a:t>25/0442r</a:t>
            </a:r>
            <a:r>
              <a:rPr lang="en-US" sz="1200" b="0" dirty="0">
                <a:solidFill>
                  <a:srgbClr val="00B050"/>
                </a:solidFill>
              </a:rPr>
              <a:t>5 CC50 CR on Trigger Frame Part 1				Alice Chen			 [29C SP]</a:t>
            </a:r>
          </a:p>
          <a:p>
            <a:pPr lvl="1">
              <a:buFont typeface="Arial" panose="020B0604020202020204" pitchFamily="34" charset="0"/>
              <a:buChar char="•"/>
            </a:pPr>
            <a:r>
              <a:rPr lang="en-US" sz="800" b="0" dirty="0">
                <a:solidFill>
                  <a:srgbClr val="6B9F25"/>
                </a:solidFill>
                <a:hlinkClick r:id="rId4">
                  <a:extLst>
                    <a:ext uri="{A12FA001-AC4F-418D-AE19-62706E023703}">
                      <ahyp:hlinkClr xmlns:ahyp="http://schemas.microsoft.com/office/drawing/2018/hyperlinkcolor" val="tx"/>
                    </a:ext>
                  </a:extLst>
                </a:hlinkClick>
              </a:rPr>
              <a:t>SP result: No objection.</a:t>
            </a:r>
          </a:p>
          <a:p>
            <a:pPr>
              <a:buFont typeface="Arial" panose="020B0604020202020204" pitchFamily="34" charset="0"/>
              <a:buChar char="•"/>
            </a:pPr>
            <a:r>
              <a:rPr lang="en-US" sz="1200" b="0" dirty="0">
                <a:solidFill>
                  <a:srgbClr val="6B9F25"/>
                </a:solidFill>
                <a:hlinkClick r:id="rId4">
                  <a:extLst>
                    <a:ext uri="{A12FA001-AC4F-418D-AE19-62706E023703}">
                      <ahyp:hlinkClr xmlns:ahyp="http://schemas.microsoft.com/office/drawing/2018/hyperlinkcolor" val="tx"/>
                    </a:ext>
                  </a:extLst>
                </a:hlinkClick>
              </a:rPr>
              <a:t>25/0634r</a:t>
            </a:r>
            <a:r>
              <a:rPr lang="en-US" sz="1200" b="0" dirty="0">
                <a:solidFill>
                  <a:srgbClr val="00B050"/>
                </a:solidFill>
                <a:hlinkClick r:id="rId4">
                  <a:extLst>
                    <a:ext uri="{A12FA001-AC4F-418D-AE19-62706E023703}">
                      <ahyp:hlinkClr xmlns:ahyp="http://schemas.microsoft.com/office/drawing/2018/hyperlinkcolor" val="tx"/>
                    </a:ext>
                  </a:extLst>
                </a:hlinkClick>
              </a:rPr>
              <a:t>3</a:t>
            </a:r>
            <a:r>
              <a:rPr lang="en-US" sz="1200" b="0" dirty="0">
                <a:solidFill>
                  <a:srgbClr val="00B050"/>
                </a:solidFill>
              </a:rPr>
              <a:t> Joint PDT CR Trigger Frame Format Part 3		Alice Chen			 [16C SP]</a:t>
            </a:r>
          </a:p>
          <a:p>
            <a:pPr lvl="1">
              <a:buFont typeface="Arial" panose="020B0604020202020204" pitchFamily="34" charset="0"/>
              <a:buChar char="•"/>
            </a:pPr>
            <a:r>
              <a:rPr lang="en-US" sz="800" b="0" dirty="0">
                <a:solidFill>
                  <a:srgbClr val="6B9F25"/>
                </a:solidFill>
                <a:hlinkClick r:id="rId5">
                  <a:extLst>
                    <a:ext uri="{A12FA001-AC4F-418D-AE19-62706E023703}">
                      <ahyp:hlinkClr xmlns:ahyp="http://schemas.microsoft.com/office/drawing/2018/hyperlinkcolor" val="tx"/>
                    </a:ext>
                  </a:extLst>
                </a:hlinkClick>
              </a:rPr>
              <a:t>SP result: No objection</a:t>
            </a:r>
          </a:p>
          <a:p>
            <a:pPr>
              <a:buFont typeface="Arial" panose="020B0604020202020204" pitchFamily="34" charset="0"/>
              <a:buChar char="•"/>
            </a:pPr>
            <a:r>
              <a:rPr lang="en-US" sz="1200" b="0" dirty="0">
                <a:solidFill>
                  <a:schemeClr val="bg1">
                    <a:lumMod val="65000"/>
                  </a:schemeClr>
                </a:solidFill>
                <a:hlinkClick r:id="rId5">
                  <a:extLst>
                    <a:ext uri="{A12FA001-AC4F-418D-AE19-62706E023703}">
                      <ahyp:hlinkClr xmlns:ahyp="http://schemas.microsoft.com/office/drawing/2018/hyperlinkcolor" val="tx"/>
                    </a:ext>
                  </a:extLst>
                </a:hlinkClick>
              </a:rPr>
              <a:t>25/0635r1</a:t>
            </a:r>
            <a:r>
              <a:rPr lang="en-US" sz="1200" b="0" dirty="0">
                <a:solidFill>
                  <a:schemeClr val="bg1">
                    <a:lumMod val="65000"/>
                  </a:schemeClr>
                </a:solidFill>
              </a:rPr>
              <a:t> Joint PDT CR Trigger Frame Format Part 4		Alice Chen			 [72C SP]</a:t>
            </a:r>
          </a:p>
          <a:p>
            <a:pPr>
              <a:buFont typeface="Arial" panose="020B0604020202020204" pitchFamily="34" charset="0"/>
              <a:buChar char="•"/>
            </a:pPr>
            <a:r>
              <a:rPr lang="en-US" sz="1200" b="0" dirty="0">
                <a:solidFill>
                  <a:schemeClr val="bg1">
                    <a:lumMod val="65000"/>
                  </a:schemeClr>
                </a:solidFill>
                <a:hlinkClick r:id="rId6">
                  <a:extLst>
                    <a:ext uri="{A12FA001-AC4F-418D-AE19-62706E023703}">
                      <ahyp:hlinkClr xmlns:ahyp="http://schemas.microsoft.com/office/drawing/2018/hyperlinkcolor" val="tx"/>
                    </a:ext>
                  </a:extLst>
                </a:hlinkClick>
              </a:rPr>
              <a:t>25/0636r3</a:t>
            </a:r>
            <a:r>
              <a:rPr lang="en-US" sz="1200" b="0" dirty="0">
                <a:solidFill>
                  <a:schemeClr val="bg1">
                    <a:lumMod val="65000"/>
                  </a:schemeClr>
                </a:solidFill>
              </a:rPr>
              <a:t> Joint PDT CR Trigger Frame Format Part 5		Alice Chen			 [16C SP]</a:t>
            </a:r>
          </a:p>
          <a:p>
            <a:pPr>
              <a:buFont typeface="Arial" panose="020B0604020202020204" pitchFamily="34" charset="0"/>
              <a:buChar char="•"/>
            </a:pPr>
            <a:r>
              <a:rPr lang="en-US" sz="1200" b="0" dirty="0">
                <a:solidFill>
                  <a:schemeClr val="bg1">
                    <a:lumMod val="65000"/>
                  </a:schemeClr>
                </a:solidFill>
                <a:hlinkClick r:id="rId7">
                  <a:extLst>
                    <a:ext uri="{A12FA001-AC4F-418D-AE19-62706E023703}">
                      <ahyp:hlinkClr xmlns:ahyp="http://schemas.microsoft.com/office/drawing/2018/hyperlinkcolor" val="tx"/>
                    </a:ext>
                  </a:extLst>
                </a:hlinkClick>
              </a:rPr>
              <a:t>25/0637r3</a:t>
            </a:r>
            <a:r>
              <a:rPr lang="en-US" sz="1200" b="0" dirty="0">
                <a:solidFill>
                  <a:schemeClr val="bg1">
                    <a:lumMod val="65000"/>
                  </a:schemeClr>
                </a:solidFill>
              </a:rPr>
              <a:t> Joint PDT CR Trigger Frame Format Part 6		Alice Chen			 [14C SP]</a:t>
            </a:r>
          </a:p>
          <a:p>
            <a:pPr>
              <a:buFont typeface="Arial" panose="020B0604020202020204" pitchFamily="34" charset="0"/>
              <a:buChar char="•"/>
            </a:pPr>
            <a:r>
              <a:rPr lang="en-US" sz="1200" b="0" dirty="0">
                <a:solidFill>
                  <a:schemeClr val="bg1">
                    <a:lumMod val="65000"/>
                  </a:schemeClr>
                </a:solidFill>
                <a:hlinkClick r:id="rId8">
                  <a:extLst>
                    <a:ext uri="{A12FA001-AC4F-418D-AE19-62706E023703}">
                      <ahyp:hlinkClr xmlns:ahyp="http://schemas.microsoft.com/office/drawing/2018/hyperlinkcolor" val="tx"/>
                    </a:ext>
                  </a:extLst>
                </a:hlinkClick>
              </a:rPr>
              <a:t>25/0646r4</a:t>
            </a:r>
            <a:r>
              <a:rPr lang="en-US" sz="1200" b="0" dirty="0">
                <a:solidFill>
                  <a:schemeClr val="bg1">
                    <a:lumMod val="65000"/>
                  </a:schemeClr>
                </a:solidFill>
              </a:rPr>
              <a:t> CR for Clause 3.2						Xiaofei WANG		 [11C SP]</a:t>
            </a:r>
          </a:p>
          <a:p>
            <a:pPr>
              <a:buFont typeface="Arial" panose="020B0604020202020204" pitchFamily="34" charset="0"/>
              <a:buChar char="•"/>
            </a:pPr>
            <a:r>
              <a:rPr lang="en-US" sz="1200" b="0" dirty="0">
                <a:solidFill>
                  <a:schemeClr val="bg1">
                    <a:lumMod val="65000"/>
                  </a:schemeClr>
                </a:solidFill>
                <a:hlinkClick r:id="rId9">
                  <a:extLst>
                    <a:ext uri="{A12FA001-AC4F-418D-AE19-62706E023703}">
                      <ahyp:hlinkClr xmlns:ahyp="http://schemas.microsoft.com/office/drawing/2018/hyperlinkcolor" val="tx"/>
                    </a:ext>
                  </a:extLst>
                </a:hlinkClick>
              </a:rPr>
              <a:t>25/0717r4</a:t>
            </a:r>
            <a:r>
              <a:rPr lang="en-US" sz="1200" b="0" dirty="0">
                <a:solidFill>
                  <a:schemeClr val="bg1">
                    <a:lumMod val="65000"/>
                  </a:schemeClr>
                </a:solidFill>
              </a:rPr>
              <a:t> PDT JOINT Abbreviations and Acronyms  		Akira Kishida		 	[5C SP]</a:t>
            </a:r>
          </a:p>
          <a:p>
            <a:pPr>
              <a:buFont typeface="Arial" panose="020B0604020202020204" pitchFamily="34" charset="0"/>
              <a:buChar char="•"/>
            </a:pPr>
            <a:r>
              <a:rPr lang="en-US" sz="1200" b="0" dirty="0">
                <a:solidFill>
                  <a:schemeClr val="bg1">
                    <a:lumMod val="65000"/>
                  </a:schemeClr>
                </a:solidFill>
                <a:hlinkClick r:id="rId10">
                  <a:extLst>
                    <a:ext uri="{A12FA001-AC4F-418D-AE19-62706E023703}">
                      <ahyp:hlinkClr xmlns:ahyp="http://schemas.microsoft.com/office/drawing/2018/hyperlinkcolor" val="tx"/>
                    </a:ext>
                  </a:extLst>
                </a:hlinkClick>
              </a:rPr>
              <a:t>25/0773r1</a:t>
            </a:r>
            <a:r>
              <a:rPr lang="en-US" sz="1200" b="0" dirty="0">
                <a:solidFill>
                  <a:schemeClr val="bg1">
                    <a:lumMod val="65000"/>
                  </a:schemeClr>
                </a:solidFill>
              </a:rPr>
              <a:t> CR-Joint </a:t>
            </a:r>
            <a:r>
              <a:rPr lang="en-US" sz="1200" b="0" dirty="0" err="1">
                <a:solidFill>
                  <a:schemeClr val="bg1">
                    <a:lumMod val="65000"/>
                  </a:schemeClr>
                </a:solidFill>
              </a:rPr>
              <a:t>CIDs_in</a:t>
            </a:r>
            <a:r>
              <a:rPr lang="en-US" sz="1200" b="0" dirty="0">
                <a:solidFill>
                  <a:schemeClr val="bg1">
                    <a:lumMod val="65000"/>
                  </a:schemeClr>
                </a:solidFill>
              </a:rPr>
              <a:t> 9.3.1.19NDPA frame format		Juan Fang			 [7C SP]</a:t>
            </a:r>
          </a:p>
          <a:p>
            <a:pPr>
              <a:buFont typeface="Arial" panose="020B0604020202020204" pitchFamily="34" charset="0"/>
              <a:buChar char="•"/>
            </a:pPr>
            <a:r>
              <a:rPr lang="en-US" sz="1200" b="0" dirty="0">
                <a:solidFill>
                  <a:schemeClr val="bg1">
                    <a:lumMod val="65000"/>
                  </a:schemeClr>
                </a:solidFill>
                <a:hlinkClick r:id="rId11">
                  <a:extLst>
                    <a:ext uri="{A12FA001-AC4F-418D-AE19-62706E023703}">
                      <ahyp:hlinkClr xmlns:ahyp="http://schemas.microsoft.com/office/drawing/2018/hyperlinkcolor" val="tx"/>
                    </a:ext>
                  </a:extLst>
                </a:hlinkClick>
              </a:rPr>
              <a:t>25/0707r2</a:t>
            </a:r>
            <a:r>
              <a:rPr lang="en-US" sz="1200" b="0" dirty="0">
                <a:solidFill>
                  <a:schemeClr val="bg1">
                    <a:lumMod val="65000"/>
                  </a:schemeClr>
                </a:solidFill>
              </a:rPr>
              <a:t> CC50 CR for clause 6 part 2				Yan Li			 	[11C]</a:t>
            </a:r>
          </a:p>
          <a:p>
            <a:pPr>
              <a:buFont typeface="Arial" panose="020B0604020202020204" pitchFamily="34" charset="0"/>
              <a:buChar char="•"/>
            </a:pPr>
            <a:r>
              <a:rPr lang="en-US" sz="1200" b="0" dirty="0">
                <a:solidFill>
                  <a:schemeClr val="bg1">
                    <a:lumMod val="65000"/>
                  </a:schemeClr>
                </a:solidFill>
                <a:hlinkClick r:id="rId12">
                  <a:extLst>
                    <a:ext uri="{A12FA001-AC4F-418D-AE19-62706E023703}">
                      <ahyp:hlinkClr xmlns:ahyp="http://schemas.microsoft.com/office/drawing/2018/hyperlinkcolor" val="tx"/>
                    </a:ext>
                  </a:extLst>
                </a:hlinkClick>
              </a:rPr>
              <a:t>25/0852r0</a:t>
            </a:r>
            <a:r>
              <a:rPr lang="en-US" sz="1200" b="0" dirty="0">
                <a:solidFill>
                  <a:schemeClr val="bg1">
                    <a:lumMod val="65000"/>
                  </a:schemeClr>
                </a:solidFill>
              </a:rPr>
              <a:t> CC50 CR for MIB						Yan Li			 	[13C]</a:t>
            </a:r>
          </a:p>
          <a:p>
            <a:pPr>
              <a:buFont typeface="Arial" panose="020B0604020202020204" pitchFamily="34" charset="0"/>
              <a:buChar char="•"/>
            </a:pPr>
            <a:r>
              <a:rPr lang="en-US" sz="1200" b="0" dirty="0">
                <a:solidFill>
                  <a:schemeClr val="bg1">
                    <a:lumMod val="65000"/>
                  </a:schemeClr>
                </a:solidFill>
                <a:hlinkClick r:id="rId13">
                  <a:extLst>
                    <a:ext uri="{A12FA001-AC4F-418D-AE19-62706E023703}">
                      <ahyp:hlinkClr xmlns:ahyp="http://schemas.microsoft.com/office/drawing/2018/hyperlinkcolor" val="tx"/>
                    </a:ext>
                  </a:extLst>
                </a:hlinkClick>
              </a:rPr>
              <a:t>25/0633r0</a:t>
            </a:r>
            <a:r>
              <a:rPr lang="en-US" sz="1200" b="0" dirty="0">
                <a:solidFill>
                  <a:schemeClr val="bg1">
                    <a:lumMod val="65000"/>
                  </a:schemeClr>
                </a:solidFill>
              </a:rPr>
              <a:t> Joint PDT CR Trigger Frame Format Part 2		Alice Chen			 [93C]</a:t>
            </a:r>
          </a:p>
          <a:p>
            <a:pPr>
              <a:buFont typeface="Arial" panose="020B0604020202020204" pitchFamily="34" charset="0"/>
              <a:buChar char="•"/>
            </a:pPr>
            <a:r>
              <a:rPr lang="en-US" sz="1200" b="0" dirty="0">
                <a:solidFill>
                  <a:schemeClr val="bg1">
                    <a:lumMod val="65000"/>
                  </a:schemeClr>
                </a:solidFill>
                <a:hlinkClick r:id="rId14">
                  <a:extLst>
                    <a:ext uri="{A12FA001-AC4F-418D-AE19-62706E023703}">
                      <ahyp:hlinkClr xmlns:ahyp="http://schemas.microsoft.com/office/drawing/2018/hyperlinkcolor" val="tx"/>
                    </a:ext>
                  </a:extLst>
                </a:hlinkClick>
              </a:rPr>
              <a:t>25/0657r0</a:t>
            </a:r>
            <a:r>
              <a:rPr lang="en-US" sz="1200" b="0" dirty="0">
                <a:solidFill>
                  <a:schemeClr val="bg1">
                    <a:lumMod val="65000"/>
                  </a:schemeClr>
                </a:solidFill>
              </a:rPr>
              <a:t> CR for Clause 3.2-part 2					Xiaofei WANG		 [20C]</a:t>
            </a:r>
          </a:p>
          <a:p>
            <a:pPr>
              <a:buFont typeface="Arial" panose="020B0604020202020204" pitchFamily="34" charset="0"/>
              <a:buChar char="•"/>
            </a:pPr>
            <a:endParaRPr lang="en-GB" sz="1200" dirty="0">
              <a:solidFill>
                <a:schemeClr val="bg1">
                  <a:lumMod val="65000"/>
                </a:schemeClr>
              </a:solidFill>
            </a:endParaRPr>
          </a:p>
          <a:p>
            <a:pPr>
              <a:buFont typeface="Arial" panose="020B0604020202020204" pitchFamily="34" charset="0"/>
              <a:buChar char="•"/>
            </a:pPr>
            <a:endParaRPr lang="en-US" sz="1200" b="0" dirty="0"/>
          </a:p>
          <a:p>
            <a:endParaRPr lang="en-US" sz="2000" dirty="0"/>
          </a:p>
        </p:txBody>
      </p:sp>
      <p:sp>
        <p:nvSpPr>
          <p:cNvPr id="4" name="Slide Number Placeholder 3">
            <a:extLst>
              <a:ext uri="{FF2B5EF4-FFF2-40B4-BE49-F238E27FC236}">
                <a16:creationId xmlns:a16="http://schemas.microsoft.com/office/drawing/2014/main" id="{82DBA92E-6AB5-331A-8F8C-BF72BF5E1B7E}"/>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E4E581F0-D862-AE23-F549-AF5BFAAFFCCE}"/>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D3159F4E-1664-C67A-183D-1B5BBFBEFE2B}"/>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1050086365"/>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a:xfrm>
            <a:off x="685800" y="685800"/>
            <a:ext cx="7770813" cy="1065213"/>
          </a:xfrm>
        </p:spPr>
        <p:txBody>
          <a:bodyPr/>
          <a:lstStyle/>
          <a:p>
            <a:r>
              <a:rPr lang="en-US" altLang="en-US" dirty="0">
                <a:highlight>
                  <a:srgbClr val="00FF00"/>
                </a:highlight>
              </a:rPr>
              <a:t>Thursday Joint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a:buFont typeface="Arial" panose="020B0604020202020204" pitchFamily="34" charset="0"/>
              <a:buChar char="•"/>
            </a:pPr>
            <a:r>
              <a:rPr lang="en-GB" sz="1600" dirty="0">
                <a:solidFill>
                  <a:srgbClr val="00B050"/>
                </a:solidFill>
              </a:rPr>
              <a:t>Straw Polls And CRs</a:t>
            </a:r>
          </a:p>
          <a:p>
            <a:pPr>
              <a:buFont typeface="Arial" panose="020B0604020202020204" pitchFamily="34" charset="0"/>
              <a:buChar char="•"/>
            </a:pPr>
            <a:r>
              <a:rPr lang="en-GB" sz="1600" dirty="0">
                <a:solidFill>
                  <a:srgbClr val="00B050"/>
                </a:solidFill>
              </a:rPr>
              <a:t>Motions Part 1: </a:t>
            </a:r>
            <a:r>
              <a:rPr lang="en-GB" sz="1600" dirty="0">
                <a:solidFill>
                  <a:srgbClr val="00B050"/>
                </a:solidFill>
                <a:hlinkClick r:id="rId2">
                  <a:extLst>
                    <a:ext uri="{A12FA001-AC4F-418D-AE19-62706E023703}">
                      <ahyp:hlinkClr xmlns:ahyp="http://schemas.microsoft.com/office/drawing/2018/hyperlinkcolor" val="tx"/>
                    </a:ext>
                  </a:extLst>
                </a:hlinkClick>
              </a:rPr>
              <a:t>11-25/14r20</a:t>
            </a:r>
            <a:r>
              <a:rPr lang="en-GB" sz="1600" dirty="0">
                <a:solidFill>
                  <a:srgbClr val="00B050"/>
                </a:solidFill>
              </a:rPr>
              <a:t>	</a:t>
            </a:r>
          </a:p>
          <a:p>
            <a:pPr>
              <a:buFont typeface="Arial" panose="020B0604020202020204" pitchFamily="34" charset="0"/>
              <a:buChar char="•"/>
            </a:pPr>
            <a:r>
              <a:rPr lang="en-GB" sz="1600" dirty="0">
                <a:solidFill>
                  <a:srgbClr val="00B050"/>
                </a:solidFill>
              </a:rPr>
              <a:t>Timeline: </a:t>
            </a:r>
            <a:r>
              <a:rPr lang="en-GB" sz="1600" b="0" dirty="0">
                <a:solidFill>
                  <a:srgbClr val="00B050"/>
                </a:solidFill>
                <a:hlinkClick r:id="rId3">
                  <a:extLst>
                    <a:ext uri="{A12FA001-AC4F-418D-AE19-62706E023703}">
                      <ahyp:hlinkClr xmlns:ahyp="http://schemas.microsoft.com/office/drawing/2018/hyperlinkcolor" val="tx"/>
                    </a:ext>
                  </a:extLst>
                </a:hlinkClick>
              </a:rPr>
              <a:t>11-25/0926r0</a:t>
            </a:r>
            <a:r>
              <a:rPr lang="en-GB" sz="1600" b="0" dirty="0">
                <a:solidFill>
                  <a:srgbClr val="00B050"/>
                </a:solidFill>
              </a:rPr>
              <a:t> TGbn Timeline				Rubayet Shafin	      [25’]</a:t>
            </a:r>
          </a:p>
          <a:p>
            <a:pPr>
              <a:buFont typeface="Arial" panose="020B0604020202020204" pitchFamily="34" charset="0"/>
              <a:buChar char="•"/>
            </a:pPr>
            <a:r>
              <a:rPr lang="en-GB" sz="1600" dirty="0">
                <a:solidFill>
                  <a:srgbClr val="00B050"/>
                </a:solidFill>
              </a:rPr>
              <a:t>CAD: </a:t>
            </a:r>
            <a:r>
              <a:rPr lang="fr-FR" sz="1600" b="0" dirty="0">
                <a:solidFill>
                  <a:srgbClr val="00B050"/>
                </a:solidFill>
                <a:hlinkClick r:id="rId4">
                  <a:extLst>
                    <a:ext uri="{A12FA001-AC4F-418D-AE19-62706E023703}">
                      <ahyp:hlinkClr xmlns:ahyp="http://schemas.microsoft.com/office/drawing/2018/hyperlinkcolor" val="tx"/>
                    </a:ext>
                  </a:extLst>
                </a:hlinkClick>
              </a:rPr>
              <a:t>25/0847</a:t>
            </a:r>
            <a:r>
              <a:rPr lang="fr-FR" sz="1600" b="0" dirty="0">
                <a:solidFill>
                  <a:srgbClr val="00B050"/>
                </a:solidFill>
              </a:rPr>
              <a:t> TGbn Coexistence Assessment Document	Sigurd Schelstraete [10’]</a:t>
            </a:r>
            <a:endParaRPr lang="en-GB" sz="1600" b="0" dirty="0">
              <a:solidFill>
                <a:srgbClr val="00B050"/>
              </a:solidFill>
            </a:endParaRPr>
          </a:p>
          <a:p>
            <a:pPr>
              <a:buFont typeface="Arial" panose="020B0604020202020204" pitchFamily="34" charset="0"/>
              <a:buChar char="•"/>
            </a:pPr>
            <a:r>
              <a:rPr lang="en-GB" sz="1600" dirty="0">
                <a:solidFill>
                  <a:srgbClr val="00B050"/>
                </a:solidFill>
              </a:rPr>
              <a:t>Motions Part 2: </a:t>
            </a:r>
            <a:r>
              <a:rPr lang="en-GB" sz="1600" dirty="0">
                <a:solidFill>
                  <a:srgbClr val="00B050"/>
                </a:solidFill>
                <a:hlinkClick r:id="rId2">
                  <a:extLst>
                    <a:ext uri="{A12FA001-AC4F-418D-AE19-62706E023703}">
                      <ahyp:hlinkClr xmlns:ahyp="http://schemas.microsoft.com/office/drawing/2018/hyperlinkcolor" val="tx"/>
                    </a:ext>
                  </a:extLst>
                </a:hlinkClick>
              </a:rPr>
              <a:t>11-25/14r20</a:t>
            </a:r>
            <a:r>
              <a:rPr lang="en-GB" sz="1600" dirty="0">
                <a:solidFill>
                  <a:srgbClr val="00B050"/>
                </a:solidFill>
              </a:rPr>
              <a:t>	</a:t>
            </a:r>
          </a:p>
          <a:p>
            <a:pPr lvl="0">
              <a:buFont typeface="Arial" panose="020B0604020202020204" pitchFamily="34" charset="0"/>
              <a:buChar char="•"/>
            </a:pPr>
            <a:r>
              <a:rPr lang="en-GB" sz="1600" dirty="0"/>
              <a:t>Teleconference/ad-hoc Plan</a:t>
            </a:r>
          </a:p>
          <a:p>
            <a:pPr lvl="0">
              <a:buFont typeface="Arial" panose="020B0604020202020204" pitchFamily="34" charset="0"/>
              <a:buChar char="•"/>
            </a:pPr>
            <a:r>
              <a:rPr lang="en-US" sz="1600" dirty="0"/>
              <a:t>Goals for July 2025</a:t>
            </a:r>
          </a:p>
          <a:p>
            <a:pPr lvl="0">
              <a:buFont typeface="Arial" panose="020B0604020202020204" pitchFamily="34" charset="0"/>
              <a:buChar char="•"/>
            </a:pPr>
            <a:r>
              <a:rPr lang="en-GB" sz="1600" dirty="0"/>
              <a:t>AoB: Out of time</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“TGbn” group</a:t>
            </a:r>
          </a:p>
          <a:p>
            <a:pPr marL="800100" lvl="1" indent="-342900">
              <a:buFont typeface="Arial" panose="020B0604020202020204" pitchFamily="34" charset="0"/>
              <a:buChar char="•"/>
            </a:pPr>
            <a:r>
              <a:rPr lang="en-US" altLang="en-US" sz="1800" u="sng" dirty="0"/>
              <a:t>IEEE802.11 submission templates and requirements can be found </a:t>
            </a:r>
            <a:r>
              <a:rPr lang="en-US" altLang="en-US" sz="1800" u="sng" dirty="0">
                <a:hlinkClick r:id="rId4"/>
              </a:rPr>
              <a:t>here</a:t>
            </a:r>
            <a:endParaRPr lang="en-US" altLang="en-US" sz="1800" u="sng"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5"/>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May 2025</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794AF30-4F26-A6F3-A0ED-75D30334E56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F62B1B2-96A5-A80E-6CCC-7C434A973DAC}"/>
              </a:ext>
            </a:extLst>
          </p:cNvPr>
          <p:cNvSpPr>
            <a:spLocks noGrp="1"/>
          </p:cNvSpPr>
          <p:nvPr>
            <p:ph type="title"/>
          </p:nvPr>
        </p:nvSpPr>
        <p:spPr>
          <a:xfrm>
            <a:off x="685800" y="685800"/>
            <a:ext cx="7770813" cy="1065213"/>
          </a:xfrm>
        </p:spPr>
        <p:txBody>
          <a:bodyPr/>
          <a:lstStyle/>
          <a:p>
            <a:r>
              <a:rPr lang="en-US" dirty="0"/>
              <a:t>Straw Polls Part 1 (40 mins) </a:t>
            </a:r>
          </a:p>
        </p:txBody>
      </p:sp>
      <p:sp>
        <p:nvSpPr>
          <p:cNvPr id="10" name="Content Placeholder 9">
            <a:extLst>
              <a:ext uri="{FF2B5EF4-FFF2-40B4-BE49-F238E27FC236}">
                <a16:creationId xmlns:a16="http://schemas.microsoft.com/office/drawing/2014/main" id="{96DD5643-05D7-0102-5986-6A1DF3364653}"/>
              </a:ext>
            </a:extLst>
          </p:cNvPr>
          <p:cNvSpPr>
            <a:spLocks noGrp="1"/>
          </p:cNvSpPr>
          <p:nvPr>
            <p:ph idx="1"/>
          </p:nvPr>
        </p:nvSpPr>
        <p:spPr>
          <a:xfrm>
            <a:off x="685800" y="1981200"/>
            <a:ext cx="7770813" cy="4543425"/>
          </a:xfrm>
        </p:spPr>
        <p:txBody>
          <a:bodyPr/>
          <a:lstStyle/>
          <a:p>
            <a:pPr>
              <a:buFont typeface="Arial" panose="020B0604020202020204" pitchFamily="34" charset="0"/>
              <a:buChar char="•"/>
            </a:pPr>
            <a:r>
              <a:rPr lang="en-GB" sz="1100" dirty="0"/>
              <a:t>25/503r13 Binita (3942, 3943, 2212, 2213, 3575) (no objection)</a:t>
            </a:r>
          </a:p>
          <a:p>
            <a:pPr>
              <a:buFont typeface="Arial" panose="020B0604020202020204" pitchFamily="34" charset="0"/>
              <a:buChar char="•"/>
            </a:pPr>
            <a:r>
              <a:rPr lang="en-GB" sz="1100" dirty="0"/>
              <a:t>SP on L4S Binita (no objection)</a:t>
            </a:r>
          </a:p>
          <a:p>
            <a:pPr lvl="1">
              <a:buFont typeface="Arial" panose="020B0604020202020204" pitchFamily="34" charset="0"/>
              <a:buChar char="•"/>
            </a:pPr>
            <a:r>
              <a:rPr lang="en-US" sz="1050" dirty="0"/>
              <a:t>Do you agree to define in 11bn an optional mechanism for L4S support on the AP as below?</a:t>
            </a:r>
          </a:p>
          <a:p>
            <a:pPr lvl="2">
              <a:buFont typeface="Arial" panose="020B0604020202020204" pitchFamily="34" charset="0"/>
              <a:buChar char="•"/>
            </a:pPr>
            <a:r>
              <a:rPr lang="en-US" sz="900" dirty="0"/>
              <a:t>Define an MLME primitive that provides congestion notification from the MAC layer to the higher layer at the AP, to enable the upper layer to mark ECN bits on subsequent DL packets for L4S congestion signaling.</a:t>
            </a:r>
          </a:p>
          <a:p>
            <a:pPr lvl="2">
              <a:buFont typeface="Arial" panose="020B0604020202020204" pitchFamily="34" charset="0"/>
              <a:buChar char="•"/>
            </a:pPr>
            <a:r>
              <a:rPr lang="en-US" sz="900" dirty="0"/>
              <a:t>Enhance the MA-</a:t>
            </a:r>
            <a:r>
              <a:rPr lang="en-US" sz="900" dirty="0" err="1"/>
              <a:t>UNITDATA.request</a:t>
            </a:r>
            <a:r>
              <a:rPr lang="en-US" sz="900" dirty="0"/>
              <a:t> primitive to provide an indication whether the MSDU carries the packet of L4S flow</a:t>
            </a:r>
          </a:p>
          <a:p>
            <a:pPr lvl="1">
              <a:buFont typeface="Arial" panose="020B0604020202020204" pitchFamily="34" charset="0"/>
              <a:buChar char="•"/>
            </a:pPr>
            <a:r>
              <a:rPr lang="en-US" sz="1050" dirty="0"/>
              <a:t>NOTE - The conditions and criteria based on which the MAC layer determines to signal L4S congestion experienced notification to the upper layer is implementation specific and is outside the scope of this specification.</a:t>
            </a:r>
            <a:endParaRPr lang="en-GB" sz="1050" dirty="0"/>
          </a:p>
          <a:p>
            <a:pPr>
              <a:buFont typeface="Arial" panose="020B0604020202020204" pitchFamily="34" charset="0"/>
              <a:buChar char="•"/>
            </a:pPr>
            <a:r>
              <a:rPr lang="en-GB" sz="1100" dirty="0"/>
              <a:t>437r10 Laurent</a:t>
            </a:r>
          </a:p>
          <a:p>
            <a:pPr lvl="1">
              <a:buFont typeface="Arial" panose="020B0604020202020204" pitchFamily="34" charset="0"/>
              <a:buChar char="•"/>
            </a:pPr>
            <a:r>
              <a:rPr lang="en-US" sz="1000" dirty="0"/>
              <a:t>Do you agree to incorporate the proposed text changes in 11-25/0437r11 to the latest TGbn draft? </a:t>
            </a:r>
          </a:p>
          <a:p>
            <a:pPr lvl="2">
              <a:buFont typeface="Arial" panose="020B0604020202020204" pitchFamily="34" charset="0"/>
              <a:buChar char="•"/>
            </a:pPr>
            <a:r>
              <a:rPr lang="en-GB" sz="700" dirty="0"/>
              <a:t>2037 3069 3268 3219 3213 3211 3954 3776 3777 2200 637 1067 2156 2405 2408 2588 628 </a:t>
            </a:r>
            <a:r>
              <a:rPr lang="en-GB" sz="700" strike="sngStrike" dirty="0">
                <a:solidFill>
                  <a:srgbClr val="FF0000"/>
                </a:solidFill>
              </a:rPr>
              <a:t>2426</a:t>
            </a:r>
            <a:r>
              <a:rPr lang="en-GB" sz="700" dirty="0"/>
              <a:t> 2589 2590 3190 3690 886 3063 3210 3216 2489 2490 2491 2591 2592 3392 1069 3657 3691 3660 3208 3064 3065 2191 2193 2196  2594 2595 3209 3658 3692 2229 3066 3067 3215 2597 504 648 1884 1885 2454 3951 3693 3694 887 3068 3659 3695 3696 3195 1835 3072 3073 3426 425 629 638 722 1840 1903 1927 1971 2157 2427 2493 2598 3145 3393 3427 3697 3074  3717 1912 3076 3075 723 3077 1839 1886 2599 1913 738 3428 3698 3078 724 1285 2494 2496 2600 3079 3080 3699 3214 103 657 739 799 1286 1887 2495 2601 3082 3700 3765 1844 3081 509 102 2198 2602 3083 1287 2497 2603 </a:t>
            </a:r>
            <a:r>
              <a:rPr lang="en-GB" sz="700" dirty="0">
                <a:latin typeface="+mj-lt"/>
              </a:rPr>
              <a:t>3661 3701 658 800 3084 508 649 725 2195 2199 2604 3218 2605 1914 1915 2230  3217 2606 3766 1563 3205</a:t>
            </a:r>
          </a:p>
          <a:p>
            <a:pPr>
              <a:buFont typeface="Arial" panose="020B0604020202020204" pitchFamily="34" charset="0"/>
              <a:buChar char="•"/>
            </a:pPr>
            <a:r>
              <a:rPr lang="en-GB" sz="1100" dirty="0">
                <a:latin typeface="+mj-lt"/>
              </a:rPr>
              <a:t>Alice one SP (</a:t>
            </a:r>
            <a:r>
              <a:rPr lang="en-US" sz="1100" b="0" i="0" dirty="0">
                <a:effectLst/>
                <a:latin typeface="+mj-lt"/>
              </a:rPr>
              <a:t>Supporting doc: 11-25/842r1</a:t>
            </a:r>
            <a:r>
              <a:rPr lang="en-GB" sz="1100" dirty="0">
                <a:latin typeface="+mj-lt"/>
              </a:rPr>
              <a:t>)</a:t>
            </a:r>
          </a:p>
          <a:p>
            <a:pPr lvl="1">
              <a:buFont typeface="Arial" panose="020B0604020202020204" pitchFamily="34" charset="0"/>
              <a:buChar char="•"/>
            </a:pPr>
            <a:r>
              <a:rPr lang="en-US" sz="1000" b="0" i="0" dirty="0">
                <a:effectLst/>
                <a:latin typeface="+mj-lt"/>
              </a:rPr>
              <a:t>Do you agree to add the following to 11bn SFD?</a:t>
            </a:r>
            <a:br>
              <a:rPr lang="en-US" sz="1000" b="0" i="0" dirty="0">
                <a:effectLst/>
                <a:latin typeface="+mj-lt"/>
              </a:rPr>
            </a:br>
            <a:r>
              <a:rPr lang="en-US" sz="1000" b="0" i="0" dirty="0">
                <a:effectLst/>
                <a:latin typeface="+mj-lt"/>
              </a:rPr>
              <a:t>– The Number of UHR-SIG Symbols in </a:t>
            </a:r>
            <a:r>
              <a:rPr lang="en-US" sz="1000" b="0" i="0" dirty="0" err="1">
                <a:effectLst/>
                <a:latin typeface="+mj-lt"/>
              </a:rPr>
              <a:t>CoBF</a:t>
            </a:r>
            <a:r>
              <a:rPr lang="en-US" sz="1000" b="0" i="0" dirty="0">
                <a:effectLst/>
                <a:latin typeface="+mj-lt"/>
              </a:rPr>
              <a:t> transmission is equal to the minimum number of UHR-SIG symbols needed to accommodate the UHR-SIG information</a:t>
            </a:r>
            <a:br>
              <a:rPr lang="en-US" sz="1000" b="0" i="0" dirty="0">
                <a:effectLst/>
                <a:latin typeface="+mj-lt"/>
              </a:rPr>
            </a:br>
            <a:r>
              <a:rPr lang="en-US" sz="1000" b="0" i="0" dirty="0">
                <a:effectLst/>
                <a:latin typeface="+mj-lt"/>
              </a:rPr>
              <a:t>• No extra UHR-SIG symbols will be allowed</a:t>
            </a:r>
          </a:p>
          <a:p>
            <a:pPr lvl="1">
              <a:buFont typeface="Arial" panose="020B0604020202020204" pitchFamily="34" charset="0"/>
              <a:buChar char="•"/>
            </a:pPr>
            <a:r>
              <a:rPr lang="en-US" sz="1000" dirty="0">
                <a:latin typeface="Segoe UI" panose="020B0502040204020203" pitchFamily="34" charset="0"/>
              </a:rPr>
              <a:t>No objection.</a:t>
            </a:r>
            <a:endParaRPr lang="en-US" sz="1000" b="0" i="0" dirty="0">
              <a:effectLst/>
              <a:latin typeface="Segoe UI" panose="020B0502040204020203" pitchFamily="34" charset="0"/>
            </a:endParaRPr>
          </a:p>
          <a:p>
            <a:pPr>
              <a:buFont typeface="Arial" panose="020B0604020202020204" pitchFamily="34" charset="0"/>
              <a:buChar char="•"/>
            </a:pPr>
            <a:r>
              <a:rPr lang="en-GB" sz="1100" dirty="0"/>
              <a:t>11-25/537r3 Chaoming</a:t>
            </a:r>
          </a:p>
          <a:p>
            <a:pPr marL="0" indent="0"/>
            <a:r>
              <a:rPr lang="en-GB" sz="1200" b="0" dirty="0"/>
              <a:t>	No objection</a:t>
            </a:r>
          </a:p>
          <a:p>
            <a:endParaRPr lang="en-US" sz="1200" dirty="0"/>
          </a:p>
        </p:txBody>
      </p:sp>
      <p:sp>
        <p:nvSpPr>
          <p:cNvPr id="4" name="Slide Number Placeholder 3">
            <a:extLst>
              <a:ext uri="{FF2B5EF4-FFF2-40B4-BE49-F238E27FC236}">
                <a16:creationId xmlns:a16="http://schemas.microsoft.com/office/drawing/2014/main" id="{97230665-EAA3-9083-E3CE-5CF3064F3816}"/>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71652020-C396-D635-D713-64593E251EF1}"/>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737B86F-585D-D02F-585B-806FD9F11FAC}"/>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358504322"/>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4BF957A-89A2-7F53-5B73-3A4F5CFF2E9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EF8966A-CB5D-4572-3DD1-0689636F01FD}"/>
              </a:ext>
            </a:extLst>
          </p:cNvPr>
          <p:cNvSpPr>
            <a:spLocks noGrp="1"/>
          </p:cNvSpPr>
          <p:nvPr>
            <p:ph type="title"/>
          </p:nvPr>
        </p:nvSpPr>
        <p:spPr>
          <a:xfrm>
            <a:off x="685800" y="685800"/>
            <a:ext cx="7770813" cy="1065213"/>
          </a:xfrm>
        </p:spPr>
        <p:txBody>
          <a:bodyPr/>
          <a:lstStyle/>
          <a:p>
            <a:r>
              <a:rPr lang="en-US" dirty="0"/>
              <a:t>Straw </a:t>
            </a:r>
            <a:r>
              <a:rPr lang="en-US"/>
              <a:t>Polls (40 </a:t>
            </a:r>
            <a:r>
              <a:rPr lang="en-US" dirty="0"/>
              <a:t>mins) </a:t>
            </a:r>
          </a:p>
        </p:txBody>
      </p:sp>
      <p:sp>
        <p:nvSpPr>
          <p:cNvPr id="10" name="Content Placeholder 9">
            <a:extLst>
              <a:ext uri="{FF2B5EF4-FFF2-40B4-BE49-F238E27FC236}">
                <a16:creationId xmlns:a16="http://schemas.microsoft.com/office/drawing/2014/main" id="{901121E4-54C5-B15F-1CD7-F6E5D01C2E18}"/>
              </a:ext>
            </a:extLst>
          </p:cNvPr>
          <p:cNvSpPr>
            <a:spLocks noGrp="1"/>
          </p:cNvSpPr>
          <p:nvPr>
            <p:ph idx="1"/>
          </p:nvPr>
        </p:nvSpPr>
        <p:spPr/>
        <p:txBody>
          <a:bodyPr/>
          <a:lstStyle/>
          <a:p>
            <a:pPr>
              <a:buFont typeface="Arial" panose="020B0604020202020204" pitchFamily="34" charset="0"/>
              <a:buChar char="•"/>
            </a:pPr>
            <a:r>
              <a:rPr lang="en-GB" sz="1800" dirty="0"/>
              <a:t>Joint</a:t>
            </a:r>
          </a:p>
          <a:p>
            <a:pPr lvl="1">
              <a:buFont typeface="Arial" panose="020B0604020202020204" pitchFamily="34" charset="0"/>
              <a:buChar char="•"/>
            </a:pPr>
            <a:r>
              <a:rPr lang="en-US" sz="1200" b="0" dirty="0">
                <a:solidFill>
                  <a:srgbClr val="00B050"/>
                </a:solidFill>
                <a:hlinkClick r:id="rId2">
                  <a:extLst>
                    <a:ext uri="{A12FA001-AC4F-418D-AE19-62706E023703}">
                      <ahyp:hlinkClr xmlns:ahyp="http://schemas.microsoft.com/office/drawing/2018/hyperlinkcolor" val="tx"/>
                    </a:ext>
                  </a:extLst>
                </a:hlinkClick>
              </a:rPr>
              <a:t>25/0635r1</a:t>
            </a:r>
            <a:r>
              <a:rPr lang="en-US" sz="1200" b="0" dirty="0">
                <a:solidFill>
                  <a:srgbClr val="00B050"/>
                </a:solidFill>
              </a:rPr>
              <a:t> Joint PDT CR Trigger Frame Format Part 4		Alice Chen			 [72C SP]</a:t>
            </a:r>
          </a:p>
          <a:p>
            <a:pPr lvl="2">
              <a:buFont typeface="Arial" panose="020B0604020202020204" pitchFamily="34" charset="0"/>
              <a:buChar char="•"/>
            </a:pPr>
            <a:r>
              <a:rPr lang="en-US" sz="1000" b="0" dirty="0">
                <a:solidFill>
                  <a:schemeClr val="tx1"/>
                </a:solidFill>
              </a:rPr>
              <a:t>No objection</a:t>
            </a:r>
          </a:p>
          <a:p>
            <a:pPr lvl="1">
              <a:buFont typeface="Arial" panose="020B0604020202020204" pitchFamily="34" charset="0"/>
              <a:buChar char="•"/>
            </a:pPr>
            <a:r>
              <a:rPr lang="en-US" sz="1200" b="0" dirty="0">
                <a:solidFill>
                  <a:srgbClr val="00B050"/>
                </a:solidFill>
                <a:hlinkClick r:id="rId3">
                  <a:extLst>
                    <a:ext uri="{A12FA001-AC4F-418D-AE19-62706E023703}">
                      <ahyp:hlinkClr xmlns:ahyp="http://schemas.microsoft.com/office/drawing/2018/hyperlinkcolor" val="tx"/>
                    </a:ext>
                  </a:extLst>
                </a:hlinkClick>
              </a:rPr>
              <a:t>25/0636r3</a:t>
            </a:r>
            <a:r>
              <a:rPr lang="en-US" sz="1200" b="0" dirty="0">
                <a:solidFill>
                  <a:srgbClr val="00B050"/>
                </a:solidFill>
              </a:rPr>
              <a:t> Joint PDT CR Trigger Frame Format Part 5		Alice Chen			 [16C SP]</a:t>
            </a:r>
          </a:p>
          <a:p>
            <a:pPr lvl="2">
              <a:buFont typeface="Arial" panose="020B0604020202020204" pitchFamily="34" charset="0"/>
              <a:buChar char="•"/>
            </a:pPr>
            <a:r>
              <a:rPr lang="en-US" sz="1000" b="0" dirty="0">
                <a:solidFill>
                  <a:schemeClr val="tx1"/>
                </a:solidFill>
              </a:rPr>
              <a:t>136Y, 92N, 75A </a:t>
            </a:r>
          </a:p>
          <a:p>
            <a:pPr lvl="1">
              <a:buFont typeface="Arial" panose="020B0604020202020204" pitchFamily="34" charset="0"/>
              <a:buChar char="•"/>
            </a:pPr>
            <a:r>
              <a:rPr lang="en-US" sz="1200" b="0" dirty="0">
                <a:solidFill>
                  <a:srgbClr val="00B050"/>
                </a:solidFill>
                <a:hlinkClick r:id="rId4">
                  <a:extLst>
                    <a:ext uri="{A12FA001-AC4F-418D-AE19-62706E023703}">
                      <ahyp:hlinkClr xmlns:ahyp="http://schemas.microsoft.com/office/drawing/2018/hyperlinkcolor" val="tx"/>
                    </a:ext>
                  </a:extLst>
                </a:hlinkClick>
              </a:rPr>
              <a:t>25/0637r3</a:t>
            </a:r>
            <a:r>
              <a:rPr lang="en-US" sz="1200" b="0" dirty="0">
                <a:solidFill>
                  <a:srgbClr val="00B050"/>
                </a:solidFill>
              </a:rPr>
              <a:t> Joint PDT CR Trigger Frame Format Part 6		Alice Chen			 [14C SP]</a:t>
            </a:r>
          </a:p>
          <a:p>
            <a:pPr lvl="2">
              <a:buFont typeface="Arial" panose="020B0604020202020204" pitchFamily="34" charset="0"/>
              <a:buChar char="•"/>
            </a:pPr>
            <a:r>
              <a:rPr lang="en-US" sz="1000" dirty="0">
                <a:solidFill>
                  <a:schemeClr val="tx1"/>
                </a:solidFill>
              </a:rPr>
              <a:t>No objection.</a:t>
            </a:r>
            <a:endParaRPr lang="en-US" sz="1000" b="0" dirty="0">
              <a:solidFill>
                <a:schemeClr val="tx1"/>
              </a:solidFill>
            </a:endParaRPr>
          </a:p>
          <a:p>
            <a:pPr lvl="1">
              <a:buFont typeface="Arial" panose="020B0604020202020204" pitchFamily="34" charset="0"/>
              <a:buChar char="•"/>
            </a:pPr>
            <a:r>
              <a:rPr lang="en-US" sz="1200" b="0" dirty="0">
                <a:solidFill>
                  <a:srgbClr val="00B050"/>
                </a:solidFill>
                <a:hlinkClick r:id="rId5">
                  <a:extLst>
                    <a:ext uri="{A12FA001-AC4F-418D-AE19-62706E023703}">
                      <ahyp:hlinkClr xmlns:ahyp="http://schemas.microsoft.com/office/drawing/2018/hyperlinkcolor" val="tx"/>
                    </a:ext>
                  </a:extLst>
                </a:hlinkClick>
              </a:rPr>
              <a:t>25/0646r4</a:t>
            </a:r>
            <a:r>
              <a:rPr lang="en-US" sz="1200" b="0" dirty="0">
                <a:solidFill>
                  <a:srgbClr val="00B050"/>
                </a:solidFill>
              </a:rPr>
              <a:t> CR for Clause 3.2						Xiaofei WANG		 [11C SP]</a:t>
            </a:r>
          </a:p>
          <a:p>
            <a:pPr lvl="2">
              <a:buFont typeface="Arial" panose="020B0604020202020204" pitchFamily="34" charset="0"/>
              <a:buChar char="•"/>
            </a:pPr>
            <a:r>
              <a:rPr lang="en-US" sz="1000" dirty="0">
                <a:solidFill>
                  <a:schemeClr val="tx1"/>
                </a:solidFill>
              </a:rPr>
              <a:t>No objection</a:t>
            </a:r>
            <a:endParaRPr lang="en-US" sz="1000" b="0" dirty="0">
              <a:solidFill>
                <a:schemeClr val="tx1"/>
              </a:solidFill>
            </a:endParaRPr>
          </a:p>
          <a:p>
            <a:pPr lvl="1">
              <a:buFont typeface="Arial" panose="020B0604020202020204" pitchFamily="34" charset="0"/>
              <a:buChar char="•"/>
            </a:pPr>
            <a:r>
              <a:rPr lang="en-US" sz="1200" b="0" dirty="0">
                <a:solidFill>
                  <a:srgbClr val="00B050"/>
                </a:solidFill>
                <a:hlinkClick r:id="rId6">
                  <a:extLst>
                    <a:ext uri="{A12FA001-AC4F-418D-AE19-62706E023703}">
                      <ahyp:hlinkClr xmlns:ahyp="http://schemas.microsoft.com/office/drawing/2018/hyperlinkcolor" val="tx"/>
                    </a:ext>
                  </a:extLst>
                </a:hlinkClick>
              </a:rPr>
              <a:t>25/0717r4</a:t>
            </a:r>
            <a:r>
              <a:rPr lang="en-US" sz="1200" b="0" dirty="0">
                <a:solidFill>
                  <a:srgbClr val="00B050"/>
                </a:solidFill>
              </a:rPr>
              <a:t> PDT JOINT Abbreviations and Acronyms  		Akira Kishida		 	 [5C SP]</a:t>
            </a:r>
          </a:p>
          <a:p>
            <a:pPr lvl="2">
              <a:buFont typeface="Arial" panose="020B0604020202020204" pitchFamily="34" charset="0"/>
              <a:buChar char="•"/>
            </a:pPr>
            <a:r>
              <a:rPr lang="en-US" sz="1000" dirty="0">
                <a:solidFill>
                  <a:schemeClr val="tx1"/>
                </a:solidFill>
              </a:rPr>
              <a:t>No objection</a:t>
            </a:r>
            <a:endParaRPr lang="en-US" sz="1000" b="0" dirty="0">
              <a:solidFill>
                <a:schemeClr val="tx1"/>
              </a:solidFill>
            </a:endParaRPr>
          </a:p>
          <a:p>
            <a:pPr lvl="1">
              <a:buFont typeface="Arial" panose="020B0604020202020204" pitchFamily="34" charset="0"/>
              <a:buChar char="•"/>
            </a:pPr>
            <a:r>
              <a:rPr lang="en-US" sz="1200" b="0" dirty="0">
                <a:solidFill>
                  <a:srgbClr val="00B050"/>
                </a:solidFill>
                <a:hlinkClick r:id="rId7">
                  <a:extLst>
                    <a:ext uri="{A12FA001-AC4F-418D-AE19-62706E023703}">
                      <ahyp:hlinkClr xmlns:ahyp="http://schemas.microsoft.com/office/drawing/2018/hyperlinkcolor" val="tx"/>
                    </a:ext>
                  </a:extLst>
                </a:hlinkClick>
              </a:rPr>
              <a:t>25/0773r1</a:t>
            </a:r>
            <a:r>
              <a:rPr lang="en-US" sz="1200" b="0" dirty="0">
                <a:solidFill>
                  <a:srgbClr val="00B050"/>
                </a:solidFill>
              </a:rPr>
              <a:t> CR-Joint </a:t>
            </a:r>
            <a:r>
              <a:rPr lang="en-US" sz="1200" b="0" dirty="0" err="1">
                <a:solidFill>
                  <a:srgbClr val="00B050"/>
                </a:solidFill>
              </a:rPr>
              <a:t>CIDs_in</a:t>
            </a:r>
            <a:r>
              <a:rPr lang="en-US" sz="1200" b="0" dirty="0">
                <a:solidFill>
                  <a:srgbClr val="00B050"/>
                </a:solidFill>
              </a:rPr>
              <a:t> 9.3.1.19NDPA frame format		Juan Fang			 [7C SP]</a:t>
            </a:r>
          </a:p>
          <a:p>
            <a:pPr lvl="2">
              <a:buFont typeface="Arial" panose="020B0604020202020204" pitchFamily="34" charset="0"/>
              <a:buChar char="•"/>
            </a:pPr>
            <a:r>
              <a:rPr lang="en-US" sz="1000" dirty="0">
                <a:solidFill>
                  <a:schemeClr val="tx1"/>
                </a:solidFill>
              </a:rPr>
              <a:t>No objection.</a:t>
            </a:r>
            <a:endParaRPr lang="en-GB" sz="1000" dirty="0">
              <a:solidFill>
                <a:schemeClr val="bg1">
                  <a:lumMod val="65000"/>
                </a:schemeClr>
              </a:solidFill>
            </a:endParaRPr>
          </a:p>
          <a:p>
            <a:pPr>
              <a:buFont typeface="Arial" panose="020B0604020202020204" pitchFamily="34" charset="0"/>
              <a:buChar char="•"/>
            </a:pPr>
            <a:endParaRPr lang="en-GB" sz="1800" dirty="0"/>
          </a:p>
          <a:p>
            <a:endParaRPr lang="en-US" sz="1400" dirty="0"/>
          </a:p>
        </p:txBody>
      </p:sp>
      <p:sp>
        <p:nvSpPr>
          <p:cNvPr id="4" name="Slide Number Placeholder 3">
            <a:extLst>
              <a:ext uri="{FF2B5EF4-FFF2-40B4-BE49-F238E27FC236}">
                <a16:creationId xmlns:a16="http://schemas.microsoft.com/office/drawing/2014/main" id="{BCC92F8D-78A6-D1EC-F804-AD87C8FBD966}"/>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DDED33C4-2F55-7552-BE5B-A170CB72EE1E}"/>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94E6F92-4F29-B437-62A3-267E074DE0DB}"/>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355560366"/>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a:xfrm>
            <a:off x="685800" y="685800"/>
            <a:ext cx="7770813" cy="1065213"/>
          </a:xfrm>
        </p:spPr>
        <p:txBody>
          <a:bodyPr/>
          <a:lstStyle/>
          <a:p>
            <a:r>
              <a:rPr lang="en-US" dirty="0"/>
              <a:t>Teleconference Plan</a:t>
            </a:r>
          </a:p>
        </p:txBody>
      </p:sp>
      <p:sp>
        <p:nvSpPr>
          <p:cNvPr id="11" name="Content Placeholder 10">
            <a:extLst>
              <a:ext uri="{FF2B5EF4-FFF2-40B4-BE49-F238E27FC236}">
                <a16:creationId xmlns:a16="http://schemas.microsoft.com/office/drawing/2014/main" id="{56CAC599-A324-2076-1C08-4E78F2098B8E}"/>
              </a:ext>
            </a:extLst>
          </p:cNvPr>
          <p:cNvSpPr>
            <a:spLocks noGrp="1"/>
          </p:cNvSpPr>
          <p:nvPr>
            <p:ph idx="1"/>
          </p:nvPr>
        </p:nvSpPr>
        <p:spPr>
          <a:xfrm>
            <a:off x="685800" y="1524000"/>
            <a:ext cx="7770813" cy="4951413"/>
          </a:xfrm>
        </p:spPr>
        <p:txBody>
          <a:bodyPr/>
          <a:lstStyle/>
          <a:p>
            <a:pPr marL="342900" marR="0" lvl="0" indent="-342900">
              <a:spcBef>
                <a:spcPts val="0"/>
              </a:spcBef>
              <a:spcAft>
                <a:spcPts val="1200"/>
              </a:spcAft>
              <a:buFont typeface="Times New Roman" panose="02020603050405020304" pitchFamily="18" charset="0"/>
              <a:buChar char="-"/>
            </a:pPr>
            <a:r>
              <a:rPr lang="en-US" sz="900" b="1" dirty="0">
                <a:solidFill>
                  <a:srgbClr val="FF0000"/>
                </a:solidFill>
                <a:effectLst/>
                <a:highlight>
                  <a:srgbClr val="00FFFF"/>
                </a:highlight>
                <a:latin typeface="Times New Roman" panose="02020603050405020304" pitchFamily="18" charset="0"/>
                <a:ea typeface="Times New Roman" panose="02020603050405020304" pitchFamily="18" charset="0"/>
              </a:rPr>
              <a:t>May 19-23 				(Monday-Friday) 						 	Holiday</a:t>
            </a:r>
            <a:endParaRPr lang="en-US" sz="900" dirty="0">
              <a:solidFill>
                <a:srgbClr val="FF0000"/>
              </a:solidFill>
              <a:effectLst/>
              <a:highlight>
                <a:srgbClr val="00FFFF"/>
              </a:highlight>
              <a:latin typeface="Times New Roman" panose="02020603050405020304" pitchFamily="18" charset="0"/>
              <a:ea typeface="Times New Roman" panose="02020603050405020304" pitchFamily="18" charset="0"/>
            </a:endParaRPr>
          </a:p>
          <a:p>
            <a:pPr>
              <a:spcBef>
                <a:spcPts val="0"/>
              </a:spcBef>
              <a:spcAft>
                <a:spcPts val="1200"/>
              </a:spcAft>
              <a:buFont typeface="Times New Roman" panose="02020603050405020304" pitchFamily="18" charset="0"/>
              <a:buChar char="-"/>
            </a:pPr>
            <a:r>
              <a:rPr lang="en-US" sz="900" b="1" dirty="0">
                <a:solidFill>
                  <a:schemeClr val="tx1"/>
                </a:solidFill>
                <a:effectLst/>
                <a:latin typeface="Times New Roman" panose="02020603050405020304" pitchFamily="18" charset="0"/>
                <a:ea typeface="Times New Roman" panose="02020603050405020304" pitchFamily="18" charset="0"/>
              </a:rPr>
              <a:t>May 26 				(Monday)			 –</a:t>
            </a:r>
            <a:r>
              <a:rPr lang="en-US" sz="900" dirty="0">
                <a:solidFill>
                  <a:schemeClr val="tx1"/>
                </a:solidFill>
                <a:latin typeface="Times New Roman" panose="02020603050405020304" pitchFamily="18" charset="0"/>
                <a:ea typeface="Times New Roman" panose="02020603050405020304" pitchFamily="18" charset="0"/>
              </a:rPr>
              <a:t> </a:t>
            </a:r>
            <a:r>
              <a:rPr lang="en-US" sz="900" b="1" dirty="0">
                <a:solidFill>
                  <a:schemeClr val="tx1"/>
                </a:solidFill>
                <a:effectLst/>
                <a:latin typeface="Times New Roman" panose="02020603050405020304" pitchFamily="18" charset="0"/>
                <a:ea typeface="Times New Roman" panose="02020603050405020304" pitchFamily="18" charset="0"/>
              </a:rPr>
              <a:t>MAC 				19:00-21:00 ET</a:t>
            </a:r>
            <a:endParaRPr lang="en-US" sz="900" dirty="0">
              <a:solidFill>
                <a:schemeClr val="tx1"/>
              </a:solidFill>
              <a:effectLst/>
              <a:latin typeface="Times New Roman" panose="02020603050405020304" pitchFamily="18" charset="0"/>
              <a:ea typeface="Times New Roman" panose="02020603050405020304" pitchFamily="18" charset="0"/>
            </a:endParaRPr>
          </a:p>
          <a:p>
            <a:pPr>
              <a:spcBef>
                <a:spcPts val="0"/>
              </a:spcBef>
              <a:spcAft>
                <a:spcPts val="1200"/>
              </a:spcAft>
              <a:buFont typeface="Times New Roman" panose="02020603050405020304" pitchFamily="18" charset="0"/>
              <a:buChar char="-"/>
            </a:pPr>
            <a:r>
              <a:rPr lang="en-US" sz="900" b="1" dirty="0">
                <a:solidFill>
                  <a:schemeClr val="tx1"/>
                </a:solidFill>
                <a:effectLst/>
                <a:latin typeface="Times New Roman" panose="02020603050405020304" pitchFamily="18" charset="0"/>
                <a:ea typeface="Times New Roman" panose="02020603050405020304" pitchFamily="18" charset="0"/>
              </a:rPr>
              <a:t>May 29 				(Thursday) 		 	–  Joint	 </a:t>
            </a:r>
            <a:r>
              <a:rPr lang="en-GB" sz="900" b="1" dirty="0">
                <a:solidFill>
                  <a:schemeClr val="tx1"/>
                </a:solidFill>
                <a:effectLst/>
                <a:latin typeface="Times New Roman" panose="02020603050405020304" pitchFamily="18" charset="0"/>
                <a:ea typeface="Times New Roman" panose="02020603050405020304" pitchFamily="18" charset="0"/>
              </a:rPr>
              <a:t>			</a:t>
            </a:r>
            <a:r>
              <a:rPr lang="en-US" sz="900" b="1" dirty="0">
                <a:solidFill>
                  <a:schemeClr val="tx1"/>
                </a:solidFill>
                <a:effectLst/>
                <a:latin typeface="Times New Roman" panose="02020603050405020304" pitchFamily="18" charset="0"/>
                <a:ea typeface="Times New Roman" panose="02020603050405020304" pitchFamily="18" charset="0"/>
              </a:rPr>
              <a:t>10:00-12:00 ET</a:t>
            </a:r>
          </a:p>
          <a:p>
            <a:pPr>
              <a:spcBef>
                <a:spcPts val="0"/>
              </a:spcBef>
              <a:spcAft>
                <a:spcPts val="1200"/>
              </a:spcAft>
              <a:buFont typeface="Times New Roman" panose="02020603050405020304" pitchFamily="18" charset="0"/>
              <a:buChar char="-"/>
            </a:pPr>
            <a:r>
              <a:rPr lang="en-US" sz="900" b="1" dirty="0">
                <a:solidFill>
                  <a:schemeClr val="tx1"/>
                </a:solidFill>
                <a:effectLst/>
                <a:latin typeface="Times New Roman" panose="02020603050405020304" pitchFamily="18" charset="0"/>
                <a:ea typeface="Times New Roman" panose="02020603050405020304" pitchFamily="18" charset="0"/>
              </a:rPr>
              <a:t>June 02 				(Monday)			 –</a:t>
            </a:r>
            <a:r>
              <a:rPr lang="en-US" sz="900" dirty="0">
                <a:solidFill>
                  <a:schemeClr val="tx1"/>
                </a:solidFill>
                <a:latin typeface="Times New Roman" panose="02020603050405020304" pitchFamily="18" charset="0"/>
                <a:ea typeface="Times New Roman" panose="02020603050405020304" pitchFamily="18" charset="0"/>
              </a:rPr>
              <a:t> </a:t>
            </a:r>
            <a:r>
              <a:rPr lang="en-US" sz="900" b="1" dirty="0">
                <a:solidFill>
                  <a:schemeClr val="tx1"/>
                </a:solidFill>
                <a:effectLst/>
                <a:latin typeface="Times New Roman" panose="02020603050405020304" pitchFamily="18" charset="0"/>
                <a:ea typeface="Times New Roman" panose="02020603050405020304" pitchFamily="18" charset="0"/>
              </a:rPr>
              <a:t>MAC				19:00-21:00 ET</a:t>
            </a:r>
            <a:endParaRPr lang="en-US" sz="900" dirty="0">
              <a:solidFill>
                <a:schemeClr val="tx1"/>
              </a:solidFill>
              <a:effectLst/>
              <a:latin typeface="Times New Roman" panose="02020603050405020304" pitchFamily="18" charset="0"/>
              <a:ea typeface="Times New Roman" panose="02020603050405020304" pitchFamily="18" charset="0"/>
            </a:endParaRPr>
          </a:p>
          <a:p>
            <a:pPr>
              <a:spcBef>
                <a:spcPts val="0"/>
              </a:spcBef>
              <a:spcAft>
                <a:spcPts val="1200"/>
              </a:spcAft>
              <a:buFont typeface="Times New Roman" panose="02020603050405020304" pitchFamily="18" charset="0"/>
              <a:buChar char="-"/>
            </a:pPr>
            <a:r>
              <a:rPr lang="en-US" sz="900" b="1" dirty="0">
                <a:solidFill>
                  <a:schemeClr val="tx1"/>
                </a:solidFill>
                <a:effectLst/>
                <a:latin typeface="Times New Roman" panose="02020603050405020304" pitchFamily="18" charset="0"/>
                <a:ea typeface="Times New Roman" panose="02020603050405020304" pitchFamily="18" charset="0"/>
              </a:rPr>
              <a:t>June 05 				(Thursday) 		 	 – MAC	 </a:t>
            </a:r>
            <a:r>
              <a:rPr lang="en-GB" sz="900" b="1" dirty="0">
                <a:solidFill>
                  <a:schemeClr val="tx1"/>
                </a:solidFill>
                <a:effectLst/>
                <a:latin typeface="Times New Roman" panose="02020603050405020304" pitchFamily="18" charset="0"/>
                <a:ea typeface="Times New Roman" panose="02020603050405020304" pitchFamily="18" charset="0"/>
              </a:rPr>
              <a:t>			</a:t>
            </a:r>
            <a:r>
              <a:rPr lang="en-US" sz="900" b="1" dirty="0">
                <a:solidFill>
                  <a:schemeClr val="tx1"/>
                </a:solidFill>
                <a:effectLst/>
                <a:latin typeface="Times New Roman" panose="02020603050405020304" pitchFamily="18" charset="0"/>
                <a:ea typeface="Times New Roman" panose="02020603050405020304" pitchFamily="18" charset="0"/>
              </a:rPr>
              <a:t>10:00-12:00 ET</a:t>
            </a:r>
          </a:p>
          <a:p>
            <a:pPr>
              <a:spcBef>
                <a:spcPts val="0"/>
              </a:spcBef>
              <a:spcAft>
                <a:spcPts val="1200"/>
              </a:spcAft>
              <a:buFont typeface="Times New Roman" panose="02020603050405020304" pitchFamily="18" charset="0"/>
              <a:buChar char="-"/>
            </a:pPr>
            <a:r>
              <a:rPr lang="en-US" sz="900" b="1" dirty="0">
                <a:solidFill>
                  <a:schemeClr val="tx1"/>
                </a:solidFill>
                <a:effectLst/>
                <a:latin typeface="Times New Roman" panose="02020603050405020304" pitchFamily="18" charset="0"/>
                <a:ea typeface="Times New Roman" panose="02020603050405020304" pitchFamily="18" charset="0"/>
              </a:rPr>
              <a:t>June 09 				(Monday)			 –</a:t>
            </a:r>
            <a:r>
              <a:rPr lang="en-US" sz="900" dirty="0">
                <a:solidFill>
                  <a:schemeClr val="tx1"/>
                </a:solidFill>
                <a:latin typeface="Times New Roman" panose="02020603050405020304" pitchFamily="18" charset="0"/>
                <a:ea typeface="Times New Roman" panose="02020603050405020304" pitchFamily="18" charset="0"/>
              </a:rPr>
              <a:t> </a:t>
            </a:r>
            <a:r>
              <a:rPr lang="en-US" sz="900" b="1" dirty="0">
                <a:solidFill>
                  <a:schemeClr val="tx1"/>
                </a:solidFill>
                <a:effectLst/>
                <a:latin typeface="Times New Roman" panose="02020603050405020304" pitchFamily="18" charset="0"/>
                <a:ea typeface="Times New Roman" panose="02020603050405020304" pitchFamily="18" charset="0"/>
              </a:rPr>
              <a:t>MAC				19:00-21:00 ET</a:t>
            </a:r>
            <a:endParaRPr lang="en-US" sz="900" dirty="0">
              <a:solidFill>
                <a:schemeClr val="tx1"/>
              </a:solidFill>
              <a:effectLst/>
              <a:latin typeface="Times New Roman" panose="02020603050405020304" pitchFamily="18" charset="0"/>
              <a:ea typeface="Times New Roman" panose="02020603050405020304" pitchFamily="18" charset="0"/>
            </a:endParaRPr>
          </a:p>
          <a:p>
            <a:pPr>
              <a:spcBef>
                <a:spcPts val="0"/>
              </a:spcBef>
              <a:spcAft>
                <a:spcPts val="1200"/>
              </a:spcAft>
              <a:buFont typeface="Times New Roman" panose="02020603050405020304" pitchFamily="18" charset="0"/>
              <a:buChar char="-"/>
            </a:pPr>
            <a:r>
              <a:rPr lang="en-US" sz="900" b="1" dirty="0">
                <a:solidFill>
                  <a:schemeClr val="tx1"/>
                </a:solidFill>
                <a:effectLst/>
                <a:latin typeface="Times New Roman" panose="02020603050405020304" pitchFamily="18" charset="0"/>
                <a:ea typeface="Times New Roman" panose="02020603050405020304" pitchFamily="18" charset="0"/>
              </a:rPr>
              <a:t>June 12 				(Thursday) 		 	 – Joint	 </a:t>
            </a:r>
            <a:r>
              <a:rPr lang="en-GB" sz="900" b="1" dirty="0">
                <a:solidFill>
                  <a:schemeClr val="tx1"/>
                </a:solidFill>
                <a:effectLst/>
                <a:latin typeface="Times New Roman" panose="02020603050405020304" pitchFamily="18" charset="0"/>
                <a:ea typeface="Times New Roman" panose="02020603050405020304" pitchFamily="18" charset="0"/>
              </a:rPr>
              <a:t>			</a:t>
            </a:r>
            <a:r>
              <a:rPr lang="en-US" sz="900" b="1" dirty="0">
                <a:solidFill>
                  <a:schemeClr val="tx1"/>
                </a:solidFill>
                <a:effectLst/>
                <a:latin typeface="Times New Roman" panose="02020603050405020304" pitchFamily="18" charset="0"/>
                <a:ea typeface="Times New Roman" panose="02020603050405020304" pitchFamily="18" charset="0"/>
              </a:rPr>
              <a:t>10:00-12:00 ET</a:t>
            </a:r>
          </a:p>
          <a:p>
            <a:pPr>
              <a:spcBef>
                <a:spcPts val="0"/>
              </a:spcBef>
              <a:spcAft>
                <a:spcPts val="1200"/>
              </a:spcAft>
              <a:buFont typeface="Times New Roman" panose="02020603050405020304" pitchFamily="18" charset="0"/>
              <a:buChar char="-"/>
            </a:pPr>
            <a:r>
              <a:rPr lang="en-US" sz="900" b="1" dirty="0">
                <a:solidFill>
                  <a:schemeClr val="tx1"/>
                </a:solidFill>
                <a:effectLst/>
                <a:latin typeface="Times New Roman" panose="02020603050405020304" pitchFamily="18" charset="0"/>
                <a:ea typeface="Times New Roman" panose="02020603050405020304" pitchFamily="18" charset="0"/>
              </a:rPr>
              <a:t>June 16 				(Monday)			 –</a:t>
            </a:r>
            <a:r>
              <a:rPr lang="en-US" sz="900" dirty="0">
                <a:solidFill>
                  <a:schemeClr val="tx1"/>
                </a:solidFill>
                <a:latin typeface="Times New Roman" panose="02020603050405020304" pitchFamily="18" charset="0"/>
                <a:ea typeface="Times New Roman" panose="02020603050405020304" pitchFamily="18" charset="0"/>
              </a:rPr>
              <a:t> </a:t>
            </a:r>
            <a:r>
              <a:rPr lang="en-US" sz="900" b="1" dirty="0">
                <a:solidFill>
                  <a:schemeClr val="tx1"/>
                </a:solidFill>
                <a:effectLst/>
                <a:latin typeface="Times New Roman" panose="02020603050405020304" pitchFamily="18" charset="0"/>
                <a:ea typeface="Times New Roman" panose="02020603050405020304" pitchFamily="18" charset="0"/>
              </a:rPr>
              <a:t>MAC				19:00-21:00 ET</a:t>
            </a:r>
            <a:endParaRPr lang="en-US" sz="900" dirty="0">
              <a:solidFill>
                <a:schemeClr val="tx1"/>
              </a:solidFill>
              <a:effectLst/>
              <a:latin typeface="Times New Roman" panose="02020603050405020304" pitchFamily="18" charset="0"/>
              <a:ea typeface="Times New Roman" panose="02020603050405020304" pitchFamily="18" charset="0"/>
            </a:endParaRPr>
          </a:p>
          <a:p>
            <a:pPr>
              <a:spcBef>
                <a:spcPts val="0"/>
              </a:spcBef>
              <a:spcAft>
                <a:spcPts val="1200"/>
              </a:spcAft>
              <a:buFont typeface="Times New Roman" panose="02020603050405020304" pitchFamily="18" charset="0"/>
              <a:buChar char="-"/>
            </a:pPr>
            <a:r>
              <a:rPr lang="en-US" sz="900" b="1" dirty="0">
                <a:solidFill>
                  <a:schemeClr val="tx1"/>
                </a:solidFill>
                <a:effectLst/>
                <a:latin typeface="Times New Roman" panose="02020603050405020304" pitchFamily="18" charset="0"/>
                <a:ea typeface="Times New Roman" panose="02020603050405020304" pitchFamily="18" charset="0"/>
              </a:rPr>
              <a:t>June 19				(Thursday) 		 	–  MAC 	</a:t>
            </a:r>
            <a:r>
              <a:rPr lang="en-GB" sz="900" b="1" dirty="0">
                <a:solidFill>
                  <a:schemeClr val="tx1"/>
                </a:solidFill>
                <a:effectLst/>
                <a:latin typeface="Times New Roman" panose="02020603050405020304" pitchFamily="18" charset="0"/>
                <a:ea typeface="Times New Roman" panose="02020603050405020304" pitchFamily="18" charset="0"/>
              </a:rPr>
              <a:t>			</a:t>
            </a:r>
            <a:r>
              <a:rPr lang="en-US" sz="900" b="1" dirty="0">
                <a:solidFill>
                  <a:schemeClr val="tx1"/>
                </a:solidFill>
                <a:effectLst/>
                <a:latin typeface="Times New Roman" panose="02020603050405020304" pitchFamily="18" charset="0"/>
                <a:ea typeface="Times New Roman" panose="02020603050405020304" pitchFamily="18" charset="0"/>
              </a:rPr>
              <a:t>10:00-12:00 ET</a:t>
            </a:r>
          </a:p>
          <a:p>
            <a:pPr>
              <a:spcBef>
                <a:spcPts val="0"/>
              </a:spcBef>
              <a:spcAft>
                <a:spcPts val="1200"/>
              </a:spcAft>
              <a:buFont typeface="Times New Roman" panose="02020603050405020304" pitchFamily="18" charset="0"/>
              <a:buChar char="-"/>
            </a:pPr>
            <a:r>
              <a:rPr lang="en-US" sz="900" b="1" dirty="0">
                <a:solidFill>
                  <a:schemeClr val="tx1"/>
                </a:solidFill>
                <a:effectLst/>
                <a:latin typeface="Times New Roman" panose="02020603050405020304" pitchFamily="18" charset="0"/>
                <a:ea typeface="Times New Roman" panose="02020603050405020304" pitchFamily="18" charset="0"/>
              </a:rPr>
              <a:t>June 23 				(Monday)			 –</a:t>
            </a:r>
            <a:r>
              <a:rPr lang="en-US" sz="900" dirty="0">
                <a:solidFill>
                  <a:schemeClr val="tx1"/>
                </a:solidFill>
                <a:latin typeface="Times New Roman" panose="02020603050405020304" pitchFamily="18" charset="0"/>
                <a:ea typeface="Times New Roman" panose="02020603050405020304" pitchFamily="18" charset="0"/>
              </a:rPr>
              <a:t> </a:t>
            </a:r>
            <a:r>
              <a:rPr lang="en-US" sz="900" b="1" dirty="0">
                <a:solidFill>
                  <a:schemeClr val="tx1"/>
                </a:solidFill>
                <a:effectLst/>
                <a:latin typeface="Times New Roman" panose="02020603050405020304" pitchFamily="18" charset="0"/>
                <a:ea typeface="Times New Roman" panose="02020603050405020304" pitchFamily="18" charset="0"/>
              </a:rPr>
              <a:t>MAC				19:00-21:00 ET</a:t>
            </a:r>
            <a:endParaRPr lang="en-US" sz="900" dirty="0">
              <a:solidFill>
                <a:schemeClr val="tx1"/>
              </a:solidFill>
              <a:effectLst/>
              <a:latin typeface="Times New Roman" panose="02020603050405020304" pitchFamily="18" charset="0"/>
              <a:ea typeface="Times New Roman" panose="02020603050405020304" pitchFamily="18" charset="0"/>
            </a:endParaRPr>
          </a:p>
          <a:p>
            <a:pPr>
              <a:spcBef>
                <a:spcPts val="0"/>
              </a:spcBef>
              <a:spcAft>
                <a:spcPts val="1200"/>
              </a:spcAft>
              <a:buFont typeface="Times New Roman" panose="02020603050405020304" pitchFamily="18" charset="0"/>
              <a:buChar char="-"/>
            </a:pPr>
            <a:r>
              <a:rPr lang="en-US" sz="900" b="1" dirty="0">
                <a:solidFill>
                  <a:schemeClr val="tx1"/>
                </a:solidFill>
                <a:effectLst/>
                <a:latin typeface="Times New Roman" panose="02020603050405020304" pitchFamily="18" charset="0"/>
                <a:ea typeface="Times New Roman" panose="02020603050405020304" pitchFamily="18" charset="0"/>
              </a:rPr>
              <a:t>June 26 				(Thursday) 		 	 – Joint*	 </a:t>
            </a:r>
            <a:r>
              <a:rPr lang="en-GB" sz="900" b="1" dirty="0">
                <a:solidFill>
                  <a:schemeClr val="tx1"/>
                </a:solidFill>
                <a:effectLst/>
                <a:latin typeface="Times New Roman" panose="02020603050405020304" pitchFamily="18" charset="0"/>
                <a:ea typeface="Times New Roman" panose="02020603050405020304" pitchFamily="18" charset="0"/>
              </a:rPr>
              <a:t>			</a:t>
            </a:r>
            <a:r>
              <a:rPr lang="en-US" sz="900" b="1" dirty="0">
                <a:solidFill>
                  <a:schemeClr val="tx1"/>
                </a:solidFill>
                <a:effectLst/>
                <a:latin typeface="Times New Roman" panose="02020603050405020304" pitchFamily="18" charset="0"/>
                <a:ea typeface="Times New Roman" panose="02020603050405020304" pitchFamily="18" charset="0"/>
              </a:rPr>
              <a:t>10:00-12:00 ET</a:t>
            </a:r>
          </a:p>
          <a:p>
            <a:pPr>
              <a:spcBef>
                <a:spcPts val="0"/>
              </a:spcBef>
              <a:spcAft>
                <a:spcPts val="1200"/>
              </a:spcAft>
              <a:buFont typeface="Times New Roman" panose="02020603050405020304" pitchFamily="18" charset="0"/>
              <a:buChar char="-"/>
            </a:pPr>
            <a:r>
              <a:rPr lang="en-US" sz="900" b="1" dirty="0">
                <a:solidFill>
                  <a:schemeClr val="tx1"/>
                </a:solidFill>
                <a:effectLst/>
                <a:latin typeface="Times New Roman" panose="02020603050405020304" pitchFamily="18" charset="0"/>
                <a:ea typeface="Times New Roman" panose="02020603050405020304" pitchFamily="18" charset="0"/>
              </a:rPr>
              <a:t>June 30 				(Monday)			 –</a:t>
            </a:r>
            <a:r>
              <a:rPr lang="en-US" sz="900" dirty="0">
                <a:solidFill>
                  <a:schemeClr val="tx1"/>
                </a:solidFill>
                <a:latin typeface="Times New Roman" panose="02020603050405020304" pitchFamily="18" charset="0"/>
                <a:ea typeface="Times New Roman" panose="02020603050405020304" pitchFamily="18" charset="0"/>
              </a:rPr>
              <a:t> </a:t>
            </a:r>
            <a:r>
              <a:rPr lang="en-US" sz="900" b="1" dirty="0">
                <a:solidFill>
                  <a:schemeClr val="tx1"/>
                </a:solidFill>
                <a:effectLst/>
                <a:latin typeface="Times New Roman" panose="02020603050405020304" pitchFamily="18" charset="0"/>
                <a:ea typeface="Times New Roman" panose="02020603050405020304" pitchFamily="18" charset="0"/>
              </a:rPr>
              <a:t>MAC				19:00-21:00 ET</a:t>
            </a:r>
            <a:endParaRPr lang="en-US" sz="900" dirty="0">
              <a:solidFill>
                <a:schemeClr val="tx1"/>
              </a:solidFill>
              <a:effectLst/>
              <a:latin typeface="Times New Roman" panose="02020603050405020304" pitchFamily="18" charset="0"/>
              <a:ea typeface="Times New Roman" panose="02020603050405020304" pitchFamily="18" charset="0"/>
            </a:endParaRPr>
          </a:p>
          <a:p>
            <a:pPr>
              <a:spcBef>
                <a:spcPts val="0"/>
              </a:spcBef>
              <a:spcAft>
                <a:spcPts val="1200"/>
              </a:spcAft>
              <a:buFont typeface="Times New Roman" panose="02020603050405020304" pitchFamily="18" charset="0"/>
              <a:buChar char="-"/>
            </a:pPr>
            <a:r>
              <a:rPr lang="en-US" sz="900" dirty="0">
                <a:solidFill>
                  <a:schemeClr val="tx1"/>
                </a:solidFill>
                <a:latin typeface="Times New Roman" panose="02020603050405020304" pitchFamily="18" charset="0"/>
                <a:ea typeface="Times New Roman" panose="02020603050405020304" pitchFamily="18" charset="0"/>
              </a:rPr>
              <a:t>July</a:t>
            </a:r>
            <a:r>
              <a:rPr lang="en-US" sz="900" b="1" dirty="0">
                <a:solidFill>
                  <a:schemeClr val="tx1"/>
                </a:solidFill>
                <a:effectLst/>
                <a:latin typeface="Times New Roman" panose="02020603050405020304" pitchFamily="18" charset="0"/>
                <a:ea typeface="Times New Roman" panose="02020603050405020304" pitchFamily="18" charset="0"/>
              </a:rPr>
              <a:t> 03 				(Thursday)			 –</a:t>
            </a:r>
            <a:r>
              <a:rPr lang="en-US" sz="900" dirty="0">
                <a:solidFill>
                  <a:schemeClr val="tx1"/>
                </a:solidFill>
                <a:latin typeface="Times New Roman" panose="02020603050405020304" pitchFamily="18" charset="0"/>
                <a:ea typeface="Times New Roman" panose="02020603050405020304" pitchFamily="18" charset="0"/>
              </a:rPr>
              <a:t> </a:t>
            </a:r>
            <a:r>
              <a:rPr lang="en-US" sz="900" b="1" dirty="0">
                <a:solidFill>
                  <a:schemeClr val="tx1"/>
                </a:solidFill>
                <a:effectLst/>
                <a:latin typeface="Times New Roman" panose="02020603050405020304" pitchFamily="18" charset="0"/>
                <a:ea typeface="Times New Roman" panose="02020603050405020304" pitchFamily="18" charset="0"/>
              </a:rPr>
              <a:t>MAC				10:00-12:00 ET</a:t>
            </a:r>
            <a:endParaRPr lang="en-US" sz="900" dirty="0">
              <a:solidFill>
                <a:schemeClr val="tx1"/>
              </a:solidFill>
              <a:effectLst/>
              <a:latin typeface="Times New Roman" panose="02020603050405020304" pitchFamily="18" charset="0"/>
              <a:ea typeface="Times New Roman" panose="02020603050405020304" pitchFamily="18" charset="0"/>
            </a:endParaRPr>
          </a:p>
          <a:p>
            <a:pPr>
              <a:spcBef>
                <a:spcPts val="0"/>
              </a:spcBef>
              <a:spcAft>
                <a:spcPts val="1200"/>
              </a:spcAft>
              <a:buFont typeface="Times New Roman" panose="02020603050405020304" pitchFamily="18" charset="0"/>
              <a:buChar char="-"/>
            </a:pPr>
            <a:r>
              <a:rPr lang="en-US" sz="900" b="1" dirty="0">
                <a:solidFill>
                  <a:schemeClr val="tx1"/>
                </a:solidFill>
                <a:effectLst/>
                <a:latin typeface="Times New Roman" panose="02020603050405020304" pitchFamily="18" charset="0"/>
                <a:ea typeface="Times New Roman" panose="02020603050405020304" pitchFamily="18" charset="0"/>
              </a:rPr>
              <a:t>July 07 				(Monday)			 –</a:t>
            </a:r>
            <a:r>
              <a:rPr lang="en-US" sz="900" dirty="0">
                <a:solidFill>
                  <a:schemeClr val="tx1"/>
                </a:solidFill>
                <a:latin typeface="Times New Roman" panose="02020603050405020304" pitchFamily="18" charset="0"/>
                <a:ea typeface="Times New Roman" panose="02020603050405020304" pitchFamily="18" charset="0"/>
              </a:rPr>
              <a:t> </a:t>
            </a:r>
            <a:r>
              <a:rPr lang="en-US" sz="900" b="1" dirty="0">
                <a:solidFill>
                  <a:schemeClr val="tx1"/>
                </a:solidFill>
                <a:effectLst/>
                <a:latin typeface="Times New Roman" panose="02020603050405020304" pitchFamily="18" charset="0"/>
                <a:ea typeface="Times New Roman" panose="02020603050405020304" pitchFamily="18" charset="0"/>
              </a:rPr>
              <a:t>MAC				19:00-21:00 ET</a:t>
            </a:r>
            <a:endParaRPr lang="en-US" sz="900" dirty="0">
              <a:solidFill>
                <a:schemeClr val="tx1"/>
              </a:solidFill>
              <a:effectLst/>
              <a:latin typeface="Times New Roman" panose="02020603050405020304" pitchFamily="18" charset="0"/>
              <a:ea typeface="Times New Roman" panose="02020603050405020304" pitchFamily="18" charset="0"/>
            </a:endParaRPr>
          </a:p>
          <a:p>
            <a:pPr>
              <a:spcBef>
                <a:spcPts val="0"/>
              </a:spcBef>
              <a:spcAft>
                <a:spcPts val="1200"/>
              </a:spcAft>
              <a:buFont typeface="Times New Roman" panose="02020603050405020304" pitchFamily="18" charset="0"/>
              <a:buChar char="-"/>
            </a:pPr>
            <a:r>
              <a:rPr lang="en-US" sz="900" dirty="0">
                <a:solidFill>
                  <a:schemeClr val="tx1"/>
                </a:solidFill>
                <a:latin typeface="Times New Roman" panose="02020603050405020304" pitchFamily="18" charset="0"/>
                <a:ea typeface="Times New Roman" panose="02020603050405020304" pitchFamily="18" charset="0"/>
              </a:rPr>
              <a:t>July</a:t>
            </a:r>
            <a:r>
              <a:rPr lang="en-US" sz="900" b="1" dirty="0">
                <a:solidFill>
                  <a:schemeClr val="tx1"/>
                </a:solidFill>
                <a:effectLst/>
                <a:latin typeface="Times New Roman" panose="02020603050405020304" pitchFamily="18" charset="0"/>
                <a:ea typeface="Times New Roman" panose="02020603050405020304" pitchFamily="18" charset="0"/>
              </a:rPr>
              <a:t> 10 				 (Thursday) 		 	– Joint*	</a:t>
            </a:r>
            <a:r>
              <a:rPr lang="en-GB" sz="900" b="1" dirty="0">
                <a:solidFill>
                  <a:schemeClr val="tx1"/>
                </a:solidFill>
                <a:effectLst/>
                <a:latin typeface="Times New Roman" panose="02020603050405020304" pitchFamily="18" charset="0"/>
                <a:ea typeface="Times New Roman" panose="02020603050405020304" pitchFamily="18" charset="0"/>
              </a:rPr>
              <a:t>			</a:t>
            </a:r>
            <a:r>
              <a:rPr lang="en-US" sz="900" b="1" dirty="0">
                <a:solidFill>
                  <a:schemeClr val="tx1"/>
                </a:solidFill>
                <a:effectLst/>
                <a:latin typeface="Times New Roman" panose="02020603050405020304" pitchFamily="18" charset="0"/>
                <a:ea typeface="Times New Roman" panose="02020603050405020304" pitchFamily="18" charset="0"/>
              </a:rPr>
              <a:t>10:00-12:00 ET </a:t>
            </a:r>
          </a:p>
          <a:p>
            <a:pPr>
              <a:spcBef>
                <a:spcPts val="0"/>
              </a:spcBef>
              <a:spcAft>
                <a:spcPts val="1200"/>
              </a:spcAft>
              <a:buFont typeface="Times New Roman" panose="02020603050405020304" pitchFamily="18" charset="0"/>
              <a:buChar char="-"/>
            </a:pPr>
            <a:r>
              <a:rPr lang="en-US" sz="900" b="1" dirty="0">
                <a:solidFill>
                  <a:srgbClr val="FF0000"/>
                </a:solidFill>
                <a:effectLst/>
                <a:highlight>
                  <a:srgbClr val="00FFFF"/>
                </a:highlight>
                <a:latin typeface="Times New Roman" panose="02020603050405020304" pitchFamily="18" charset="0"/>
                <a:ea typeface="Times New Roman" panose="02020603050405020304" pitchFamily="18" charset="0"/>
              </a:rPr>
              <a:t>July 14-18				(Monday-Friday) 							Holiday</a:t>
            </a:r>
            <a:endParaRPr lang="en-US" sz="900" dirty="0">
              <a:solidFill>
                <a:srgbClr val="FF0000"/>
              </a:solidFill>
              <a:effectLst/>
              <a:highlight>
                <a:srgbClr val="00FFFF"/>
              </a:highlight>
              <a:latin typeface="Times New Roman" panose="02020603050405020304" pitchFamily="18" charset="0"/>
              <a:ea typeface="Times New Roman" panose="02020603050405020304" pitchFamily="18" charset="0"/>
            </a:endParaRPr>
          </a:p>
          <a:p>
            <a:pPr marL="0" indent="0">
              <a:spcBef>
                <a:spcPts val="0"/>
              </a:spcBef>
              <a:spcAft>
                <a:spcPts val="1200"/>
              </a:spcAft>
            </a:pPr>
            <a:r>
              <a:rPr lang="en-US" sz="800" b="0" dirty="0">
                <a:solidFill>
                  <a:schemeClr val="tx1"/>
                </a:solidFill>
                <a:latin typeface="Times New Roman" panose="02020603050405020304" pitchFamily="18" charset="0"/>
                <a:ea typeface="Times New Roman" panose="02020603050405020304" pitchFamily="18" charset="0"/>
              </a:rPr>
              <a:t>* TGbn joint session during which there can be motions, subject to WG chair approval and with 10-day advanced notice. PHY ad-hoc session to be announced 10 days in advance.</a:t>
            </a:r>
            <a:endParaRPr lang="en-US" sz="900" dirty="0"/>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3140364693"/>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49AEBB9-E1E6-6EBB-7C81-872FBF10836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C6DC6F7-565A-D215-97FF-631A4031B5AB}"/>
              </a:ext>
            </a:extLst>
          </p:cNvPr>
          <p:cNvSpPr>
            <a:spLocks noGrp="1"/>
          </p:cNvSpPr>
          <p:nvPr>
            <p:ph type="title"/>
          </p:nvPr>
        </p:nvSpPr>
        <p:spPr>
          <a:xfrm>
            <a:off x="685800" y="685800"/>
            <a:ext cx="7770813" cy="1065213"/>
          </a:xfrm>
        </p:spPr>
        <p:txBody>
          <a:bodyPr/>
          <a:lstStyle/>
          <a:p>
            <a:r>
              <a:rPr lang="en-US" dirty="0"/>
              <a:t>Ad-hoc Plan </a:t>
            </a:r>
          </a:p>
        </p:txBody>
      </p:sp>
      <p:sp>
        <p:nvSpPr>
          <p:cNvPr id="10" name="Content Placeholder 9">
            <a:extLst>
              <a:ext uri="{FF2B5EF4-FFF2-40B4-BE49-F238E27FC236}">
                <a16:creationId xmlns:a16="http://schemas.microsoft.com/office/drawing/2014/main" id="{8772EFE4-209D-2B53-FDA5-85A062C85214}"/>
              </a:ext>
            </a:extLst>
          </p:cNvPr>
          <p:cNvSpPr>
            <a:spLocks noGrp="1"/>
          </p:cNvSpPr>
          <p:nvPr>
            <p:ph idx="1"/>
          </p:nvPr>
        </p:nvSpPr>
        <p:spPr/>
        <p:txBody>
          <a:bodyPr/>
          <a:lstStyle/>
          <a:p>
            <a:r>
              <a:rPr lang="en-US" dirty="0"/>
              <a:t>2-day PHY/3-day MAC ad-hoc (hybrid mode)</a:t>
            </a:r>
          </a:p>
          <a:p>
            <a:r>
              <a:rPr lang="en-US" dirty="0"/>
              <a:t>San Diego, CA, September 10-12, 2025</a:t>
            </a:r>
          </a:p>
        </p:txBody>
      </p:sp>
      <p:sp>
        <p:nvSpPr>
          <p:cNvPr id="4" name="Slide Number Placeholder 3">
            <a:extLst>
              <a:ext uri="{FF2B5EF4-FFF2-40B4-BE49-F238E27FC236}">
                <a16:creationId xmlns:a16="http://schemas.microsoft.com/office/drawing/2014/main" id="{C58A165B-F24F-1017-FA37-9FA5EF22CB6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F90232FF-7B32-8153-E2BA-82FAC939F2D8}"/>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990721C-0BFB-DD35-623F-D10095D7010F}"/>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1704959303"/>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a:xfrm>
            <a:off x="685800" y="685800"/>
            <a:ext cx="7770813" cy="1065213"/>
          </a:xfrm>
        </p:spPr>
        <p:txBody>
          <a:bodyPr/>
          <a:lstStyle/>
          <a:p>
            <a:r>
              <a:rPr lang="en-US" dirty="0"/>
              <a:t>TGbn Timeline And Status</a:t>
            </a:r>
          </a:p>
        </p:txBody>
      </p:sp>
      <p:sp>
        <p:nvSpPr>
          <p:cNvPr id="11" name="Content Placeholder 10">
            <a:extLst>
              <a:ext uri="{FF2B5EF4-FFF2-40B4-BE49-F238E27FC236}">
                <a16:creationId xmlns:a16="http://schemas.microsoft.com/office/drawing/2014/main" id="{BB9C968F-16D2-5407-CC98-35417507BC73}"/>
              </a:ext>
            </a:extLst>
          </p:cNvPr>
          <p:cNvSpPr>
            <a:spLocks noGrp="1"/>
          </p:cNvSpPr>
          <p:nvPr>
            <p:ph idx="1"/>
          </p:nvPr>
        </p:nvSpPr>
        <p:spPr/>
        <p:txBody>
          <a:bodyPr/>
          <a:lstStyle/>
          <a:p>
            <a:pPr marL="400050">
              <a:buFont typeface="Arial" panose="020B0604020202020204" pitchFamily="34" charset="0"/>
              <a:buChar char="•"/>
            </a:pPr>
            <a:r>
              <a:rPr lang="en-US" altLang="en-US" sz="2000" b="1" dirty="0">
                <a:highlight>
                  <a:srgbClr val="00FF00"/>
                </a:highlight>
              </a:rPr>
              <a:t>PAR approved								July 	2023</a:t>
            </a:r>
          </a:p>
          <a:p>
            <a:pPr marL="400050">
              <a:buFont typeface="Arial" panose="020B0604020202020204" pitchFamily="34" charset="0"/>
              <a:buChar char="•"/>
            </a:pPr>
            <a:r>
              <a:rPr lang="en-US" altLang="en-US" sz="2000" b="1" dirty="0">
                <a:highlight>
                  <a:srgbClr val="00FF00"/>
                </a:highlight>
              </a:rPr>
              <a:t>First TG meeting							Nov	 	2023</a:t>
            </a:r>
          </a:p>
          <a:p>
            <a:pPr marL="400050">
              <a:buFont typeface="Arial" panose="020B0604020202020204" pitchFamily="34" charset="0"/>
              <a:buChar char="•"/>
            </a:pPr>
            <a:r>
              <a:rPr lang="en-US" altLang="en-US" sz="2000" b="1" dirty="0">
                <a:highlight>
                  <a:srgbClr val="00FF00"/>
                </a:highlight>
              </a:rPr>
              <a:t>D0.1 										Jan  	2025</a:t>
            </a:r>
          </a:p>
          <a:p>
            <a:pPr marL="400050">
              <a:buFont typeface="Arial" panose="020B0604020202020204" pitchFamily="34" charset="0"/>
              <a:buChar char="•"/>
            </a:pPr>
            <a:r>
              <a:rPr lang="en-US" altLang="en-US" sz="2000" b="1" dirty="0">
                <a:highlight>
                  <a:srgbClr val="FFFF00"/>
                </a:highlight>
              </a:rPr>
              <a:t>D1.0 Letter Ballot					</a:t>
            </a:r>
            <a:r>
              <a:rPr lang="en-US" altLang="en-US" sz="2000" dirty="0">
                <a:highlight>
                  <a:srgbClr val="FFFF00"/>
                </a:highlight>
              </a:rPr>
              <a:t>	</a:t>
            </a:r>
            <a:r>
              <a:rPr lang="en-US" altLang="en-US" sz="2000" b="1" strike="sngStrike" dirty="0" err="1">
                <a:solidFill>
                  <a:srgbClr val="FF0000"/>
                </a:solidFill>
                <a:highlight>
                  <a:srgbClr val="FFFF00"/>
                </a:highlight>
              </a:rPr>
              <a:t>May</a:t>
            </a:r>
            <a:r>
              <a:rPr lang="en-US" altLang="en-US" sz="2000" b="1" u="sng" dirty="0" err="1">
                <a:solidFill>
                  <a:srgbClr val="FF0000"/>
                </a:solidFill>
                <a:highlight>
                  <a:srgbClr val="FFFF00"/>
                </a:highlight>
              </a:rPr>
              <a:t>July</a:t>
            </a:r>
            <a:r>
              <a:rPr lang="en-US" altLang="en-US" sz="2000" b="1" dirty="0">
                <a:highlight>
                  <a:srgbClr val="FFFF00"/>
                </a:highlight>
              </a:rPr>
              <a:t> 	2025</a:t>
            </a:r>
          </a:p>
          <a:p>
            <a:pPr marL="400050">
              <a:buFont typeface="Arial" panose="020B0604020202020204" pitchFamily="34" charset="0"/>
              <a:buChar char="•"/>
            </a:pPr>
            <a:r>
              <a:rPr lang="en-US" altLang="en-US" sz="2000" b="1" dirty="0"/>
              <a:t>D2.0 LB 									May 	2026</a:t>
            </a:r>
          </a:p>
          <a:p>
            <a:pPr marL="400050">
              <a:buFont typeface="Arial" panose="020B0604020202020204" pitchFamily="34" charset="0"/>
              <a:buChar char="•"/>
            </a:pPr>
            <a:r>
              <a:rPr lang="en-US" altLang="en-US" sz="2000" b="1" dirty="0"/>
              <a:t>D3.0 LB 									Jan  	2027</a:t>
            </a:r>
          </a:p>
          <a:p>
            <a:pPr marL="400050">
              <a:buFont typeface="Arial" panose="020B0604020202020204" pitchFamily="34" charset="0"/>
              <a:buChar char="•"/>
            </a:pPr>
            <a:r>
              <a:rPr lang="en-US" altLang="en-US" sz="2000" b="1" dirty="0"/>
              <a:t>Initial SA ballot (D4.0)						May 	2027</a:t>
            </a:r>
          </a:p>
          <a:p>
            <a:pPr marL="400050">
              <a:buFont typeface="Arial" panose="020B0604020202020204" pitchFamily="34" charset="0"/>
              <a:buChar char="•"/>
            </a:pPr>
            <a:r>
              <a:rPr lang="en-US" altLang="en-US" sz="2000" b="1" dirty="0"/>
              <a:t>Final 802.11 WG approval					Mar 	2028</a:t>
            </a:r>
          </a:p>
          <a:p>
            <a:pPr marL="400050">
              <a:buFont typeface="Arial" panose="020B0604020202020204" pitchFamily="34" charset="0"/>
              <a:buChar char="•"/>
            </a:pPr>
            <a:r>
              <a:rPr lang="en-US" altLang="en-US" sz="2000" b="1" dirty="0"/>
              <a:t>802 EC approval								Mar 	2028</a:t>
            </a:r>
          </a:p>
          <a:p>
            <a:pPr marL="400050">
              <a:buFont typeface="Arial" panose="020B0604020202020204" pitchFamily="34" charset="0"/>
              <a:buChar char="•"/>
            </a:pPr>
            <a:r>
              <a:rPr lang="en-US" altLang="en-US" sz="2000" b="1" dirty="0"/>
              <a:t>RevCom and SASB approval					May 	2028</a:t>
            </a:r>
            <a:r>
              <a:rPr lang="en-US" altLang="en-US" dirty="0"/>
              <a:t>	</a:t>
            </a:r>
            <a:endParaRPr lang="en-US" dirty="0"/>
          </a:p>
          <a:p>
            <a:endParaRPr lang="en-US" dirty="0"/>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32A9C1-C3D6-7787-247C-C64A792CF812}"/>
              </a:ext>
            </a:extLst>
          </p:cNvPr>
          <p:cNvSpPr>
            <a:spLocks noGrp="1"/>
          </p:cNvSpPr>
          <p:nvPr>
            <p:ph type="title"/>
          </p:nvPr>
        </p:nvSpPr>
        <p:spPr>
          <a:xfrm>
            <a:off x="685800" y="685800"/>
            <a:ext cx="7770813" cy="1065213"/>
          </a:xfrm>
        </p:spPr>
        <p:txBody>
          <a:bodyPr/>
          <a:lstStyle/>
          <a:p>
            <a:r>
              <a:rPr lang="en-US" dirty="0"/>
              <a:t>Goals for July 2025</a:t>
            </a:r>
          </a:p>
        </p:txBody>
      </p:sp>
      <p:sp>
        <p:nvSpPr>
          <p:cNvPr id="10" name="Content Placeholder 9">
            <a:extLst>
              <a:ext uri="{FF2B5EF4-FFF2-40B4-BE49-F238E27FC236}">
                <a16:creationId xmlns:a16="http://schemas.microsoft.com/office/drawing/2014/main" id="{B914A984-B122-AEBD-89FC-1D96D7AB16FF}"/>
              </a:ext>
            </a:extLst>
          </p:cNvPr>
          <p:cNvSpPr>
            <a:spLocks noGrp="1"/>
          </p:cNvSpPr>
          <p:nvPr>
            <p:ph idx="1"/>
          </p:nvPr>
        </p:nvSpPr>
        <p:spPr/>
        <p:txBody>
          <a:bodyPr/>
          <a:lstStyle/>
          <a:p>
            <a:pPr>
              <a:buFont typeface="Arial" panose="020B0604020202020204" pitchFamily="34" charset="0"/>
              <a:buChar char="•"/>
            </a:pPr>
            <a:r>
              <a:rPr lang="en-US" dirty="0"/>
              <a:t>Continue resolving comments from CC50</a:t>
            </a:r>
          </a:p>
          <a:p>
            <a:pPr>
              <a:buFont typeface="Arial" panose="020B0604020202020204" pitchFamily="34" charset="0"/>
              <a:buChar char="•"/>
            </a:pPr>
            <a:r>
              <a:rPr lang="en-US" dirty="0"/>
              <a:t>Complete inclusion of PDTs to TGbn draft</a:t>
            </a:r>
          </a:p>
          <a:p>
            <a:pPr>
              <a:buFont typeface="Arial" panose="020B0604020202020204" pitchFamily="34" charset="0"/>
              <a:buChar char="•"/>
            </a:pPr>
            <a:r>
              <a:rPr lang="en-US" dirty="0"/>
              <a:t>Target approving delivery of TGbn D1.0</a:t>
            </a:r>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90530647-245E-62BB-3EAF-8127E22EFA0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FFA8DA9B-F5A8-8327-07D2-4567D68D040C}"/>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E19BF5D2-C1CF-FB7E-CB6E-42CD389C2BA9}"/>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213062721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D0357C-5349-AD40-1427-DDEE1C074C20}"/>
              </a:ext>
            </a:extLst>
          </p:cNvPr>
          <p:cNvSpPr>
            <a:spLocks noGrp="1"/>
          </p:cNvSpPr>
          <p:nvPr>
            <p:ph type="title"/>
          </p:nvPr>
        </p:nvSpPr>
        <p:spPr>
          <a:xfrm>
            <a:off x="685800" y="685800"/>
            <a:ext cx="7770813" cy="1065213"/>
          </a:xfrm>
        </p:spPr>
        <p:txBody>
          <a:bodyPr/>
          <a:lstStyle/>
          <a:p>
            <a:r>
              <a:rPr lang="en-US" dirty="0"/>
              <a:t>Any other business</a:t>
            </a:r>
          </a:p>
        </p:txBody>
      </p:sp>
      <p:sp>
        <p:nvSpPr>
          <p:cNvPr id="11" name="Content Placeholder 10">
            <a:extLst>
              <a:ext uri="{FF2B5EF4-FFF2-40B4-BE49-F238E27FC236}">
                <a16:creationId xmlns:a16="http://schemas.microsoft.com/office/drawing/2014/main" id="{9C5F37CD-C96D-4398-6EFB-A0E6A30D893A}"/>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3FA17E26-6C11-8EAD-8EAF-FA5A666E611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32A9649E-F81F-2F68-4850-9943ADECDAA4}"/>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FAF1548-C7B4-5F83-BD76-F4E3BAAA36B8}"/>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1865298196"/>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TGbn webpage</a:t>
            </a:r>
          </a:p>
          <a:p>
            <a:pPr marL="800100" lvl="1" indent="-342900">
              <a:buFont typeface="Arial" panose="020B0604020202020204" pitchFamily="34" charset="0"/>
              <a:buChar char="•"/>
            </a:pPr>
            <a:r>
              <a:rPr lang="en-US" sz="1800" dirty="0">
                <a:hlinkClick r:id="rId2"/>
              </a:rPr>
              <a:t>https://www.ieee802.org/11/Reports/tgbn_update.htm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P802.11bn PAR</a:t>
            </a:r>
          </a:p>
          <a:p>
            <a:pPr marL="800100" lvl="1" indent="-342900">
              <a:buFont typeface="Arial" panose="020B0604020202020204" pitchFamily="34" charset="0"/>
              <a:buChar char="•"/>
            </a:pPr>
            <a:r>
              <a:rPr lang="en-US" sz="1800" dirty="0">
                <a:solidFill>
                  <a:srgbClr val="FF0000"/>
                </a:solidFill>
                <a:hlinkClick r:id="rId3"/>
              </a:rPr>
              <a:t>https://development.standards.ieee.org/myproject-web/app#viewpar/14476/10639</a:t>
            </a:r>
            <a:endParaRPr lang="en-US" sz="1800" dirty="0"/>
          </a:p>
          <a:p>
            <a:pPr>
              <a:buFont typeface="Arial" panose="020B0604020202020204" pitchFamily="34" charset="0"/>
              <a:buChar char="•"/>
            </a:pPr>
            <a:r>
              <a:rPr lang="en-US" sz="2000" dirty="0"/>
              <a:t>Approved P802.11bn CSD</a:t>
            </a:r>
          </a:p>
          <a:p>
            <a:pPr marL="800100" lvl="1" indent="-342900">
              <a:buFont typeface="Arial" panose="020B0604020202020204" pitchFamily="34" charset="0"/>
              <a:buChar char="•"/>
            </a:pPr>
            <a:r>
              <a:rPr lang="en-US" sz="1800" u="sng" dirty="0">
                <a:solidFill>
                  <a:srgbClr val="0000FF"/>
                </a:solidFill>
                <a:effectLst/>
                <a:ea typeface="Calibri" panose="020F0502020204030204" pitchFamily="34" charset="0"/>
                <a:hlinkClick r:id="rId4"/>
              </a:rPr>
              <a:t>https://mentor.ieee.org/802-ec/dcn/24/ec-24-0039-00-ACSD-p802-11bn.docx</a:t>
            </a:r>
            <a:endParaRPr lang="en-US" sz="1600" dirty="0">
              <a:solidFill>
                <a:srgbClr val="FF0000"/>
              </a:solidFill>
            </a:endParaRPr>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May 2025</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solidFill>
                  <a:schemeClr val="tx1"/>
                </a:solidFill>
              </a:rPr>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the “TGbn” meeting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400" b="1" dirty="0"/>
              <a:t>Joint: </a:t>
            </a:r>
            <a:r>
              <a:rPr lang="en-GB" sz="1400" dirty="0">
                <a:solidFill>
                  <a:schemeClr val="tx1"/>
                </a:solidFill>
              </a:rPr>
              <a:t>Yusuke Asai (</a:t>
            </a:r>
            <a:r>
              <a:rPr lang="fi-FI" sz="1400" dirty="0">
                <a:solidFill>
                  <a:schemeClr val="tx1"/>
                </a:solidFill>
                <a:hlinkClick r:id="rId4"/>
              </a:rPr>
              <a:t>yusuke.asai@ntt.com</a:t>
            </a:r>
            <a:r>
              <a:rPr lang="en-GB" sz="1400" dirty="0">
                <a:solidFill>
                  <a:schemeClr val="tx1"/>
                </a:solidFill>
              </a:rPr>
              <a:t>) &amp;</a:t>
            </a:r>
            <a:r>
              <a:rPr lang="en-GB" sz="1400" dirty="0"/>
              <a:t> Alfred Asterjadhi (</a:t>
            </a:r>
            <a:r>
              <a:rPr lang="en-GB" sz="1400" dirty="0">
                <a:hlinkClick r:id="rId5"/>
              </a:rPr>
              <a:t>aasterja@qti.qualcomm.com</a:t>
            </a:r>
            <a:r>
              <a:rPr lang="en-GB" sz="1400" dirty="0"/>
              <a:t>)</a:t>
            </a:r>
          </a:p>
          <a:p>
            <a:pPr marL="800100" lvl="1">
              <a:buFont typeface="Arial" panose="020B0604020202020204" pitchFamily="34" charset="0"/>
              <a:buChar char="•"/>
            </a:pPr>
            <a:r>
              <a:rPr lang="en-GB" sz="1400" b="1" dirty="0"/>
              <a:t>PHY:</a:t>
            </a:r>
            <a:r>
              <a:rPr lang="en-GB" sz="1400" dirty="0"/>
              <a:t> Tianyu Wu (</a:t>
            </a:r>
            <a:r>
              <a:rPr lang="en-GB" sz="1400" dirty="0">
                <a:hlinkClick r:id="rId6"/>
              </a:rPr>
              <a:t>tianyu@apple.com</a:t>
            </a:r>
            <a:r>
              <a:rPr lang="en-GB" sz="1400" dirty="0"/>
              <a:t>), Dongguk Lim (</a:t>
            </a:r>
            <a:r>
              <a:rPr lang="en-GB" sz="1400" dirty="0">
                <a:hlinkClick r:id="rId7"/>
              </a:rPr>
              <a:t>dongguk.lim@lge.com</a:t>
            </a:r>
            <a:r>
              <a:rPr lang="en-GB" sz="1400" dirty="0"/>
              <a:t>), Sigurd Schelstraete (</a:t>
            </a:r>
            <a:r>
              <a:rPr lang="en-GB" sz="1400" dirty="0">
                <a:hlinkClick r:id="rId8"/>
              </a:rPr>
              <a:t>sschelstraete@maxlinear.com</a:t>
            </a:r>
            <a:r>
              <a:rPr lang="en-GB" sz="1400" dirty="0"/>
              <a:t>)</a:t>
            </a:r>
          </a:p>
          <a:p>
            <a:pPr marL="800100" lvl="1">
              <a:buFont typeface="Arial" panose="020B0604020202020204" pitchFamily="34" charset="0"/>
              <a:buChar char="•"/>
            </a:pPr>
            <a:r>
              <a:rPr lang="en-GB" sz="1400" b="1" dirty="0"/>
              <a:t>MAC:</a:t>
            </a:r>
            <a:r>
              <a:rPr lang="en-GB" sz="1400" dirty="0"/>
              <a:t> Srinivas Kandala (</a:t>
            </a:r>
            <a:r>
              <a:rPr lang="en-GB" sz="1400" dirty="0">
                <a:hlinkClick r:id="rId9"/>
              </a:rPr>
              <a:t>srini.k1@samsung.com</a:t>
            </a:r>
            <a:r>
              <a:rPr lang="en-GB" sz="1400" dirty="0"/>
              <a:t>), Jeongki Kim (</a:t>
            </a:r>
            <a:r>
              <a:rPr lang="en-GB" sz="1400" dirty="0">
                <a:hlinkClick r:id="rId10"/>
              </a:rPr>
              <a:t>jeongki.kim.ieee@gmail.com</a:t>
            </a:r>
            <a:r>
              <a:rPr lang="en-GB" sz="1400" dirty="0"/>
              <a:t>), Xiaofei Wang (</a:t>
            </a:r>
            <a:r>
              <a:rPr lang="en-GB" sz="1400" dirty="0">
                <a:hlinkClick r:id="rId11"/>
              </a:rPr>
              <a:t>xiaofei.wang@interdigital.com</a:t>
            </a:r>
            <a:r>
              <a:rPr lang="en-GB" sz="1400" dirty="0"/>
              <a:t>)</a:t>
            </a:r>
            <a:endParaRPr lang="en-US" sz="1400" dirty="0"/>
          </a:p>
          <a:p>
            <a:pPr marL="800100" lvl="1">
              <a:buFont typeface="Arial" panose="020B0604020202020204" pitchFamily="34" charset="0"/>
              <a:buChar char="•"/>
            </a:pPr>
            <a:endParaRPr lang="en-GB" sz="12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May 2025</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May 2025</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May 2025</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08f6f869-1ed0-46b3-a227-1d3e52347e28}" enabled="1" method="Standard" siteId="{98e9ba89-e1a1-4e38-9007-8bdabc25de1d}" removed="0"/>
</clbl:labelList>
</file>

<file path=docProps/app.xml><?xml version="1.0" encoding="utf-8"?>
<Properties xmlns="http://schemas.openxmlformats.org/officeDocument/2006/extended-properties" xmlns:vt="http://schemas.openxmlformats.org/officeDocument/2006/docPropsVTypes">
  <Template>802-11-Submission</Template>
  <TotalTime>256136</TotalTime>
  <Words>10649</Words>
  <Application>Microsoft Office PowerPoint</Application>
  <PresentationFormat>On-screen Show (4:3)</PresentationFormat>
  <Paragraphs>1498</Paragraphs>
  <Slides>67</Slides>
  <Notes>4</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67</vt:i4>
      </vt:variant>
    </vt:vector>
  </HeadingPairs>
  <TitlesOfParts>
    <vt:vector size="78" baseType="lpstr">
      <vt:lpstr>MS Gothic</vt:lpstr>
      <vt:lpstr>Arial</vt:lpstr>
      <vt:lpstr>Arial Black</vt:lpstr>
      <vt:lpstr>Arial Unicode MS</vt:lpstr>
      <vt:lpstr>Calibri</vt:lpstr>
      <vt:lpstr>Monotype Sorts</vt:lpstr>
      <vt:lpstr>Segoe UI</vt:lpstr>
      <vt:lpstr>Times New Roman</vt:lpstr>
      <vt:lpstr>Wingdings</vt:lpstr>
      <vt:lpstr>Office Theme</vt:lpstr>
      <vt:lpstr>Document</vt:lpstr>
      <vt:lpstr>TGbn May 2025 Meeting Agenda</vt:lpstr>
      <vt:lpstr>IEEE 802.11 TGbn: Enhancements for Ultra High Reliability (UHR) WLAN Task Group</vt:lpstr>
      <vt:lpstr>Registration for the May IEEE 802 interim session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TGbn Agenda</vt:lpstr>
      <vt:lpstr>TGbn Schedule</vt:lpstr>
      <vt:lpstr>PDT/CR Submissions List 1</vt:lpstr>
      <vt:lpstr>PDT/CR Submissions List 2</vt:lpstr>
      <vt:lpstr>PDT/CR Submissions List 3</vt:lpstr>
      <vt:lpstr>PDT/CR Submissions List 4</vt:lpstr>
      <vt:lpstr>PDT/CR Submissions List 5</vt:lpstr>
      <vt:lpstr>PDT/CR Submissions List 6</vt:lpstr>
      <vt:lpstr>PDT/CR Submissions List 7</vt:lpstr>
      <vt:lpstr>PDT/CR Submissions List 8</vt:lpstr>
      <vt:lpstr>PDT/CR Submissions List 8</vt:lpstr>
      <vt:lpstr>Submissions List 1</vt:lpstr>
      <vt:lpstr>Pending SPs 1</vt:lpstr>
      <vt:lpstr>Monday Joint Agenda–AM2</vt:lpstr>
      <vt:lpstr>Announcements</vt:lpstr>
      <vt:lpstr>Summary from March F2F meeting</vt:lpstr>
      <vt:lpstr>Approve TG Minutes</vt:lpstr>
      <vt:lpstr>PDTs/CRs/Submissions</vt:lpstr>
      <vt:lpstr>Monday PHY Agenda–PM1</vt:lpstr>
      <vt:lpstr>Monday PHY Agenda–PM1-Cont</vt:lpstr>
      <vt:lpstr>Monday MAC Agenda–PM1</vt:lpstr>
      <vt:lpstr>Tuesday MAC Agenda–AM1</vt:lpstr>
      <vt:lpstr>Tuesday PHY Agenda–AM2</vt:lpstr>
      <vt:lpstr>Tuesday MAC Agenda–AM2</vt:lpstr>
      <vt:lpstr>Tuesday PHY Agenda–PM2</vt:lpstr>
      <vt:lpstr>Tuesday MAC Agenda–PM2</vt:lpstr>
      <vt:lpstr>Wednesday PHY Agenda–AM1</vt:lpstr>
      <vt:lpstr>Wednesday MAC Agenda–AM1</vt:lpstr>
      <vt:lpstr>Wednesday PHY Agenda–AM2</vt:lpstr>
      <vt:lpstr>Wednesday MAC Agenda–AM2</vt:lpstr>
      <vt:lpstr>Wednesday PHY Agenda–PM2</vt:lpstr>
      <vt:lpstr>Wednesday MAC Agenda–PM2</vt:lpstr>
      <vt:lpstr>Thursday PHY Agenda–AM1</vt:lpstr>
      <vt:lpstr>Thursday PHY Agenda–AM1 – Part 2</vt:lpstr>
      <vt:lpstr>Thursday MAC Agenda–AM1</vt:lpstr>
      <vt:lpstr>Thursday Joint Agenda–AM2</vt:lpstr>
      <vt:lpstr>Straw Poll (Jay)</vt:lpstr>
      <vt:lpstr>SP (Alice)</vt:lpstr>
      <vt:lpstr>Alice (SP2)</vt:lpstr>
      <vt:lpstr>Alice SP 3</vt:lpstr>
      <vt:lpstr>PDTs/CRs/Submissions</vt:lpstr>
      <vt:lpstr>Thursday Joint Agenda–PM2</vt:lpstr>
      <vt:lpstr>Straw Polls Part 1 (40 mins) </vt:lpstr>
      <vt:lpstr>Straw Polls (40 mins) </vt:lpstr>
      <vt:lpstr>Teleconference Plan</vt:lpstr>
      <vt:lpstr>Ad-hoc Plan </vt:lpstr>
      <vt:lpstr>TGbn Timeline And Status</vt:lpstr>
      <vt:lpstr>Goals for July 2025</vt:lpstr>
      <vt:lpstr>Any other business</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TGbn Meeting Agenda</dc:title>
  <dc:creator>Alfred Asterjadhi</dc:creator>
  <cp:lastModifiedBy>Alfred Asterjadhi</cp:lastModifiedBy>
  <cp:revision>1469</cp:revision>
  <cp:lastPrinted>1601-01-01T00:00:00Z</cp:lastPrinted>
  <dcterms:created xsi:type="dcterms:W3CDTF">2017-01-26T15:28:16Z</dcterms:created>
  <dcterms:modified xsi:type="dcterms:W3CDTF">2025-05-15T18:13:40Z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