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7" r:id="rId55"/>
    <p:sldId id="1598" r:id="rId56"/>
    <p:sldId id="1599" r:id="rId57"/>
    <p:sldId id="1600" r:id="rId58"/>
    <p:sldId id="1593" r:id="rId59"/>
    <p:sldId id="356" r:id="rId60"/>
    <p:sldId id="1596" r:id="rId61"/>
    <p:sldId id="997" r:id="rId62"/>
    <p:sldId id="1564" r:id="rId63"/>
    <p:sldId id="362" r:id="rId64"/>
    <p:sldId id="1494" r:id="rId65"/>
    <p:sldId id="1034" r:id="rId66"/>
    <p:sldId id="323" r:id="rId6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71" dt="2025-05-15T13:31:33.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5T13:53:56.698" v="5975" actId="20577"/>
      <pc:docMkLst>
        <pc:docMk/>
      </pc:docMkLst>
      <pc:sldChg chg="modSp mod">
        <pc:chgData name="Alfred Asterjadhi" userId="39de57b9-85c0-4fd1-aaac-8ca2b6560ad0" providerId="ADAL" clId="{A86734D3-8E7C-42BC-9DE3-F10657D3ECDA}" dt="2025-05-15T13:35:12.238" v="5948" actId="20577"/>
        <pc:sldMkLst>
          <pc:docMk/>
          <pc:sldMk cId="0" sldId="256"/>
        </pc:sldMkLst>
        <pc:spChg chg="mod">
          <ac:chgData name="Alfred Asterjadhi" userId="39de57b9-85c0-4fd1-aaac-8ca2b6560ad0" providerId="ADAL" clId="{A86734D3-8E7C-42BC-9DE3-F10657D3ECDA}" dt="2025-05-15T13:35:12.238" v="5948" actId="20577"/>
          <ac:spMkLst>
            <pc:docMk/>
            <pc:sldMk cId="0" sldId="256"/>
            <ac:spMk id="3074" creationId="{00000000-0000-0000-0000-000000000000}"/>
          </ac:spMkLst>
        </pc:spChg>
      </pc:sldChg>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addSp modSp mod">
        <pc:chgData name="Alfred Asterjadhi" userId="39de57b9-85c0-4fd1-aaac-8ca2b6560ad0" providerId="ADAL" clId="{A86734D3-8E7C-42BC-9DE3-F10657D3ECDA}" dt="2025-05-15T13:29:34.158" v="5900" actId="20577"/>
        <pc:sldMkLst>
          <pc:docMk/>
          <pc:sldMk cId="3930036297" sldId="356"/>
        </pc:sldMkLst>
        <pc:spChg chg="mod">
          <ac:chgData name="Alfred Asterjadhi" userId="39de57b9-85c0-4fd1-aaac-8ca2b6560ad0" providerId="ADAL" clId="{A86734D3-8E7C-42BC-9DE3-F10657D3ECDA}" dt="2025-05-15T07:38:20.825" v="4786" actId="13926"/>
          <ac:spMkLst>
            <pc:docMk/>
            <pc:sldMk cId="3930036297" sldId="356"/>
            <ac:spMk id="2" creationId="{4B5F0D0E-8BB7-48AB-9160-728B8B3399A2}"/>
          </ac:spMkLst>
        </pc:spChg>
        <pc:spChg chg="mod">
          <ac:chgData name="Alfred Asterjadhi" userId="39de57b9-85c0-4fd1-aaac-8ca2b6560ad0" providerId="ADAL" clId="{A86734D3-8E7C-42BC-9DE3-F10657D3ECDA}" dt="2025-05-15T13:29:34.158" v="5900" actId="20577"/>
          <ac:spMkLst>
            <pc:docMk/>
            <pc:sldMk cId="3930036297" sldId="356"/>
            <ac:spMk id="3" creationId="{DFB0BA47-D7B6-4F95-932E-A7AA615BC440}"/>
          </ac:spMkLst>
        </pc:spChg>
        <pc:graphicFrameChg chg="add mod">
          <ac:chgData name="Alfred Asterjadhi" userId="39de57b9-85c0-4fd1-aaac-8ca2b6560ad0" providerId="ADAL" clId="{A86734D3-8E7C-42BC-9DE3-F10657D3ECDA}" dt="2025-05-15T07:36:00.673" v="4690"/>
          <ac:graphicFrameMkLst>
            <pc:docMk/>
            <pc:sldMk cId="3930036297" sldId="356"/>
            <ac:graphicFrameMk id="7" creationId="{718F03F7-F63D-CC97-0B80-F6CEBB9753EC}"/>
          </ac:graphicFrameMkLst>
        </pc:graphicFrameChg>
      </pc:sldChg>
      <pc:sldChg chg="modSp mod">
        <pc:chgData name="Alfred Asterjadhi" userId="39de57b9-85c0-4fd1-aaac-8ca2b6560ad0" providerId="ADAL" clId="{A86734D3-8E7C-42BC-9DE3-F10657D3ECDA}" dt="2025-05-15T13:12:21.399" v="5770" actId="20577"/>
        <pc:sldMkLst>
          <pc:docMk/>
          <pc:sldMk cId="3140364693" sldId="997"/>
        </pc:sldMkLst>
        <pc:spChg chg="mod">
          <ac:chgData name="Alfred Asterjadhi" userId="39de57b9-85c0-4fd1-aaac-8ca2b6560ad0" providerId="ADAL" clId="{A86734D3-8E7C-42BC-9DE3-F10657D3ECDA}" dt="2025-05-15T13:12:21.399" v="5770" actId="20577"/>
          <ac:spMkLst>
            <pc:docMk/>
            <pc:sldMk cId="3140364693" sldId="997"/>
            <ac:spMk id="11" creationId="{56CAC599-A324-2076-1C08-4E78F2098B8E}"/>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modSp mod">
        <pc:chgData name="Alfred Asterjadhi" userId="39de57b9-85c0-4fd1-aaac-8ca2b6560ad0" providerId="ADAL" clId="{A86734D3-8E7C-42BC-9DE3-F10657D3ECDA}" dt="2025-05-15T13:14:07.136" v="5843" actId="20577"/>
        <pc:sldMkLst>
          <pc:docMk/>
          <pc:sldMk cId="1704959303" sldId="1564"/>
        </pc:sldMkLst>
        <pc:spChg chg="mod">
          <ac:chgData name="Alfred Asterjadhi" userId="39de57b9-85c0-4fd1-aaac-8ca2b6560ad0" providerId="ADAL" clId="{A86734D3-8E7C-42BC-9DE3-F10657D3ECDA}" dt="2025-05-15T13:14:07.136" v="5843" actId="20577"/>
          <ac:spMkLst>
            <pc:docMk/>
            <pc:sldMk cId="1704959303" sldId="1564"/>
            <ac:spMk id="10" creationId="{8772EFE4-209D-2B53-FDA5-85A062C8521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5T04:00:58.829" v="4370" actId="20577"/>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5T04:00:58.829" v="4370" actId="2057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5T04:24:44.761" v="4428"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5T04:24:44.761" v="4428"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pChg chg="mod">
          <ac:chgData name="Alfred Asterjadhi" userId="39de57b9-85c0-4fd1-aaac-8ca2b6560ad0" providerId="ADAL" clId="{A86734D3-8E7C-42BC-9DE3-F10657D3ECDA}" dt="2025-05-15T04:00:44.665" v="4368"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5T04:00:36.162" v="4367" actId="207"/>
        <pc:sldMkLst>
          <pc:docMk/>
          <pc:sldMk cId="2852101528" sldId="1578"/>
        </pc:sldMkLst>
        <pc:spChg chg="mod">
          <ac:chgData name="Alfred Asterjadhi" userId="39de57b9-85c0-4fd1-aaac-8ca2b6560ad0" providerId="ADAL" clId="{A86734D3-8E7C-42BC-9DE3-F10657D3ECDA}" dt="2025-05-15T04:00:27.667" v="4365"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5T04:00:36.162" v="4367" actId="20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5T04:00:23.047" v="4364" actId="207"/>
        <pc:sldMkLst>
          <pc:docMk/>
          <pc:sldMk cId="1581866778" sldId="1579"/>
        </pc:sldMkLst>
        <pc:spChg chg="mod">
          <ac:chgData name="Alfred Asterjadhi" userId="39de57b9-85c0-4fd1-aaac-8ca2b6560ad0" providerId="ADAL" clId="{A86734D3-8E7C-42BC-9DE3-F10657D3ECDA}" dt="2025-05-15T03:59:02.248" v="4353"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5T04:00:23.047" v="4364" actId="20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pChg chg="mod">
          <ac:chgData name="Alfred Asterjadhi" userId="39de57b9-85c0-4fd1-aaac-8ca2b6560ad0" providerId="ADAL" clId="{A86734D3-8E7C-42BC-9DE3-F10657D3ECDA}" dt="2025-05-15T04:02:44.816" v="4371" actId="13926"/>
          <ac:spMkLst>
            <pc:docMk/>
            <pc:sldMk cId="1207911239" sldId="1581"/>
            <ac:spMk id="2" creationId="{3FAEF516-B3B0-0ED3-59E4-C67E3F2AC51E}"/>
          </ac:spMkLst>
        </pc:spChg>
        <pc:spChg chg="mod">
          <ac:chgData name="Alfred Asterjadhi" userId="39de57b9-85c0-4fd1-aaac-8ca2b6560ad0" providerId="ADAL" clId="{A86734D3-8E7C-42BC-9DE3-F10657D3ECDA}" dt="2025-05-15T04:55:23.997" v="4619"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addSp delSp modSp new del mod">
        <pc:chgData name="Alfred Asterjadhi" userId="39de57b9-85c0-4fd1-aaac-8ca2b6560ad0" providerId="ADAL" clId="{A86734D3-8E7C-42BC-9DE3-F10657D3ECDA}" dt="2025-05-15T13:28:48.419" v="5886" actId="47"/>
        <pc:sldMkLst>
          <pc:docMk/>
          <pc:sldMk cId="3287790964" sldId="1592"/>
        </pc:sldMkLst>
        <pc:spChg chg="del mod">
          <ac:chgData name="Alfred Asterjadhi" userId="39de57b9-85c0-4fd1-aaac-8ca2b6560ad0" providerId="ADAL" clId="{A86734D3-8E7C-42BC-9DE3-F10657D3ECDA}" dt="2025-05-15T13:14:55.934" v="5857" actId="478"/>
          <ac:spMkLst>
            <pc:docMk/>
            <pc:sldMk cId="3287790964" sldId="1592"/>
            <ac:spMk id="3" creationId="{E0524288-D8F0-01E2-6A4A-16164C730EC7}"/>
          </ac:spMkLst>
        </pc:spChg>
        <pc:spChg chg="add del mod">
          <ac:chgData name="Alfred Asterjadhi" userId="39de57b9-85c0-4fd1-aaac-8ca2b6560ad0" providerId="ADAL" clId="{A86734D3-8E7C-42BC-9DE3-F10657D3ECDA}" dt="2025-05-15T13:15:08.641" v="5858" actId="478"/>
          <ac:spMkLst>
            <pc:docMk/>
            <pc:sldMk cId="3287790964" sldId="1592"/>
            <ac:spMk id="8" creationId="{D10BE78E-292B-6F57-D6E4-3A09CAD2A504}"/>
          </ac:spMkLst>
        </pc:spChg>
        <pc:spChg chg="add mod">
          <ac:chgData name="Alfred Asterjadhi" userId="39de57b9-85c0-4fd1-aaac-8ca2b6560ad0" providerId="ADAL" clId="{A86734D3-8E7C-42BC-9DE3-F10657D3ECDA}" dt="2025-05-15T13:15:09.706" v="5859"/>
          <ac:spMkLst>
            <pc:docMk/>
            <pc:sldMk cId="3287790964" sldId="1592"/>
            <ac:spMk id="9" creationId="{0E14838E-1212-DD3B-442B-4F9559BFBD58}"/>
          </ac:spMkLst>
        </pc:spChg>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5T12:55:45.576" v="5377" actId="20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5T04:49:34.770" v="4610"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5T04:49:34.770" v="4610" actId="20577"/>
          <ac:spMkLst>
            <pc:docMk/>
            <pc:sldMk cId="2011294212" sldId="1595"/>
            <ac:spMk id="3" creationId="{C25EF2A3-C55E-C926-94B3-E2CE51CB0ED2}"/>
          </ac:spMkLst>
        </pc:spChg>
      </pc:sldChg>
      <pc:sldChg chg="modSp add mod">
        <pc:chgData name="Alfred Asterjadhi" userId="39de57b9-85c0-4fd1-aaac-8ca2b6560ad0" providerId="ADAL" clId="{A86734D3-8E7C-42BC-9DE3-F10657D3ECDA}" dt="2025-05-15T13:53:56.698" v="5975" actId="20577"/>
        <pc:sldMkLst>
          <pc:docMk/>
          <pc:sldMk cId="358504322" sldId="1596"/>
        </pc:sldMkLst>
        <pc:spChg chg="mod">
          <ac:chgData name="Alfred Asterjadhi" userId="39de57b9-85c0-4fd1-aaac-8ca2b6560ad0" providerId="ADAL" clId="{A86734D3-8E7C-42BC-9DE3-F10657D3ECDA}" dt="2025-05-15T13:53:56.698" v="5975" actId="20577"/>
          <ac:spMkLst>
            <pc:docMk/>
            <pc:sldMk cId="358504322" sldId="1596"/>
            <ac:spMk id="2" creationId="{8F62B1B2-96A5-A80E-6CCC-7C434A973DAC}"/>
          </ac:spMkLst>
        </pc:spChg>
        <pc:spChg chg="mod">
          <ac:chgData name="Alfred Asterjadhi" userId="39de57b9-85c0-4fd1-aaac-8ca2b6560ad0" providerId="ADAL" clId="{A86734D3-8E7C-42BC-9DE3-F10657D3ECDA}" dt="2025-05-15T13:53:26.560" v="5973" actId="20577"/>
          <ac:spMkLst>
            <pc:docMk/>
            <pc:sldMk cId="358504322" sldId="1596"/>
            <ac:spMk id="10" creationId="{96DD5643-05D7-0102-5986-6A1DF3364653}"/>
          </ac:spMkLst>
        </pc:spChg>
      </pc:sldChg>
      <pc:sldChg chg="modSp new mod">
        <pc:chgData name="Alfred Asterjadhi" userId="39de57b9-85c0-4fd1-aaac-8ca2b6560ad0" providerId="ADAL" clId="{A86734D3-8E7C-42BC-9DE3-F10657D3ECDA}" dt="2025-05-15T09:51:17.205" v="5068" actId="20577"/>
        <pc:sldMkLst>
          <pc:docMk/>
          <pc:sldMk cId="223763622" sldId="1597"/>
        </pc:sldMkLst>
        <pc:spChg chg="mod">
          <ac:chgData name="Alfred Asterjadhi" userId="39de57b9-85c0-4fd1-aaac-8ca2b6560ad0" providerId="ADAL" clId="{A86734D3-8E7C-42BC-9DE3-F10657D3ECDA}" dt="2025-05-15T09:48:59.181" v="5043" actId="20577"/>
          <ac:spMkLst>
            <pc:docMk/>
            <pc:sldMk cId="223763622" sldId="1597"/>
            <ac:spMk id="2" creationId="{DCD04B17-1E21-0842-0CFA-5D1202D736FB}"/>
          </ac:spMkLst>
        </pc:spChg>
        <pc:spChg chg="mod">
          <ac:chgData name="Alfred Asterjadhi" userId="39de57b9-85c0-4fd1-aaac-8ca2b6560ad0" providerId="ADAL" clId="{A86734D3-8E7C-42BC-9DE3-F10657D3ECDA}" dt="2025-05-15T09:51:17.205" v="5068" actId="20577"/>
          <ac:spMkLst>
            <pc:docMk/>
            <pc:sldMk cId="223763622" sldId="1597"/>
            <ac:spMk id="3" creationId="{11EF865D-DA8A-0F08-35C5-6DAD8439D328}"/>
          </ac:spMkLst>
        </pc:spChg>
      </pc:sldChg>
      <pc:sldChg chg="modSp new mod">
        <pc:chgData name="Alfred Asterjadhi" userId="39de57b9-85c0-4fd1-aaac-8ca2b6560ad0" providerId="ADAL" clId="{A86734D3-8E7C-42BC-9DE3-F10657D3ECDA}" dt="2025-05-15T09:53:07.594" v="5117" actId="20577"/>
        <pc:sldMkLst>
          <pc:docMk/>
          <pc:sldMk cId="350232520" sldId="1598"/>
        </pc:sldMkLst>
        <pc:spChg chg="mod">
          <ac:chgData name="Alfred Asterjadhi" userId="39de57b9-85c0-4fd1-aaac-8ca2b6560ad0" providerId="ADAL" clId="{A86734D3-8E7C-42BC-9DE3-F10657D3ECDA}" dt="2025-05-15T09:51:39.757" v="5079" actId="20577"/>
          <ac:spMkLst>
            <pc:docMk/>
            <pc:sldMk cId="350232520" sldId="1598"/>
            <ac:spMk id="2" creationId="{3AD1F7FB-EB57-639D-178A-C38E0864A781}"/>
          </ac:spMkLst>
        </pc:spChg>
        <pc:spChg chg="mod">
          <ac:chgData name="Alfred Asterjadhi" userId="39de57b9-85c0-4fd1-aaac-8ca2b6560ad0" providerId="ADAL" clId="{A86734D3-8E7C-42BC-9DE3-F10657D3ECDA}" dt="2025-05-15T09:53:07.594" v="5117" actId="20577"/>
          <ac:spMkLst>
            <pc:docMk/>
            <pc:sldMk cId="350232520" sldId="1598"/>
            <ac:spMk id="3" creationId="{361FCCAD-0AC4-EF71-1EEA-696225A10A2F}"/>
          </ac:spMkLst>
        </pc:spChg>
      </pc:sldChg>
      <pc:sldChg chg="modSp new mod">
        <pc:chgData name="Alfred Asterjadhi" userId="39de57b9-85c0-4fd1-aaac-8ca2b6560ad0" providerId="ADAL" clId="{A86734D3-8E7C-42BC-9DE3-F10657D3ECDA}" dt="2025-05-15T09:54:35.947" v="5218" actId="20577"/>
        <pc:sldMkLst>
          <pc:docMk/>
          <pc:sldMk cId="3599964946" sldId="1599"/>
        </pc:sldMkLst>
        <pc:spChg chg="mod">
          <ac:chgData name="Alfred Asterjadhi" userId="39de57b9-85c0-4fd1-aaac-8ca2b6560ad0" providerId="ADAL" clId="{A86734D3-8E7C-42BC-9DE3-F10657D3ECDA}" dt="2025-05-15T09:53:31.998" v="5137" actId="20577"/>
          <ac:spMkLst>
            <pc:docMk/>
            <pc:sldMk cId="3599964946" sldId="1599"/>
            <ac:spMk id="2" creationId="{B324A04D-7959-5ACD-D238-10BE13EB2479}"/>
          </ac:spMkLst>
        </pc:spChg>
        <pc:spChg chg="mod">
          <ac:chgData name="Alfred Asterjadhi" userId="39de57b9-85c0-4fd1-aaac-8ca2b6560ad0" providerId="ADAL" clId="{A86734D3-8E7C-42BC-9DE3-F10657D3ECDA}" dt="2025-05-15T09:54:35.947" v="5218" actId="20577"/>
          <ac:spMkLst>
            <pc:docMk/>
            <pc:sldMk cId="3599964946" sldId="1599"/>
            <ac:spMk id="3" creationId="{C8E7B5C3-F418-9FC4-B0F6-20A9C40C2972}"/>
          </ac:spMkLst>
        </pc:spChg>
      </pc:sldChg>
      <pc:sldChg chg="modSp new mod">
        <pc:chgData name="Alfred Asterjadhi" userId="39de57b9-85c0-4fd1-aaac-8ca2b6560ad0" providerId="ADAL" clId="{A86734D3-8E7C-42BC-9DE3-F10657D3ECDA}" dt="2025-05-15T10:01:51.416" v="5264" actId="20577"/>
        <pc:sldMkLst>
          <pc:docMk/>
          <pc:sldMk cId="3181594115" sldId="1600"/>
        </pc:sldMkLst>
        <pc:spChg chg="mod">
          <ac:chgData name="Alfred Asterjadhi" userId="39de57b9-85c0-4fd1-aaac-8ca2b6560ad0" providerId="ADAL" clId="{A86734D3-8E7C-42BC-9DE3-F10657D3ECDA}" dt="2025-05-15T09:55:15.380" v="5252" actId="20577"/>
          <ac:spMkLst>
            <pc:docMk/>
            <pc:sldMk cId="3181594115" sldId="1600"/>
            <ac:spMk id="2" creationId="{8022CEAE-76AC-EF52-4C57-C4EB26D3FDD9}"/>
          </ac:spMkLst>
        </pc:spChg>
        <pc:spChg chg="mod">
          <ac:chgData name="Alfred Asterjadhi" userId="39de57b9-85c0-4fd1-aaac-8ca2b6560ad0" providerId="ADAL" clId="{A86734D3-8E7C-42BC-9DE3-F10657D3ECDA}" dt="2025-05-15T10:01:51.416" v="5264" actId="20577"/>
          <ac:spMkLst>
            <pc:docMk/>
            <pc:sldMk cId="3181594115" sldId="1600"/>
            <ac:spMk id="3" creationId="{D2B3E1C7-1A13-6776-157D-0A268826A8C3}"/>
          </ac:spMkLst>
        </pc:spChg>
      </pc:sldChg>
      <pc:sldChg chg="modSp add del mod ord">
        <pc:chgData name="Alfred Asterjadhi" userId="39de57b9-85c0-4fd1-aaac-8ca2b6560ad0" providerId="ADAL" clId="{A86734D3-8E7C-42BC-9DE3-F10657D3ECDA}" dt="2025-05-15T13:31:40.049" v="5941" actId="47"/>
        <pc:sldMkLst>
          <pc:docMk/>
          <pc:sldMk cId="1708938209" sldId="1601"/>
        </pc:sldMkLst>
        <pc:spChg chg="mod">
          <ac:chgData name="Alfred Asterjadhi" userId="39de57b9-85c0-4fd1-aaac-8ca2b6560ad0" providerId="ADAL" clId="{A86734D3-8E7C-42BC-9DE3-F10657D3ECDA}" dt="2025-05-15T13:29:57.061" v="5906" actId="20577"/>
          <ac:spMkLst>
            <pc:docMk/>
            <pc:sldMk cId="1708938209" sldId="1601"/>
            <ac:spMk id="2" creationId="{87356588-D489-81A9-87AB-D6D3779D3FED}"/>
          </ac:spMkLst>
        </pc:spChg>
        <pc:spChg chg="mod">
          <ac:chgData name="Alfred Asterjadhi" userId="39de57b9-85c0-4fd1-aaac-8ca2b6560ad0" providerId="ADAL" clId="{A86734D3-8E7C-42BC-9DE3-F10657D3ECDA}" dt="2025-05-15T13:30:08.231" v="5907" actId="21"/>
          <ac:spMkLst>
            <pc:docMk/>
            <pc:sldMk cId="1708938209" sldId="1601"/>
            <ac:spMk id="3" creationId="{3941221F-8915-4BE6-BBFE-08B2DF19DCB4}"/>
          </ac:spMkLst>
        </pc:spChg>
      </pc:sldChg>
      <pc:sldChg chg="modSp new del mod">
        <pc:chgData name="Alfred Asterjadhi" userId="39de57b9-85c0-4fd1-aaac-8ca2b6560ad0" providerId="ADAL" clId="{A86734D3-8E7C-42BC-9DE3-F10657D3ECDA}" dt="2025-05-15T12:59:08.359" v="5445" actId="47"/>
        <pc:sldMkLst>
          <pc:docMk/>
          <pc:sldMk cId="1740655440" sldId="1602"/>
        </pc:sldMkLst>
        <pc:spChg chg="mod">
          <ac:chgData name="Alfred Asterjadhi" userId="39de57b9-85c0-4fd1-aaac-8ca2b6560ad0" providerId="ADAL" clId="{A86734D3-8E7C-42BC-9DE3-F10657D3ECDA}" dt="2025-05-15T12:58:18.453" v="5440" actId="20577"/>
          <ac:spMkLst>
            <pc:docMk/>
            <pc:sldMk cId="1740655440" sldId="1602"/>
            <ac:spMk id="2" creationId="{4DB10ED1-4237-AEA3-AA12-3228E63502D7}"/>
          </ac:spMkLst>
        </pc:spChg>
        <pc:spChg chg="mod">
          <ac:chgData name="Alfred Asterjadhi" userId="39de57b9-85c0-4fd1-aaac-8ca2b6560ad0" providerId="ADAL" clId="{A86734D3-8E7C-42BC-9DE3-F10657D3ECDA}" dt="2025-05-15T12:58:39.356" v="5444" actId="20577"/>
          <ac:spMkLst>
            <pc:docMk/>
            <pc:sldMk cId="1740655440" sldId="1602"/>
            <ac:spMk id="3" creationId="{4E8D9BE6-7D3F-D076-DD6F-86655EBD9D38}"/>
          </ac:spMkLst>
        </pc:spChg>
      </pc:sldChg>
      <pc:sldMasterChg chg="modSp mod">
        <pc:chgData name="Alfred Asterjadhi" userId="39de57b9-85c0-4fd1-aaac-8ca2b6560ad0" providerId="ADAL" clId="{A86734D3-8E7C-42BC-9DE3-F10657D3ECDA}" dt="2025-05-15T13:33:46.804" v="5945" actId="6549"/>
        <pc:sldMasterMkLst>
          <pc:docMk/>
          <pc:sldMasterMk cId="0" sldId="2147483648"/>
        </pc:sldMasterMkLst>
        <pc:spChg chg="mod">
          <ac:chgData name="Alfred Asterjadhi" userId="39de57b9-85c0-4fd1-aaac-8ca2b6560ad0" providerId="ADAL" clId="{A86734D3-8E7C-42BC-9DE3-F10657D3ECDA}" dt="2025-05-15T13:33:46.804" v="5945" actId="6549"/>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31-00-00bn-cr-for-38-3-15-9-6-user-specific-field-part-2-on-p802-11bn-d0-2.doc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86-00-00bn-cc50-cr-for-common-field-for-non-ofdma-transmission-and-co-bf-transmission.docx" TargetMode="External"/><Relationship Id="rId4" Type="http://schemas.openxmlformats.org/officeDocument/2006/relationships/hyperlink" Target="https://mentor.ieee.org/802.11/dcn/25/11-25-0725-01-00bn-cc50-cr-for-uhr-sig-user-specific-field-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768-00-00bn-pdt-mac-and-cr-coordinated-beamforming-protocol.docx" TargetMode="External"/><Relationship Id="rId13" Type="http://schemas.openxmlformats.org/officeDocument/2006/relationships/hyperlink" Target="https://mentor.ieee.org/802.11/dcn/25/11-25-0908-00-00bn-cc50-cr-for-clause-9-4-2-aa2.docx" TargetMode="External"/><Relationship Id="rId3" Type="http://schemas.openxmlformats.org/officeDocument/2006/relationships/hyperlink" Target="https://mentor.ieee.org/802.11/dcn/25/11-25-0438-06-00bn-cc-d0-1-subclause-9-3-1-8-6.docx" TargetMode="External"/><Relationship Id="rId7" Type="http://schemas.openxmlformats.org/officeDocument/2006/relationships/hyperlink" Target="https://mentor.ieee.org/802.11/dcn/25/11-25-0766-00-00bn-pdt-mac-and-cr-coordinated-spatial-reuse-protocol.docx" TargetMode="External"/><Relationship Id="rId12" Type="http://schemas.openxmlformats.org/officeDocument/2006/relationships/hyperlink" Target="https://mentor.ieee.org/802.11/dcn/25/11-25-0907-00-00bn-cc50-cr-for-clause-9-4-2-aa1.docx" TargetMode="External"/><Relationship Id="rId2" Type="http://schemas.openxmlformats.org/officeDocument/2006/relationships/hyperlink" Target="https://mentor.ieee.org/802.11/dcn/25/11-25-0437-08-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04-00bn-pdt-uhr-mu-operation.docx" TargetMode="External"/><Relationship Id="rId11" Type="http://schemas.openxmlformats.org/officeDocument/2006/relationships/hyperlink" Target="https://mentor.ieee.org/802.11/dcn/25/11-25-0880-00-00bn-pdt-mac-on-l4s.docx" TargetMode="External"/><Relationship Id="rId5" Type="http://schemas.openxmlformats.org/officeDocument/2006/relationships/hyperlink" Target="https://mentor.ieee.org/802.11/dcn/25/11-25-0838-05-00bn-cc50-cr-for-a-mpdu-9-7-3-related-to-the-feedback-information.docx" TargetMode="External"/><Relationship Id="rId10" Type="http://schemas.openxmlformats.org/officeDocument/2006/relationships/hyperlink" Target="https://mentor.ieee.org/802.11/dcn/25/11-25-0503-04-00bn-pdt-mac-dbe.docx" TargetMode="External"/><Relationship Id="rId4" Type="http://schemas.openxmlformats.org/officeDocument/2006/relationships/hyperlink" Target="https://mentor.ieee.org/802.11/dcn/25/11-25-0764-01-00bn-peer-to-peer-p2p-pdt.docx" TargetMode="External"/><Relationship Id="rId9" Type="http://schemas.openxmlformats.org/officeDocument/2006/relationships/hyperlink" Target="https://mentor.ieee.org/802.11/dcn/25/11-25-0621-00-00bn-resolution-to-cid-102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45-00-00bn-cobf-nsym-field-definition.pptx" TargetMode="External"/><Relationship Id="rId13" Type="http://schemas.openxmlformats.org/officeDocument/2006/relationships/hyperlink" Target="https://mentor.ieee.org/802.11/dcn/25/11-25-0903-00-00bn-concurrent-ack-to-cobf-ppdu.pptx" TargetMode="External"/><Relationship Id="rId3" Type="http://schemas.openxmlformats.org/officeDocument/2006/relationships/hyperlink" Target="https://mentor.ieee.org/802.11/dcn/25/11-25-0752-00-00bn-initial-frame-exchange-in-co-sr-co-bf-follow-up.pptx" TargetMode="External"/><Relationship Id="rId7" Type="http://schemas.openxmlformats.org/officeDocument/2006/relationships/hyperlink" Target="https://mentor.ieee.org/802.11/dcn/25/11-25-0842-00-00bn-information-exchange-in-the-cobf-transmission-phase-follow-up.pptx" TargetMode="External"/><Relationship Id="rId12" Type="http://schemas.openxmlformats.org/officeDocument/2006/relationships/hyperlink" Target="https://mentor.ieee.org/802.11/dcn/25/11-25-0704-00-00bn-simultaneous-cobf-ack-transmiss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6-00-00bn-follow-up-on-cfo-correction-for-cobf.pptx" TargetMode="External"/><Relationship Id="rId11" Type="http://schemas.openxmlformats.org/officeDocument/2006/relationships/hyperlink" Target="https://mentor.ieee.org/802.11/dcn/25/11-25-0872-00-00bn-on-cobf-ap-s-carrier-synchronization-overhearing-csi-report-in-cobf-sounding.pptx" TargetMode="External"/><Relationship Id="rId5" Type="http://schemas.openxmlformats.org/officeDocument/2006/relationships/hyperlink" Target="https://mentor.ieee.org/802.11/dcn/25/11-25-0834-00-00bn-cfo-considerations-in-joint-sounding.pptx" TargetMode="External"/><Relationship Id="rId10" Type="http://schemas.openxmlformats.org/officeDocument/2006/relationships/hyperlink" Target="https://mentor.ieee.org/802.11/dcn/25/11-25-0869-00-00bn-cosr-misc.pptx" TargetMode="External"/><Relationship Id="rId4" Type="http://schemas.openxmlformats.org/officeDocument/2006/relationships/hyperlink" Target="https://mentor.ieee.org/802.11/dcn/25/11-25-0793-00-00bn-spatial-re-use-and-spatial-nulling-interference-cancellation-requirements.pptx" TargetMode="External"/><Relationship Id="rId9" Type="http://schemas.openxmlformats.org/officeDocument/2006/relationships/hyperlink" Target="https://mentor.ieee.org/802.11/dcn/25/11-25-0851-00-00bn-phy-version-indications-in-co-sr-transmissions.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9-04-0000-ieee-p802-11bk-d2-0-mandatory-draft-review-mdr-report.docx" TargetMode="External"/><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694-01-00bn-uhr-ofdma-sounding-limitations.pptx" TargetMode="External"/><Relationship Id="rId2" Type="http://schemas.openxmlformats.org/officeDocument/2006/relationships/hyperlink" Target="https://mentor.ieee.org/802.11/dcn/25/11-25-0087-00-00bn-co-triggering-frame-design-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4-05-00bn-cobf-sequence-optimization.pptx" TargetMode="External"/><Relationship Id="rId5" Type="http://schemas.openxmlformats.org/officeDocument/2006/relationships/hyperlink" Target="https://mentor.ieee.org/802.11/dcn/25/11-25-0745-00-00bn-csi-open-issues-in-cbf.pptx" TargetMode="External"/><Relationship Id="rId4" Type="http://schemas.openxmlformats.org/officeDocument/2006/relationships/hyperlink" Target="https://mentor.ieee.org/802.11/dcn/25/11-25-0541-01-00bn-co-sr-power-control.pptx" TargetMode="External"/><Relationship Id="rId9" Type="http://schemas.openxmlformats.org/officeDocument/2006/relationships/hyperlink" Target="https://mentor.ieee.org/802.11/dcn/24/11-24-2124-00-00bn-frame-sequence-for-csr-and-cbf.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0766-00-00bn-pdt-mac-and-cr-coordinated-spatial-reuse-protocol.docx" TargetMode="External"/><Relationship Id="rId13" Type="http://schemas.openxmlformats.org/officeDocument/2006/relationships/hyperlink" Target="https://mentor.ieee.org/802.11/dcn/25/11-25-0907-00-00bn-cc50-cr-for-clause-9-4-2-aa1.docx" TargetMode="External"/><Relationship Id="rId3" Type="http://schemas.openxmlformats.org/officeDocument/2006/relationships/hyperlink" Target="https://mentor.ieee.org/802.11/dcn/25/11-25-0755-09-00bn-pdt-mac-co-tdma-cr-cc50-part-2.docx" TargetMode="External"/><Relationship Id="rId7" Type="http://schemas.openxmlformats.org/officeDocument/2006/relationships/hyperlink" Target="https://mentor.ieee.org/802.11/dcn/25/11-25-0839-04-00bn-pdt-uhr-mu-operation.docx" TargetMode="External"/><Relationship Id="rId12"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638-03-00bn-crs-for-cid-related-to-definitions-in-mapc-schem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8-05-00bn-cc50-cr-for-a-mpdu-9-7-3-related-to-the-feedback-information.docx" TargetMode="External"/><Relationship Id="rId11" Type="http://schemas.openxmlformats.org/officeDocument/2006/relationships/hyperlink" Target="https://mentor.ieee.org/802.11/dcn/25/11-25-0503-04-00bn-pdt-mac-dbe.docx" TargetMode="External"/><Relationship Id="rId5" Type="http://schemas.openxmlformats.org/officeDocument/2006/relationships/hyperlink" Target="https://mentor.ieee.org/802.11/dcn/25/11-25-0757-00-00bn-cc50-cr-for-cid-2697-spatial-reuse-for-npca-capable-stas.docx" TargetMode="External"/><Relationship Id="rId10" Type="http://schemas.openxmlformats.org/officeDocument/2006/relationships/hyperlink" Target="https://mentor.ieee.org/802.11/dcn/25/11-25-0621-00-00bn-resolution-to-cid-1023.docx" TargetMode="External"/><Relationship Id="rId4" Type="http://schemas.openxmlformats.org/officeDocument/2006/relationships/hyperlink" Target="https://mentor.ieee.org/802.11/dcn/25/11-25-0479-04-00bn-cr-for-cid-1378.docx" TargetMode="External"/><Relationship Id="rId9" Type="http://schemas.openxmlformats.org/officeDocument/2006/relationships/hyperlink" Target="https://mentor.ieee.org/802.11/dcn/25/11-25-0768-00-00bn-pdt-mac-and-cr-coordinated-beamforming-protocol.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5/11-25-0014-18-00bn-tgbn-motions-list-part-2.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33-00-00bn-joint-pdt-cr-trigger-frame-format-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3-00bn-pdt-joint-abbreviations-and-acronyms.docx" TargetMode="External"/><Relationship Id="rId14" Type="http://schemas.openxmlformats.org/officeDocument/2006/relationships/hyperlink" Target="https://mentor.ieee.org/802.11/dcn/25/11-25-0657-00-00bn-cr-for-clause-3-2-part-2.doc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5/11-25-0926-00-00bn-tgbn-timeline.pptx" TargetMode="External"/><Relationship Id="rId2" Type="http://schemas.openxmlformats.org/officeDocument/2006/relationships/hyperlink" Target="https://mentor.ieee.org/802.11/dcn/25/11-25-0014-20-00bn-tgbn-motions-list-part-2.ppt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847-00-00bn-tgbn-coexistence-assessment-document.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5/11-25-0636-03-00bn-joint-pdt-cr-trigger-frame-format-part-5.docx" TargetMode="External"/><Relationship Id="rId7" Type="http://schemas.openxmlformats.org/officeDocument/2006/relationships/hyperlink" Target="https://mentor.ieee.org/802.11/dcn/25/11-25-0773-01-00bn-cr-joint-cc50-cids-in-subclause-9-3-1-19-ndpa-frame-format.docx" TargetMode="External"/><Relationship Id="rId2" Type="http://schemas.openxmlformats.org/officeDocument/2006/relationships/hyperlink" Target="https://mentor.ieee.org/802.11/dcn/25/11-25-0635-01-00bn-joint-pdt-cr-trigger-frame-format-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17-03-00bn-pdt-joint-abbreviations-and-acronyms.docx" TargetMode="External"/><Relationship Id="rId5" Type="http://schemas.openxmlformats.org/officeDocument/2006/relationships/hyperlink" Target="https://mentor.ieee.org/802.11/dcn/25/11-25-0646-04-00bn-cr-for-clause-3-2.docx" TargetMode="External"/><Relationship Id="rId4" Type="http://schemas.openxmlformats.org/officeDocument/2006/relationships/hyperlink" Target="https://mentor.ieee.org/802.11/dcn/25/11-25-0637-03-00bn-joint-pdt-cr-trigger-frame-format-part-6.doc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Chun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3127334734"/>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hlinkClick r:id="rId2"/>
                        </a:rPr>
                        <a:t>25/0734</a:t>
                      </a:r>
                      <a:endParaRPr lang="en-US" sz="9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6"/>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25/0884</a:t>
            </a:r>
            <a:r>
              <a:rPr lang="en-US" sz="1200" dirty="0">
                <a:solidFill>
                  <a:srgbClr val="00B050"/>
                </a:solidFill>
              </a:rPr>
              <a:t> PDT PHY Subclauses 38.3.9 and 38.3.8			Yusuke Asai		 [55 CID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25/0927</a:t>
            </a:r>
            <a:r>
              <a:rPr lang="en-GB" sz="1200" dirty="0">
                <a:solidFill>
                  <a:srgbClr val="00B050"/>
                </a:solidFill>
              </a:rPr>
              <a:t> CC50 CR on DRU in 38.3.2.1 - Group 2 			Mahmoud Kamel	[13 CID SP]</a:t>
            </a:r>
          </a:p>
          <a:p>
            <a:pPr lvl="1">
              <a:buFont typeface="Arial" panose="020B0604020202020204" pitchFamily="34" charset="0"/>
              <a:buChar char="•"/>
            </a:pPr>
            <a:r>
              <a:rPr lang="en-US" sz="1200" strike="sngStrike" dirty="0">
                <a:solidFill>
                  <a:schemeClr val="bg1">
                    <a:lumMod val="75000"/>
                  </a:schemeClr>
                </a:solidFill>
                <a:hlinkClick r:id="rId4">
                  <a:extLst>
                    <a:ext uri="{A12FA001-AC4F-418D-AE19-62706E023703}">
                      <ahyp:hlinkClr xmlns:ahyp="http://schemas.microsoft.com/office/drawing/2018/hyperlinkcolor" val="tx"/>
                    </a:ext>
                  </a:extLst>
                </a:hlinkClick>
              </a:rPr>
              <a:t>25/0615</a:t>
            </a:r>
            <a:r>
              <a:rPr lang="en-US" sz="1200" strike="sngStrike" dirty="0">
                <a:solidFill>
                  <a:schemeClr val="bg1">
                    <a:lumMod val="75000"/>
                  </a:schemeClr>
                </a:solidFill>
              </a:rPr>
              <a:t> CC50 CR on Timing-Related Parameters			Rani Keren		[18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25/0718</a:t>
            </a:r>
            <a:r>
              <a:rPr lang="en-GB" sz="1200" dirty="0">
                <a:solidFill>
                  <a:srgbClr val="00B050"/>
                </a:solidFill>
              </a:rPr>
              <a:t> cr-cc50-phy-service-interface					Bo Sun		[114 CID]</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25/0775</a:t>
            </a:r>
            <a:r>
              <a:rPr lang="en-US" sz="1200" dirty="0">
                <a:solidFill>
                  <a:schemeClr val="bg1">
                    <a:lumMod val="65000"/>
                  </a:schemeClr>
                </a:solidFill>
              </a:rPr>
              <a:t> CRs on New MCSs for Subclause 38.5			Shengquan Hu	[ CID]</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25/0823</a:t>
            </a:r>
            <a:r>
              <a:rPr lang="en-US" sz="1200" dirty="0">
                <a:solidFill>
                  <a:schemeClr val="bg1">
                    <a:lumMod val="65000"/>
                  </a:schemeClr>
                </a:solidFill>
              </a:rPr>
              <a:t> CC50 CR on UEQM CID 372,374				</a:t>
            </a:r>
            <a:r>
              <a:rPr lang="en-US" sz="1200" dirty="0" err="1">
                <a:solidFill>
                  <a:schemeClr val="bg1">
                    <a:lumMod val="65000"/>
                  </a:schemeClr>
                </a:solidFill>
              </a:rPr>
              <a:t>Jiyang</a:t>
            </a:r>
            <a:r>
              <a:rPr lang="en-US" sz="1200" dirty="0">
                <a:solidFill>
                  <a:schemeClr val="bg1">
                    <a:lumMod val="65000"/>
                  </a:schemeClr>
                </a:solidFill>
              </a:rPr>
              <a:t> Bai		[2 CID]</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25/0950</a:t>
            </a:r>
            <a:r>
              <a:rPr lang="en-US" sz="1200" dirty="0">
                <a:solidFill>
                  <a:schemeClr val="bg1">
                    <a:lumMod val="65000"/>
                  </a:schemeClr>
                </a:solidFill>
              </a:rPr>
              <a:t> PDT and CR for CID 2557 related to stream parser		Qinghua Li</a:t>
            </a:r>
          </a:p>
          <a:p>
            <a:pPr lvl="1">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25/0735r2</a:t>
            </a:r>
            <a:r>
              <a:rPr lang="en-US" sz="1200" b="0" dirty="0">
                <a:solidFill>
                  <a:schemeClr val="bg1">
                    <a:lumMod val="65000"/>
                  </a:schemeClr>
                </a:solidFill>
              </a:rPr>
              <a:t> CC50 CR for CIDs on overhearing OBSS CSI		Yurong Qian		 [5C]</a:t>
            </a:r>
          </a:p>
          <a:p>
            <a:pPr lvl="1">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25/0857</a:t>
            </a:r>
            <a:r>
              <a:rPr lang="en-US" sz="1200" b="0" dirty="0">
                <a:solidFill>
                  <a:schemeClr val="bg1">
                    <a:lumMod val="65000"/>
                  </a:schemeClr>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200" dirty="0">
                <a:solidFill>
                  <a:schemeClr val="bg1">
                    <a:lumMod val="65000"/>
                  </a:schemeClr>
                </a:solidFill>
              </a:rPr>
              <a:t> TGbn Coexistence Assessment Document					Sigurd Schelstraete</a:t>
            </a:r>
          </a:p>
          <a:p>
            <a:pPr lvl="1">
              <a:buFont typeface="Arial" panose="020B0604020202020204" pitchFamily="34" charset="0"/>
              <a:buChar char="•"/>
            </a:pPr>
            <a:r>
              <a:rPr lang="en-US" sz="1200" dirty="0">
                <a:solidFill>
                  <a:schemeClr val="bg1">
                    <a:lumMod val="65000"/>
                  </a:schemeClr>
                </a:solidFill>
                <a:hlinkClick r:id="rId12">
                  <a:extLst>
                    <a:ext uri="{A12FA001-AC4F-418D-AE19-62706E023703}">
                      <ahyp:hlinkClr xmlns:ahyp="http://schemas.microsoft.com/office/drawing/2018/hyperlinkcolor" val="tx"/>
                    </a:ext>
                  </a:extLst>
                </a:hlinkClick>
              </a:rPr>
              <a:t>25/0739</a:t>
            </a:r>
            <a:r>
              <a:rPr lang="en-US" sz="1200" dirty="0">
                <a:solidFill>
                  <a:schemeClr val="bg1">
                    <a:lumMod val="65000"/>
                  </a:schemeClr>
                </a:solidFill>
              </a:rPr>
              <a:t> On Interference Mitigation Pilots 						Jiqing Ni</a:t>
            </a:r>
          </a:p>
          <a:p>
            <a:pPr lvl="1">
              <a:buFont typeface="Arial" panose="020B0604020202020204" pitchFamily="34" charset="0"/>
              <a:buChar char="•"/>
            </a:pPr>
            <a:r>
              <a:rPr lang="en-US" sz="1200" dirty="0">
                <a:solidFill>
                  <a:schemeClr val="bg1">
                    <a:lumMod val="65000"/>
                  </a:schemeClr>
                </a:solidFill>
                <a:hlinkClick r:id="rId13">
                  <a:extLst>
                    <a:ext uri="{A12FA001-AC4F-418D-AE19-62706E023703}">
                      <ahyp:hlinkClr xmlns:ahyp="http://schemas.microsoft.com/office/drawing/2018/hyperlinkcolor" val="tx"/>
                    </a:ext>
                  </a:extLst>
                </a:hlinkClick>
              </a:rPr>
              <a:t>25/0808</a:t>
            </a:r>
            <a:r>
              <a:rPr lang="en-US" sz="1200" dirty="0">
                <a:solidFill>
                  <a:schemeClr val="bg1">
                    <a:lumMod val="65000"/>
                  </a:schemeClr>
                </a:solidFill>
              </a:rPr>
              <a:t> Discussion on Design of Interference Mitigation Pilots – Follow up	Ke Zhong</a:t>
            </a:r>
            <a:endParaRPr lang="en-GB" sz="14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fr-FR" sz="1200" dirty="0">
                <a:solidFill>
                  <a:srgbClr val="00B050"/>
                </a:solidFill>
                <a:hlinkClick r:id="rId2">
                  <a:extLst>
                    <a:ext uri="{A12FA001-AC4F-418D-AE19-62706E023703}">
                      <ahyp:hlinkClr xmlns:ahyp="http://schemas.microsoft.com/office/drawing/2018/hyperlinkcolor" val="tx"/>
                    </a:ext>
                  </a:extLst>
                </a:hlinkClick>
              </a:rPr>
              <a:t>25/0437r8</a:t>
            </a:r>
            <a:r>
              <a:rPr lang="fr-FR" sz="1200" dirty="0">
                <a:solidFill>
                  <a:srgbClr val="00B050"/>
                </a:solidFill>
              </a:rPr>
              <a:t> CC D0.1 </a:t>
            </a:r>
            <a:r>
              <a:rPr lang="fr-FR" sz="1200" dirty="0" err="1">
                <a:solidFill>
                  <a:srgbClr val="00B050"/>
                </a:solidFill>
              </a:rPr>
              <a:t>subclause</a:t>
            </a:r>
            <a:r>
              <a:rPr lang="fr-FR" sz="1200" dirty="0">
                <a:solidFill>
                  <a:srgbClr val="00B050"/>
                </a:solidFill>
              </a:rPr>
              <a:t> 37.11					Laurent Cariou	[~170CID SP]</a:t>
            </a:r>
          </a:p>
          <a:p>
            <a:pPr lvl="1">
              <a:buFont typeface="Arial" panose="020B0604020202020204" pitchFamily="34" charset="0"/>
              <a:buChar char="•"/>
            </a:pPr>
            <a:r>
              <a:rPr lang="fr-FR" sz="1200" dirty="0">
                <a:solidFill>
                  <a:srgbClr val="00B050"/>
                </a:solidFill>
                <a:hlinkClick r:id="rId3">
                  <a:extLst>
                    <a:ext uri="{A12FA001-AC4F-418D-AE19-62706E023703}">
                      <ahyp:hlinkClr xmlns:ahyp="http://schemas.microsoft.com/office/drawing/2018/hyperlinkcolor" val="tx"/>
                    </a:ext>
                  </a:extLst>
                </a:hlinkClick>
              </a:rPr>
              <a:t>25/0438r6</a:t>
            </a:r>
            <a:r>
              <a:rPr lang="fr-FR" sz="1200" dirty="0">
                <a:solidFill>
                  <a:srgbClr val="00B050"/>
                </a:solidFill>
              </a:rPr>
              <a:t> CC D0.1 </a:t>
            </a:r>
            <a:r>
              <a:rPr lang="fr-FR" sz="1200" dirty="0" err="1">
                <a:solidFill>
                  <a:srgbClr val="00B050"/>
                </a:solidFill>
              </a:rPr>
              <a:t>subclause</a:t>
            </a:r>
            <a:r>
              <a:rPr lang="fr-FR" sz="1200" dirty="0">
                <a:solidFill>
                  <a:srgbClr val="00B050"/>
                </a:solidFill>
              </a:rPr>
              <a:t> 9.3.1.8.6				Laurent Cariou	[~110 CID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25/0764</a:t>
            </a:r>
            <a:r>
              <a:rPr lang="en-GB" sz="1200" dirty="0">
                <a:solidFill>
                  <a:srgbClr val="00B050"/>
                </a:solidFill>
              </a:rPr>
              <a:t> Peer-to-Peer (P2P) PDT						Rubayet Shafin	[20 CID]</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25/838r5</a:t>
            </a:r>
            <a:r>
              <a:rPr lang="en-GB" sz="1200" dirty="0">
                <a:solidFill>
                  <a:schemeClr val="bg1">
                    <a:lumMod val="65000"/>
                  </a:schemeClr>
                </a:solidFill>
              </a:rPr>
              <a:t> CC50: CR for A-MPDU (9.7.3) related to the Feedback info.	Hongwon Lee		[6 CID]</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25/839r4</a:t>
            </a:r>
            <a:r>
              <a:rPr lang="en-GB" sz="1200" dirty="0">
                <a:solidFill>
                  <a:schemeClr val="bg1">
                    <a:lumMod val="65000"/>
                  </a:schemeClr>
                </a:solidFill>
              </a:rPr>
              <a:t> PDT UHR MU operation						Hongwon Lee		[2 CIDs]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25/0766</a:t>
            </a:r>
            <a:r>
              <a:rPr lang="en-GB" sz="1200" dirty="0">
                <a:solidFill>
                  <a:schemeClr val="bg1">
                    <a:lumMod val="65000"/>
                  </a:schemeClr>
                </a:solidFill>
              </a:rPr>
              <a:t> PDT-MAC-and-CR-Coordinated-Spatial-Reuse-Protocol		Jason Guo		[13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25/0768</a:t>
            </a:r>
            <a:r>
              <a:rPr lang="en-GB" sz="1200" dirty="0">
                <a:solidFill>
                  <a:schemeClr val="bg1">
                    <a:lumMod val="65000"/>
                  </a:schemeClr>
                </a:solidFill>
              </a:rPr>
              <a:t> PDT-MAC-and-CR-Coordinated-Beamforming-MAC-Protocol	Jason Guo		[7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25/0621</a:t>
            </a:r>
            <a:r>
              <a:rPr lang="en-GB" sz="1200" dirty="0">
                <a:solidFill>
                  <a:schemeClr val="bg1">
                    <a:lumMod val="65000"/>
                  </a:schemeClr>
                </a:solidFill>
              </a:rPr>
              <a:t> Resolution to CID 1023						Mike Montemurro	[1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25/0503</a:t>
            </a:r>
            <a:r>
              <a:rPr lang="en-GB" sz="1200" dirty="0">
                <a:solidFill>
                  <a:schemeClr val="bg1">
                    <a:lumMod val="65000"/>
                  </a:schemeClr>
                </a:solidFill>
              </a:rPr>
              <a:t> PDT MAC DBE							Binita Gupta		[5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25/0880</a:t>
            </a:r>
            <a:r>
              <a:rPr lang="en-GB" sz="1200" dirty="0">
                <a:solidFill>
                  <a:schemeClr val="bg1">
                    <a:lumMod val="65000"/>
                  </a:schemeClr>
                </a:solidFill>
              </a:rPr>
              <a:t> PDT MAC on L4S 							Binita Gupta		[2 CID]</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25/0907</a:t>
            </a:r>
            <a:r>
              <a:rPr lang="en-GB" sz="1200" dirty="0">
                <a:solidFill>
                  <a:schemeClr val="bg1">
                    <a:lumMod val="65000"/>
                  </a:schemeClr>
                </a:solidFill>
              </a:rPr>
              <a:t> CC50 CR for clause 9.4.2.aa1						Ming Gan		 [??]</a:t>
            </a:r>
          </a:p>
          <a:p>
            <a:pPr lvl="1">
              <a:buFont typeface="Arial" panose="020B0604020202020204" pitchFamily="34" charset="0"/>
              <a:buChar char="•"/>
            </a:pPr>
            <a:r>
              <a:rPr lang="en-GB" sz="1200" dirty="0">
                <a:solidFill>
                  <a:schemeClr val="bg1">
                    <a:lumMod val="65000"/>
                  </a:schemeClr>
                </a:solidFill>
                <a:hlinkClick r:id="rId13">
                  <a:extLst>
                    <a:ext uri="{A12FA001-AC4F-418D-AE19-62706E023703}">
                      <ahyp:hlinkClr xmlns:ahyp="http://schemas.microsoft.com/office/drawing/2018/hyperlinkcolor" val="tx"/>
                    </a:ext>
                  </a:extLst>
                </a:hlinkClick>
              </a:rPr>
              <a:t>25/0908</a:t>
            </a:r>
            <a:r>
              <a:rPr lang="en-GB" sz="1200" dirty="0">
                <a:solidFill>
                  <a:schemeClr val="bg1">
                    <a:lumMod val="65000"/>
                  </a:schemeClr>
                </a:solidFill>
              </a:rPr>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(PHY queue)</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hlinkClick r:id="rId3"/>
              </a:rPr>
              <a:t>25/0752</a:t>
            </a:r>
            <a:r>
              <a:rPr lang="en-US" sz="1100" dirty="0"/>
              <a:t> Initial Frame Exchange in Co-SR/Co-BF: Follow-Up				Kosuke Aio</a:t>
            </a:r>
          </a:p>
          <a:p>
            <a:pPr lvl="1">
              <a:buFont typeface="Arial" panose="020B0604020202020204" pitchFamily="34" charset="0"/>
              <a:buChar char="•"/>
            </a:pPr>
            <a:r>
              <a:rPr lang="en-GB" sz="1100" dirty="0">
                <a:hlinkClick r:id="rId4"/>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5"/>
              </a:rPr>
              <a:t>25/0834</a:t>
            </a:r>
            <a:r>
              <a:rPr lang="en-GB" sz="1100" dirty="0"/>
              <a:t> Considerations in Joint Sounding							Mario Costa	</a:t>
            </a:r>
          </a:p>
          <a:p>
            <a:pPr lvl="1">
              <a:buFont typeface="Arial" panose="020B0604020202020204" pitchFamily="34" charset="0"/>
              <a:buChar char="•"/>
            </a:pPr>
            <a:r>
              <a:rPr lang="en-US" sz="1100" dirty="0">
                <a:hlinkClick r:id="rId6"/>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7"/>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8"/>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9"/>
              </a:rPr>
              <a:t>25/0851</a:t>
            </a:r>
            <a:r>
              <a:rPr lang="en-GB" sz="1100" dirty="0"/>
              <a:t> PHY Version indications in Co-SR transmissions					Ross Jian Yu	</a:t>
            </a:r>
          </a:p>
          <a:p>
            <a:pPr lvl="1">
              <a:buFont typeface="Arial" panose="020B0604020202020204" pitchFamily="34" charset="0"/>
              <a:buChar char="•"/>
            </a:pPr>
            <a:r>
              <a:rPr lang="en-GB" sz="1100" dirty="0">
                <a:hlinkClick r:id="rId10"/>
              </a:rPr>
              <a:t>25/0869</a:t>
            </a:r>
            <a:r>
              <a:rPr lang="en-GB" sz="1100" dirty="0"/>
              <a:t> COSR-Misc 									You-Wei Chen</a:t>
            </a:r>
          </a:p>
          <a:p>
            <a:pPr lvl="1">
              <a:buFont typeface="Arial" panose="020B0604020202020204" pitchFamily="34" charset="0"/>
              <a:buChar char="•"/>
            </a:pPr>
            <a:r>
              <a:rPr lang="en-US" sz="1100" dirty="0">
                <a:hlinkClick r:id="rId11"/>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2"/>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hlinkClick r:id="rId13"/>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(Joint queue)</a:t>
            </a:r>
          </a:p>
          <a:p>
            <a:pPr marL="628650" lvl="1" indent="-171450">
              <a:buFont typeface="Arial" panose="020B0604020202020204" pitchFamily="34" charset="0"/>
              <a:buChar char="•"/>
            </a:pPr>
            <a:r>
              <a:rPr lang="en-US" sz="1100" dirty="0">
                <a:solidFill>
                  <a:schemeClr val="tx1"/>
                </a:solidFill>
                <a:hlinkClick r:id="rId2"/>
              </a:rPr>
              <a:t>25/0087</a:t>
            </a:r>
            <a:r>
              <a:rPr lang="en-US" sz="1100" dirty="0">
                <a:solidFill>
                  <a:schemeClr val="tx1"/>
                </a:solidFill>
              </a:rPr>
              <a:t>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hlinkClick r:id="rId3"/>
              </a:rPr>
              <a:t>25/0413</a:t>
            </a:r>
            <a:r>
              <a:rPr lang="en-US" sz="1100" dirty="0"/>
              <a:t> EMLSR-support-during-CBF				Dibakar Das</a:t>
            </a:r>
          </a:p>
          <a:p>
            <a:pPr marL="628650" lvl="1" indent="-171450">
              <a:buFont typeface="Arial" panose="020B0604020202020204" pitchFamily="34" charset="0"/>
              <a:buChar char="•"/>
            </a:pPr>
            <a:r>
              <a:rPr lang="en-US" sz="1100" dirty="0">
                <a:hlinkClick r:id="rId4"/>
              </a:rPr>
              <a:t>25/0541</a:t>
            </a:r>
            <a:r>
              <a:rPr lang="en-US" sz="1100" dirty="0"/>
              <a:t>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hlinkClick r:id="rId5"/>
              </a:rPr>
              <a:t>25/0745</a:t>
            </a:r>
            <a:r>
              <a:rPr lang="en-US" sz="1100" dirty="0"/>
              <a:t>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hlinkClick r:id="rId6"/>
              </a:rPr>
              <a:t>25/0574</a:t>
            </a:r>
            <a:r>
              <a:rPr lang="en-US" sz="1100" dirty="0"/>
              <a:t>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hlinkClick r:id="rId7"/>
              </a:rPr>
              <a:t>25/0694</a:t>
            </a:r>
            <a:r>
              <a:rPr lang="en-US" sz="1100" dirty="0"/>
              <a:t> UHR OFDMA Sounding Limitations			Avner Epstein</a:t>
            </a:r>
          </a:p>
          <a:p>
            <a:pPr marL="628650" lvl="1" indent="-171450">
              <a:buFont typeface="Arial" panose="020B0604020202020204" pitchFamily="34" charset="0"/>
              <a:buChar char="•"/>
            </a:pPr>
            <a:r>
              <a:rPr lang="en-US" sz="1100" dirty="0">
                <a:hlinkClick r:id="rId8"/>
              </a:rPr>
              <a:t>25/0879</a:t>
            </a:r>
            <a:r>
              <a:rPr lang="en-US" sz="1100" dirty="0"/>
              <a:t> </a:t>
            </a:r>
            <a:r>
              <a:rPr lang="en-US" sz="1100" dirty="0" err="1"/>
              <a:t>CoBF</a:t>
            </a:r>
            <a:r>
              <a:rPr lang="en-US" sz="1100" dirty="0"/>
              <a:t> Signaling Details					Sherief Helwa</a:t>
            </a:r>
          </a:p>
          <a:p>
            <a:pPr marL="228600" indent="-171450">
              <a:buFont typeface="Arial" panose="020B0604020202020204" pitchFamily="34" charset="0"/>
              <a:buChar char="•"/>
            </a:pPr>
            <a:r>
              <a:rPr lang="en-GB" sz="1200" dirty="0"/>
              <a:t>Submissions – CBF/CSR (MAC queue, only includes the requests received these past couple of days)</a:t>
            </a:r>
          </a:p>
          <a:p>
            <a:pPr marL="628650" lvl="1" indent="-171450">
              <a:buFont typeface="Arial" panose="020B0604020202020204" pitchFamily="34" charset="0"/>
              <a:buChar char="•"/>
            </a:pPr>
            <a:r>
              <a:rPr lang="en-US" sz="1100" dirty="0">
                <a:hlinkClick r:id="rId9"/>
              </a:rPr>
              <a:t>24/2124</a:t>
            </a:r>
            <a:r>
              <a:rPr lang="en-US" sz="1100" dirty="0"/>
              <a:t> Frame-Sequence-for-CSR-and-CBF				</a:t>
            </a:r>
            <a:r>
              <a:rPr lang="en-US" sz="1100" b="0" i="0" dirty="0">
                <a:solidFill>
                  <a:srgbClr val="000000"/>
                </a:solidFill>
                <a:effectLst/>
              </a:rPr>
              <a:t> Jason Yuchen Guo</a:t>
            </a:r>
          </a:p>
          <a:p>
            <a:pPr marL="628650" lvl="1" indent="-171450">
              <a:buFont typeface="Arial" panose="020B0604020202020204" pitchFamily="34" charset="0"/>
              <a:buChar char="•"/>
            </a:pPr>
            <a:r>
              <a:rPr lang="en-US" sz="1100" b="0" i="0" dirty="0">
                <a:solidFill>
                  <a:srgbClr val="000000"/>
                </a:solidFill>
                <a:effectLst/>
              </a:rPr>
              <a:t>25/942 MAC-PDT-37_8_2_1-CoBF					Sherief Helwa</a:t>
            </a:r>
          </a:p>
          <a:p>
            <a:pPr marL="628650" lvl="1" indent="-171450">
              <a:buFont typeface="Arial" panose="020B0604020202020204" pitchFamily="34" charset="0"/>
              <a:buChar char="•"/>
            </a:pPr>
            <a:r>
              <a:rPr lang="en-US" sz="1100" dirty="0"/>
              <a:t>9 SPs on CBF							Sherief Helwa</a:t>
            </a:r>
            <a:endParaRPr lang="en-US" sz="1100" b="0" i="0" dirty="0">
              <a:solidFill>
                <a:srgbClr val="000000"/>
              </a:solidFill>
              <a:effectLst/>
            </a:endParaRPr>
          </a:p>
          <a:p>
            <a:pPr marL="628650" lvl="1" indent="-171450">
              <a:buFont typeface="Arial" panose="020B0604020202020204" pitchFamily="34" charset="0"/>
              <a:buChar char="•"/>
            </a:pPr>
            <a:r>
              <a:rPr lang="en-US" sz="1100" dirty="0"/>
              <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b="0" strike="noStrike" kern="1200" dirty="0">
                <a:solidFill>
                  <a:schemeClr val="tx1"/>
                </a:solidFill>
                <a:effectLst/>
                <a:ea typeface="Times New Roman" panose="02020603050405020304" pitchFamily="18" charset="0"/>
                <a:hlinkClick r:id="rId2"/>
              </a:rPr>
              <a:t>25/0638r0</a:t>
            </a:r>
            <a:r>
              <a:rPr lang="en-GB" sz="1100" b="0" i="0" strike="noStrike" kern="1200" dirty="0">
                <a:solidFill>
                  <a:schemeClr val="tx1"/>
                </a:solidFill>
                <a:effectLst/>
                <a:ea typeface="Times New Roman" panose="02020603050405020304" pitchFamily="18" charset="0"/>
              </a:rPr>
              <a:t> </a:t>
            </a:r>
            <a:r>
              <a:rPr lang="en-GB" sz="1100" b="0" i="0" u="none" strike="noStrike" kern="1200" dirty="0">
                <a:solidFill>
                  <a:schemeClr val="tx1"/>
                </a:solidFill>
                <a:effectLst/>
                <a:ea typeface="MS Gothic" panose="020B0609070205080204" pitchFamily="49" charset="-128"/>
              </a:rPr>
              <a:t>CRs for CID related to definitions in MAPC scheme 		</a:t>
            </a:r>
            <a:r>
              <a:rPr lang="en-GB" sz="1100" b="0" i="0" u="none" strike="noStrike" kern="1200" dirty="0">
                <a:solidFill>
                  <a:schemeClr val="tx1"/>
                </a:solidFill>
                <a:effectLst/>
                <a:ea typeface="Times New Roman" panose="02020603050405020304" pitchFamily="18" charset="0"/>
              </a:rPr>
              <a:t>Chun Huang		[?? CID SP]</a:t>
            </a:r>
            <a:endParaRPr lang="en-US" sz="1100" b="0" i="0" u="none" strike="noStrike" dirty="0">
              <a:solidFill>
                <a:schemeClr val="tx1"/>
              </a:solidFill>
              <a:effectLst/>
            </a:endParaRPr>
          </a:p>
          <a:p>
            <a:pPr lvl="1">
              <a:buFont typeface="Arial" panose="020B0604020202020204" pitchFamily="34" charset="0"/>
              <a:buChar char="•"/>
            </a:pPr>
            <a:r>
              <a:rPr lang="en-US" sz="1100" dirty="0">
                <a:solidFill>
                  <a:schemeClr val="tx1"/>
                </a:solidFill>
                <a:hlinkClick r:id="rId3"/>
              </a:rPr>
              <a:t>25/0755</a:t>
            </a:r>
            <a:r>
              <a:rPr lang="en-US" sz="1100" dirty="0">
                <a:solidFill>
                  <a:schemeClr val="tx1"/>
                </a:solidFill>
              </a:rPr>
              <a:t> PDT-MAC-Co-TDMA-CR-CC50-Part-2				Sanket Kalamkar	[33 CID SP]</a:t>
            </a:r>
          </a:p>
          <a:p>
            <a:pPr lvl="1">
              <a:buFont typeface="Arial" panose="020B0604020202020204" pitchFamily="34" charset="0"/>
              <a:buChar char="•"/>
            </a:pPr>
            <a:r>
              <a:rPr lang="pt-BR" sz="1100" dirty="0">
                <a:solidFill>
                  <a:schemeClr val="tx1"/>
                </a:solidFill>
                <a:hlinkClick r:id="rId4">
                  <a:extLst>
                    <a:ext uri="{A12FA001-AC4F-418D-AE19-62706E023703}">
                      <ahyp:hlinkClr xmlns:ahyp="http://schemas.microsoft.com/office/drawing/2018/hyperlinkcolor" val="tx"/>
                    </a:ext>
                  </a:extLst>
                </a:hlinkClick>
              </a:rPr>
              <a:t>25/0479r4</a:t>
            </a:r>
            <a:r>
              <a:rPr lang="pt-BR" sz="1100" dirty="0">
                <a:solidFill>
                  <a:schemeClr val="tx1"/>
                </a:solidFill>
              </a:rPr>
              <a:t>	CR_for_CID_1378						Dibakar Das		[1 CID SP]</a:t>
            </a:r>
          </a:p>
          <a:p>
            <a:pPr lvl="1">
              <a:buFont typeface="Arial" panose="020B0604020202020204" pitchFamily="34" charset="0"/>
              <a:buChar char="•"/>
            </a:pPr>
            <a:r>
              <a:rPr lang="en-GB" sz="1100" dirty="0">
                <a:solidFill>
                  <a:schemeClr val="tx1"/>
                </a:solidFill>
                <a:hlinkClick r:id="rId5">
                  <a:extLst>
                    <a:ext uri="{A12FA001-AC4F-418D-AE19-62706E023703}">
                      <ahyp:hlinkClr xmlns:ahyp="http://schemas.microsoft.com/office/drawing/2018/hyperlinkcolor" val="tx"/>
                    </a:ext>
                  </a:extLst>
                </a:hlinkClick>
              </a:rPr>
              <a:t>25/0757</a:t>
            </a:r>
            <a:r>
              <a:rPr lang="en-GB" sz="1100" dirty="0">
                <a:solidFill>
                  <a:schemeClr val="tx1"/>
                </a:solidFill>
              </a:rPr>
              <a:t> CC50 CR for CID 2697 - Spatial Reuse for NPCA Capable STAs	Salvatore Talarico 	[1 CID SP]</a:t>
            </a:r>
          </a:p>
          <a:p>
            <a:pPr lvl="1">
              <a:buFont typeface="Arial" panose="020B0604020202020204" pitchFamily="34" charset="0"/>
              <a:buChar char="•"/>
            </a:pPr>
            <a:r>
              <a:rPr lang="en-GB" sz="1100" dirty="0">
                <a:solidFill>
                  <a:schemeClr val="tx1"/>
                </a:solidFill>
                <a:hlinkClick r:id="rId6"/>
              </a:rPr>
              <a:t>25/0838r5</a:t>
            </a:r>
            <a:r>
              <a:rPr lang="en-GB" sz="1100" dirty="0">
                <a:solidFill>
                  <a:schemeClr val="tx1"/>
                </a:solidFill>
              </a:rPr>
              <a:t> CC50: CR for A-MPDU (9.7.3) related to the Feedback info.	Hongwon Lee		[6 CID]</a:t>
            </a:r>
          </a:p>
          <a:p>
            <a:pPr lvl="1">
              <a:buFont typeface="Arial" panose="020B0604020202020204" pitchFamily="34" charset="0"/>
              <a:buChar char="•"/>
            </a:pPr>
            <a:r>
              <a:rPr lang="en-GB" sz="1100" dirty="0">
                <a:solidFill>
                  <a:schemeClr val="tx1"/>
                </a:solidFill>
                <a:hlinkClick r:id="rId7"/>
              </a:rPr>
              <a:t>25/839r4</a:t>
            </a:r>
            <a:r>
              <a:rPr lang="en-GB" sz="1100" dirty="0">
                <a:solidFill>
                  <a:schemeClr val="tx1"/>
                </a:solidFill>
              </a:rPr>
              <a:t> PDT UHR MU operation					Hongwon Lee		[2 CIDs]</a:t>
            </a:r>
          </a:p>
          <a:p>
            <a:pPr lvl="1">
              <a:buFont typeface="Arial" panose="020B0604020202020204" pitchFamily="34" charset="0"/>
              <a:buChar char="•"/>
            </a:pPr>
            <a:r>
              <a:rPr lang="en-GB" sz="1100" dirty="0">
                <a:solidFill>
                  <a:srgbClr val="FF0000"/>
                </a:solidFill>
                <a:hlinkClick r:id="rId8"/>
              </a:rPr>
              <a:t>25/0766</a:t>
            </a:r>
            <a:r>
              <a:rPr lang="en-GB" sz="1100" dirty="0"/>
              <a:t> PDT-MAC-and-CR-Coordinated-Spatial-Reuse-Protocol		Jason Guo		[13 CID]</a:t>
            </a:r>
          </a:p>
          <a:p>
            <a:pPr lvl="1">
              <a:buFont typeface="Arial" panose="020B0604020202020204" pitchFamily="34" charset="0"/>
              <a:buChar char="•"/>
            </a:pPr>
            <a:r>
              <a:rPr lang="en-GB" sz="1100" dirty="0">
                <a:solidFill>
                  <a:srgbClr val="FF0000"/>
                </a:solidFill>
                <a:hlinkClick r:id="rId9"/>
              </a:rPr>
              <a:t>25/0768</a:t>
            </a:r>
            <a:r>
              <a:rPr lang="en-GB" sz="1100" dirty="0"/>
              <a:t> PDT-MAC-and-CR-Coordinated-Beamforming-MAC-Protocol	Jason Guo		[7 CID]</a:t>
            </a:r>
          </a:p>
          <a:p>
            <a:pPr lvl="1">
              <a:buFont typeface="Arial" panose="020B0604020202020204" pitchFamily="34" charset="0"/>
              <a:buChar char="•"/>
            </a:pPr>
            <a:r>
              <a:rPr lang="en-GB" sz="1100" dirty="0">
                <a:solidFill>
                  <a:srgbClr val="FF0000"/>
                </a:solidFill>
                <a:hlinkClick r:id="rId10"/>
              </a:rPr>
              <a:t>25/0621</a:t>
            </a:r>
            <a:r>
              <a:rPr lang="en-GB" sz="1100" dirty="0"/>
              <a:t> Resolution to CID 1023						Mike Montemurro	[1 CID]</a:t>
            </a:r>
          </a:p>
          <a:p>
            <a:pPr lvl="1">
              <a:buFont typeface="Arial" panose="020B0604020202020204" pitchFamily="34" charset="0"/>
              <a:buChar char="•"/>
            </a:pPr>
            <a:r>
              <a:rPr lang="en-GB" sz="1100" dirty="0">
                <a:hlinkClick r:id="rId11"/>
              </a:rPr>
              <a:t>25/0503</a:t>
            </a:r>
            <a:r>
              <a:rPr lang="en-GB" sz="1100" dirty="0"/>
              <a:t> PDT MAC DBE							Binita Gupta		[5 CID]</a:t>
            </a:r>
          </a:p>
          <a:p>
            <a:pPr lvl="1">
              <a:buFont typeface="Arial" panose="020B0604020202020204" pitchFamily="34" charset="0"/>
              <a:buChar char="•"/>
            </a:pPr>
            <a:r>
              <a:rPr lang="en-GB" sz="1100" dirty="0">
                <a:hlinkClick r:id="rId12"/>
              </a:rPr>
              <a:t>25/0880</a:t>
            </a:r>
            <a:r>
              <a:rPr lang="en-GB" sz="1100" dirty="0"/>
              <a:t> PDT MAC on L4S 						Binita Gupta		[2 CID]</a:t>
            </a:r>
          </a:p>
          <a:p>
            <a:pPr lvl="1">
              <a:buFont typeface="Arial" panose="020B0604020202020204" pitchFamily="34" charset="0"/>
              <a:buChar char="•"/>
            </a:pPr>
            <a:r>
              <a:rPr lang="en-GB" sz="1100" dirty="0">
                <a:solidFill>
                  <a:srgbClr val="FF0000"/>
                </a:solidFill>
                <a:hlinkClick r:id="rId13"/>
              </a:rPr>
              <a:t>25/0907</a:t>
            </a:r>
            <a:r>
              <a:rPr lang="en-GB" sz="1100" dirty="0"/>
              <a:t> CC50 CR for clause 9.4.2.aa1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11-25/14r18</a:t>
            </a:r>
            <a:endParaRPr lang="en-GB" sz="1400" dirty="0"/>
          </a:p>
          <a:p>
            <a:pPr>
              <a:buFont typeface="Arial" panose="020B0604020202020204" pitchFamily="34" charset="0"/>
              <a:buChar char="•"/>
            </a:pPr>
            <a:r>
              <a:rPr lang="en-GB" sz="1400" dirty="0"/>
              <a:t>Straw Polls</a:t>
            </a:r>
          </a:p>
          <a:p>
            <a:pPr lvl="1">
              <a:buFont typeface="Arial" panose="020B0604020202020204" pitchFamily="34" charset="0"/>
              <a:buChar char="•"/>
            </a:pPr>
            <a:r>
              <a:rPr lang="en-GB" sz="1400" dirty="0"/>
              <a:t>CBF/CSR SPs and any MAC/PHY SPs?</a:t>
            </a:r>
          </a:p>
          <a:p>
            <a:pPr lvl="2">
              <a:buFont typeface="Arial" panose="020B0604020202020204" pitchFamily="34" charset="0"/>
              <a:buChar char="•"/>
            </a:pPr>
            <a:r>
              <a:rPr lang="en-GB" sz="1200" dirty="0"/>
              <a:t>11-25/755r10 Sanket (166Y, 26N, 59A)</a:t>
            </a:r>
          </a:p>
          <a:p>
            <a:pPr lvl="2">
              <a:buFont typeface="Arial" panose="020B0604020202020204" pitchFamily="34" charset="0"/>
              <a:buChar char="•"/>
            </a:pPr>
            <a:r>
              <a:rPr lang="en-GB" sz="1200" dirty="0"/>
              <a:t>11-25/ Jay</a:t>
            </a:r>
          </a:p>
          <a:p>
            <a:pPr lvl="2">
              <a:buFont typeface="Arial" panose="020B0604020202020204" pitchFamily="34" charset="0"/>
              <a:buChar char="•"/>
            </a:pPr>
            <a:r>
              <a:rPr lang="en-GB" sz="1200" dirty="0"/>
              <a:t>4 SP 842r1 Alice</a:t>
            </a:r>
          </a:p>
          <a:p>
            <a:pPr lvl="2">
              <a:buFont typeface="Arial" panose="020B0604020202020204" pitchFamily="34" charset="0"/>
              <a:buChar char="•"/>
            </a:pPr>
            <a:r>
              <a:rPr lang="en-GB" sz="1200" dirty="0"/>
              <a:t>25/503 Binita </a:t>
            </a:r>
          </a:p>
          <a:p>
            <a:pPr lvl="2">
              <a:buFont typeface="Arial" panose="020B0604020202020204" pitchFamily="34" charset="0"/>
              <a:buChar char="•"/>
            </a:pPr>
            <a:r>
              <a:rPr lang="en-GB" sz="1200" dirty="0"/>
              <a:t>SP on L4S Binita</a:t>
            </a:r>
          </a:p>
          <a:p>
            <a:pPr lvl="2">
              <a:buFont typeface="Arial" panose="020B0604020202020204" pitchFamily="34" charset="0"/>
              <a:buChar char="•"/>
            </a:pPr>
            <a:r>
              <a:rPr lang="en-GB" sz="1200" dirty="0"/>
              <a:t>437r10 Laurent</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4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04B17-1E21-0842-0CFA-5D1202D736FB}"/>
              </a:ext>
            </a:extLst>
          </p:cNvPr>
          <p:cNvSpPr>
            <a:spLocks noGrp="1"/>
          </p:cNvSpPr>
          <p:nvPr>
            <p:ph type="title"/>
          </p:nvPr>
        </p:nvSpPr>
        <p:spPr/>
        <p:txBody>
          <a:bodyPr/>
          <a:lstStyle/>
          <a:p>
            <a:r>
              <a:rPr lang="en-US" dirty="0"/>
              <a:t>Straw Poll (Jay)</a:t>
            </a:r>
          </a:p>
        </p:txBody>
      </p:sp>
      <p:sp>
        <p:nvSpPr>
          <p:cNvPr id="3" name="Content Placeholder 2">
            <a:extLst>
              <a:ext uri="{FF2B5EF4-FFF2-40B4-BE49-F238E27FC236}">
                <a16:creationId xmlns:a16="http://schemas.microsoft.com/office/drawing/2014/main" id="{11EF865D-DA8A-0F08-35C5-6DAD8439D328}"/>
              </a:ext>
            </a:extLst>
          </p:cNvPr>
          <p:cNvSpPr>
            <a:spLocks noGrp="1"/>
          </p:cNvSpPr>
          <p:nvPr>
            <p:ph idx="1"/>
          </p:nvPr>
        </p:nvSpPr>
        <p:spPr/>
        <p:txBody>
          <a:bodyPr/>
          <a:lstStyle/>
          <a:p>
            <a:pPr>
              <a:buFont typeface="Arial" panose="020B0604020202020204" pitchFamily="34" charset="0"/>
              <a:buChar char="•"/>
            </a:pPr>
            <a:r>
              <a:rPr lang="en-US" sz="2000" dirty="0"/>
              <a:t>SP2: Do you agree that TGbn defines a procedure based on pre-association security negotiation (PASN) or uses PASN with necessary extensions to derive the key(s) needed for the protected version of individually addressed MAPC Negotiation Request frame and MAPC Negotiation Response frame exchanged between two APs as part of MAPC operation.</a:t>
            </a:r>
          </a:p>
          <a:p>
            <a:r>
              <a:rPr lang="en-US" sz="2000" b="0" dirty="0"/>
              <a:t>Supporting list: 24/1693r3, 23/1836r3, 24/1220r2</a:t>
            </a:r>
          </a:p>
          <a:p>
            <a:r>
              <a:rPr lang="en-US" sz="2000" b="0" dirty="0"/>
              <a:t>No objection</a:t>
            </a:r>
          </a:p>
        </p:txBody>
      </p:sp>
      <p:sp>
        <p:nvSpPr>
          <p:cNvPr id="4" name="Slide Number Placeholder 3">
            <a:extLst>
              <a:ext uri="{FF2B5EF4-FFF2-40B4-BE49-F238E27FC236}">
                <a16:creationId xmlns:a16="http://schemas.microsoft.com/office/drawing/2014/main" id="{1E23E0E8-571D-7978-8178-27DD4E1FE8E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FE7E582-3C95-5F68-E3E4-AA3DA0F53F6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7D176-A3A3-59B6-BC8E-DEFF67ABB8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37636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1F7FB-EB57-639D-178A-C38E0864A781}"/>
              </a:ext>
            </a:extLst>
          </p:cNvPr>
          <p:cNvSpPr>
            <a:spLocks noGrp="1"/>
          </p:cNvSpPr>
          <p:nvPr>
            <p:ph type="title"/>
          </p:nvPr>
        </p:nvSpPr>
        <p:spPr/>
        <p:txBody>
          <a:bodyPr/>
          <a:lstStyle/>
          <a:p>
            <a:r>
              <a:rPr lang="en-US" dirty="0"/>
              <a:t>SP (Alice)</a:t>
            </a:r>
          </a:p>
        </p:txBody>
      </p:sp>
      <p:sp>
        <p:nvSpPr>
          <p:cNvPr id="3" name="Content Placeholder 2">
            <a:extLst>
              <a:ext uri="{FF2B5EF4-FFF2-40B4-BE49-F238E27FC236}">
                <a16:creationId xmlns:a16="http://schemas.microsoft.com/office/drawing/2014/main" id="{361FCCAD-0AC4-EF71-1EEA-696225A10A2F}"/>
              </a:ext>
            </a:extLst>
          </p:cNvPr>
          <p:cNvSpPr>
            <a:spLocks noGrp="1"/>
          </p:cNvSpPr>
          <p:nvPr>
            <p:ph idx="1"/>
          </p:nvPr>
        </p:nvSpPr>
        <p:spPr/>
        <p:txBody>
          <a:bodyPr/>
          <a:lstStyle/>
          <a:p>
            <a:r>
              <a:rPr lang="en-US" sz="1800" dirty="0"/>
              <a:t>[SP1: Do you agree to add the following to 11bn SFD?</a:t>
            </a:r>
          </a:p>
          <a:p>
            <a:pPr marL="285750" indent="-285750">
              <a:buFont typeface="Arial" panose="020B0604020202020204" pitchFamily="34" charset="0"/>
              <a:buChar char="•"/>
            </a:pPr>
            <a:r>
              <a:rPr lang="en-US" sz="1800" dirty="0"/>
              <a:t> Use fixed values for the following fields in the </a:t>
            </a:r>
            <a:r>
              <a:rPr lang="en-US" sz="1800" dirty="0" err="1"/>
              <a:t>CoBF</a:t>
            </a:r>
            <a:r>
              <a:rPr lang="en-US" sz="1800" dirty="0"/>
              <a:t> transmission</a:t>
            </a:r>
          </a:p>
          <a:p>
            <a:pPr lvl="1">
              <a:buFont typeface="Arial" panose="020B0604020202020204" pitchFamily="34" charset="0"/>
              <a:buChar char="•"/>
            </a:pPr>
            <a:r>
              <a:rPr lang="en-US" sz="1400" dirty="0"/>
              <a:t>UHR-SIG MCS is fixed to MCS0</a:t>
            </a:r>
          </a:p>
          <a:p>
            <a:pPr lvl="1">
              <a:buFont typeface="Arial" panose="020B0604020202020204" pitchFamily="34" charset="0"/>
              <a:buChar char="•"/>
            </a:pPr>
            <a:r>
              <a:rPr lang="en-US" sz="1400" dirty="0"/>
              <a:t>Spatial Reuse is fixed to ‘PSR_AND_NON_SRG_OBSS_PD_PROHIBITED’</a:t>
            </a:r>
          </a:p>
          <a:p>
            <a:pPr lvl="1">
              <a:buFont typeface="Arial" panose="020B0604020202020204" pitchFamily="34" charset="0"/>
              <a:buChar char="•"/>
            </a:pPr>
            <a:r>
              <a:rPr lang="en-US" sz="1400" dirty="0"/>
              <a:t>LDPC Extra Symbol Segment is fixed to 1</a:t>
            </a:r>
          </a:p>
          <a:p>
            <a:pPr lvl="1">
              <a:buFont typeface="Arial" panose="020B0604020202020204" pitchFamily="34" charset="0"/>
              <a:buChar char="•"/>
            </a:pPr>
            <a:r>
              <a:rPr lang="en-US" sz="1400" dirty="0"/>
              <a:t>PE </a:t>
            </a:r>
            <a:r>
              <a:rPr lang="en-US" sz="1400" dirty="0" err="1"/>
              <a:t>Disambiguity</a:t>
            </a:r>
            <a:r>
              <a:rPr lang="en-US" sz="1400" dirty="0"/>
              <a:t> is fixed to 1</a:t>
            </a:r>
          </a:p>
          <a:p>
            <a:pPr lvl="1">
              <a:buFont typeface="Arial" panose="020B0604020202020204" pitchFamily="34" charset="0"/>
              <a:buChar char="•"/>
            </a:pPr>
            <a:r>
              <a:rPr lang="en-US" sz="1400" dirty="0"/>
              <a:t>Interference Mitigation is fixed to ‘Disable’</a:t>
            </a:r>
          </a:p>
          <a:p>
            <a:r>
              <a:rPr lang="en-US" sz="1800" b="0" dirty="0"/>
              <a:t>•Supporting doc: 11-25/842r1, 11-25/389r2, 11-25/399r1, 11-25/401r0</a:t>
            </a:r>
          </a:p>
          <a:p>
            <a:r>
              <a:rPr lang="en-US" sz="1800" dirty="0"/>
              <a:t>No objection</a:t>
            </a:r>
          </a:p>
        </p:txBody>
      </p:sp>
      <p:sp>
        <p:nvSpPr>
          <p:cNvPr id="4" name="Slide Number Placeholder 3">
            <a:extLst>
              <a:ext uri="{FF2B5EF4-FFF2-40B4-BE49-F238E27FC236}">
                <a16:creationId xmlns:a16="http://schemas.microsoft.com/office/drawing/2014/main" id="{440CA2C3-2D31-EDC4-D612-2308746F9E3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9545BB9-AB32-4900-8192-541DD6B0EB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57BEFB5-A91E-8814-DB6A-18EE3C96F3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2325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4A04D-7959-5ACD-D238-10BE13EB2479}"/>
              </a:ext>
            </a:extLst>
          </p:cNvPr>
          <p:cNvSpPr>
            <a:spLocks noGrp="1"/>
          </p:cNvSpPr>
          <p:nvPr>
            <p:ph type="title"/>
          </p:nvPr>
        </p:nvSpPr>
        <p:spPr/>
        <p:txBody>
          <a:bodyPr/>
          <a:lstStyle/>
          <a:p>
            <a:r>
              <a:rPr lang="en-US" dirty="0"/>
              <a:t>Alice (SP2)</a:t>
            </a:r>
          </a:p>
        </p:txBody>
      </p:sp>
      <p:sp>
        <p:nvSpPr>
          <p:cNvPr id="3" name="Content Placeholder 2">
            <a:extLst>
              <a:ext uri="{FF2B5EF4-FFF2-40B4-BE49-F238E27FC236}">
                <a16:creationId xmlns:a16="http://schemas.microsoft.com/office/drawing/2014/main" id="{C8E7B5C3-F418-9FC4-B0F6-20A9C40C2972}"/>
              </a:ext>
            </a:extLst>
          </p:cNvPr>
          <p:cNvSpPr>
            <a:spLocks noGrp="1"/>
          </p:cNvSpPr>
          <p:nvPr>
            <p:ph idx="1"/>
          </p:nvPr>
        </p:nvSpPr>
        <p:spPr/>
        <p:txBody>
          <a:bodyPr/>
          <a:lstStyle/>
          <a:p>
            <a:r>
              <a:rPr lang="en-US" sz="1600" dirty="0"/>
              <a:t>SP2: Do you agree to add the following to 11bn SFD?</a:t>
            </a:r>
          </a:p>
          <a:p>
            <a:pPr>
              <a:buFont typeface="Arial" panose="020B0604020202020204" pitchFamily="34" charset="0"/>
              <a:buChar char="•"/>
            </a:pPr>
            <a:r>
              <a:rPr lang="en-US" sz="1600" dirty="0"/>
              <a:t>The Bandwidth and Punctured Channel Information indication in the </a:t>
            </a:r>
            <a:r>
              <a:rPr lang="en-US" sz="1600" dirty="0" err="1"/>
              <a:t>CoBF</a:t>
            </a:r>
            <a:r>
              <a:rPr lang="en-US" sz="1600" dirty="0"/>
              <a:t> Invite and Sync frames are the same with the following rules:</a:t>
            </a:r>
          </a:p>
          <a:p>
            <a:pPr lvl="1">
              <a:buFont typeface="Arial" panose="020B0604020202020204" pitchFamily="34" charset="0"/>
              <a:buChar char="•"/>
            </a:pPr>
            <a:r>
              <a:rPr lang="en-US" sz="1200" dirty="0"/>
              <a:t>When the static puncturing patterns of the two APs are the same, the puncturing information in the invite and sync frames corresponds to that</a:t>
            </a:r>
          </a:p>
          <a:p>
            <a:pPr lvl="1">
              <a:buFont typeface="Arial" panose="020B0604020202020204" pitchFamily="34" charset="0"/>
              <a:buChar char="•"/>
            </a:pPr>
            <a:r>
              <a:rPr lang="en-US" sz="1200" b="0" dirty="0"/>
              <a:t>If the static puncturing patterns of the two APs are not the same, the sharing AP will need to reduce to a smaller BW in which the two APs have the same puncturing pattern, and the information in the invite and sync frames will correspond to that reduced BW configuration</a:t>
            </a:r>
          </a:p>
          <a:p>
            <a:pPr lvl="1">
              <a:buFont typeface="Arial" panose="020B0604020202020204" pitchFamily="34" charset="0"/>
              <a:buChar char="•"/>
            </a:pPr>
            <a:r>
              <a:rPr lang="en-US" sz="1200" b="0" dirty="0"/>
              <a:t>Note: Indication format is TBD</a:t>
            </a:r>
          </a:p>
          <a:p>
            <a:r>
              <a:rPr lang="en-US" sz="1600" dirty="0"/>
              <a:t>Supporting doc: 11-25/842r1</a:t>
            </a:r>
          </a:p>
          <a:p>
            <a:r>
              <a:rPr lang="en-US" sz="1600" dirty="0"/>
              <a:t>No objection</a:t>
            </a:r>
          </a:p>
        </p:txBody>
      </p:sp>
      <p:sp>
        <p:nvSpPr>
          <p:cNvPr id="4" name="Slide Number Placeholder 3">
            <a:extLst>
              <a:ext uri="{FF2B5EF4-FFF2-40B4-BE49-F238E27FC236}">
                <a16:creationId xmlns:a16="http://schemas.microsoft.com/office/drawing/2014/main" id="{E6A43671-5B74-5971-7189-870A6809245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47DED18-C5CD-B14B-9047-455D323F892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589EFAF-A48B-20D7-4ADD-1C05CF9547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999649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CEAE-76AC-EF52-4C57-C4EB26D3FDD9}"/>
              </a:ext>
            </a:extLst>
          </p:cNvPr>
          <p:cNvSpPr>
            <a:spLocks noGrp="1"/>
          </p:cNvSpPr>
          <p:nvPr>
            <p:ph type="title"/>
          </p:nvPr>
        </p:nvSpPr>
        <p:spPr/>
        <p:txBody>
          <a:bodyPr/>
          <a:lstStyle/>
          <a:p>
            <a:r>
              <a:rPr lang="en-US" dirty="0"/>
              <a:t>Alice SP 3</a:t>
            </a:r>
          </a:p>
        </p:txBody>
      </p:sp>
      <p:sp>
        <p:nvSpPr>
          <p:cNvPr id="3" name="Content Placeholder 2">
            <a:extLst>
              <a:ext uri="{FF2B5EF4-FFF2-40B4-BE49-F238E27FC236}">
                <a16:creationId xmlns:a16="http://schemas.microsoft.com/office/drawing/2014/main" id="{D2B3E1C7-1A13-6776-157D-0A268826A8C3}"/>
              </a:ext>
            </a:extLst>
          </p:cNvPr>
          <p:cNvSpPr>
            <a:spLocks noGrp="1"/>
          </p:cNvSpPr>
          <p:nvPr>
            <p:ph idx="1"/>
          </p:nvPr>
        </p:nvSpPr>
        <p:spPr/>
        <p:txBody>
          <a:bodyPr/>
          <a:lstStyle/>
          <a:p>
            <a:r>
              <a:rPr lang="en-US" sz="2000" dirty="0"/>
              <a:t>SP3: Do you agree to add the following to 11bn SFD?</a:t>
            </a:r>
          </a:p>
          <a:p>
            <a:pPr>
              <a:buFont typeface="Arial" panose="020B0604020202020204" pitchFamily="34" charset="0"/>
              <a:buChar char="•"/>
            </a:pPr>
            <a:r>
              <a:rPr lang="en-US" sz="2000" dirty="0"/>
              <a:t>The indicated GI+LTF Size (for the COBF transmission) in the </a:t>
            </a:r>
            <a:r>
              <a:rPr lang="en-US" sz="2000" dirty="0" err="1"/>
              <a:t>CoBF</a:t>
            </a:r>
            <a:r>
              <a:rPr lang="en-US" sz="2000" dirty="0"/>
              <a:t> Invite and Sync frames is the same</a:t>
            </a:r>
          </a:p>
          <a:p>
            <a:pPr lvl="1">
              <a:buFont typeface="Arial" panose="020B0604020202020204" pitchFamily="34" charset="0"/>
              <a:buChar char="•"/>
            </a:pPr>
            <a:r>
              <a:rPr lang="en-US" sz="1800" dirty="0"/>
              <a:t>GI+LTF size indication format is TBD</a:t>
            </a:r>
          </a:p>
          <a:p>
            <a:r>
              <a:rPr lang="en-US" sz="2000" b="0" dirty="0"/>
              <a:t>Supporting doc: 11-25/842r1</a:t>
            </a:r>
          </a:p>
          <a:p>
            <a:endParaRPr lang="en-US" sz="2000" b="0" dirty="0"/>
          </a:p>
          <a:p>
            <a:r>
              <a:rPr lang="en-US" sz="2000" b="0" dirty="0"/>
              <a:t>SP Result: 190Y/26N/82A</a:t>
            </a:r>
          </a:p>
        </p:txBody>
      </p:sp>
      <p:sp>
        <p:nvSpPr>
          <p:cNvPr id="4" name="Slide Number Placeholder 3">
            <a:extLst>
              <a:ext uri="{FF2B5EF4-FFF2-40B4-BE49-F238E27FC236}">
                <a16:creationId xmlns:a16="http://schemas.microsoft.com/office/drawing/2014/main" id="{22EE9E2C-8645-D203-55B4-9111D651EA7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A8D3E97-9041-D57D-9345-B43A4C69D1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B4F5FB2-65E6-1D9D-8A81-B6502561C96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81594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200" b="0" dirty="0">
                <a:solidFill>
                  <a:srgbClr val="00B050"/>
                </a:solidFill>
                <a:hlinkClick r:id="rId2">
                  <a:extLst>
                    <a:ext uri="{A12FA001-AC4F-418D-AE19-62706E023703}">
                      <ahyp:hlinkClr xmlns:ahyp="http://schemas.microsoft.com/office/drawing/2018/hyperlinkcolor" val="tx"/>
                    </a:ext>
                  </a:extLst>
                </a:hlinkClick>
              </a:rPr>
              <a:t>25/0681r5</a:t>
            </a:r>
            <a:r>
              <a:rPr lang="en-US" sz="1200" b="0" dirty="0">
                <a:solidFill>
                  <a:srgbClr val="00B050"/>
                </a:solidFill>
              </a:rPr>
              <a:t> PDT-CRs-Joint-sounding-procedure 			You-Wei Chen 		[130C SP]</a:t>
            </a:r>
          </a:p>
          <a:p>
            <a:pPr lvl="1">
              <a:buFont typeface="Arial" panose="020B0604020202020204" pitchFamily="34" charset="0"/>
              <a:buChar char="•"/>
            </a:pPr>
            <a:r>
              <a:rPr lang="en-US" sz="800" b="0" dirty="0">
                <a:solidFill>
                  <a:srgbClr val="6B9F25"/>
                </a:solidFill>
                <a:hlinkClick r:id="rId3">
                  <a:extLst>
                    <a:ext uri="{A12FA001-AC4F-418D-AE19-62706E023703}">
                      <ahyp:hlinkClr xmlns:ahyp="http://schemas.microsoft.com/office/drawing/2018/hyperlinkcolor" val="tx"/>
                    </a:ext>
                  </a:extLst>
                </a:hlinkClick>
              </a:rPr>
              <a:t>SP result: 158Y, 9N, 64A</a:t>
            </a:r>
          </a:p>
          <a:p>
            <a:pPr>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25/0442r</a:t>
            </a:r>
            <a:r>
              <a:rPr lang="en-US" sz="1200" b="0" dirty="0">
                <a:solidFill>
                  <a:srgbClr val="00B050"/>
                </a:solidFill>
              </a:rPr>
              <a:t>5 CC50 CR on Trigger Frame Part 1				Alice Chen			 [29C SP]</a:t>
            </a:r>
          </a:p>
          <a:p>
            <a:pPr lvl="1">
              <a:buFont typeface="Arial" panose="020B0604020202020204" pitchFamily="34" charset="0"/>
              <a:buChar char="•"/>
            </a:pPr>
            <a:r>
              <a:rPr lang="en-US" sz="800" b="0" dirty="0">
                <a:solidFill>
                  <a:srgbClr val="6B9F25"/>
                </a:solidFill>
                <a:hlinkClick r:id="rId4">
                  <a:extLst>
                    <a:ext uri="{A12FA001-AC4F-418D-AE19-62706E023703}">
                      <ahyp:hlinkClr xmlns:ahyp="http://schemas.microsoft.com/office/drawing/2018/hyperlinkcolor" val="tx"/>
                    </a:ext>
                  </a:extLst>
                </a:hlinkClick>
              </a:rPr>
              <a:t>SP result: No objection.</a:t>
            </a:r>
          </a:p>
          <a:p>
            <a:pPr>
              <a:buFont typeface="Arial" panose="020B0604020202020204" pitchFamily="34" charset="0"/>
              <a:buChar char="•"/>
            </a:pPr>
            <a:r>
              <a:rPr lang="en-US" sz="1200" b="0" dirty="0">
                <a:solidFill>
                  <a:srgbClr val="6B9F25"/>
                </a:solidFill>
                <a:hlinkClick r:id="rId4">
                  <a:extLst>
                    <a:ext uri="{A12FA001-AC4F-418D-AE19-62706E023703}">
                      <ahyp:hlinkClr xmlns:ahyp="http://schemas.microsoft.com/office/drawing/2018/hyperlinkcolor" val="tx"/>
                    </a:ext>
                  </a:extLst>
                </a:hlinkClick>
              </a:rPr>
              <a:t>25/0634r</a:t>
            </a:r>
            <a:r>
              <a:rPr lang="en-US" sz="1200" b="0" dirty="0">
                <a:solidFill>
                  <a:srgbClr val="00B050"/>
                </a:solidFill>
                <a:hlinkClick r:id="rId4">
                  <a:extLst>
                    <a:ext uri="{A12FA001-AC4F-418D-AE19-62706E023703}">
                      <ahyp:hlinkClr xmlns:ahyp="http://schemas.microsoft.com/office/drawing/2018/hyperlinkcolor" val="tx"/>
                    </a:ext>
                  </a:extLst>
                </a:hlinkClick>
              </a:rPr>
              <a:t>3</a:t>
            </a:r>
            <a:r>
              <a:rPr lang="en-US" sz="1200" b="0" dirty="0">
                <a:solidFill>
                  <a:srgbClr val="00B050"/>
                </a:solidFill>
              </a:rPr>
              <a:t> Joint PDT CR Trigger Frame Format Part 3		Alice Chen			 [16C SP]</a:t>
            </a:r>
          </a:p>
          <a:p>
            <a:pPr lvl="1">
              <a:buFont typeface="Arial" panose="020B0604020202020204" pitchFamily="34" charset="0"/>
              <a:buChar char="•"/>
            </a:pPr>
            <a:r>
              <a:rPr lang="en-US" sz="800" b="0" dirty="0">
                <a:solidFill>
                  <a:srgbClr val="6B9F25"/>
                </a:solidFill>
                <a:hlinkClick r:id="rId5">
                  <a:extLst>
                    <a:ext uri="{A12FA001-AC4F-418D-AE19-62706E023703}">
                      <ahyp:hlinkClr xmlns:ahyp="http://schemas.microsoft.com/office/drawing/2018/hyperlinkcolor" val="tx"/>
                    </a:ext>
                  </a:extLst>
                </a:hlinkClick>
              </a:rPr>
              <a:t>SP result: No objection</a:t>
            </a:r>
          </a:p>
          <a:p>
            <a:pPr>
              <a:buFont typeface="Arial" panose="020B0604020202020204" pitchFamily="34" charset="0"/>
              <a:buChar char="•"/>
            </a:pPr>
            <a:r>
              <a:rPr lang="en-US" sz="1200" b="0" dirty="0">
                <a:solidFill>
                  <a:schemeClr val="bg1">
                    <a:lumMod val="65000"/>
                  </a:schemeClr>
                </a:solidFill>
                <a:hlinkClick r:id="rId5">
                  <a:extLst>
                    <a:ext uri="{A12FA001-AC4F-418D-AE19-62706E023703}">
                      <ahyp:hlinkClr xmlns:ahyp="http://schemas.microsoft.com/office/drawing/2018/hyperlinkcolor" val="tx"/>
                    </a:ext>
                  </a:extLst>
                </a:hlinkClick>
              </a:rPr>
              <a:t>25/0635r1</a:t>
            </a:r>
            <a:r>
              <a:rPr lang="en-US" sz="1200" b="0" dirty="0">
                <a:solidFill>
                  <a:schemeClr val="bg1">
                    <a:lumMod val="65000"/>
                  </a:schemeClr>
                </a:solidFill>
              </a:rPr>
              <a:t> Joint PDT CR Trigger Frame Format Part 4		Alice Chen			 [72C SP]</a:t>
            </a:r>
          </a:p>
          <a:p>
            <a:pPr>
              <a:buFont typeface="Arial" panose="020B0604020202020204" pitchFamily="34" charset="0"/>
              <a:buChar char="•"/>
            </a:pPr>
            <a:r>
              <a:rPr lang="en-US" sz="1200" b="0" dirty="0">
                <a:solidFill>
                  <a:schemeClr val="bg1">
                    <a:lumMod val="65000"/>
                  </a:schemeClr>
                </a:solidFill>
                <a:hlinkClick r:id="rId6">
                  <a:extLst>
                    <a:ext uri="{A12FA001-AC4F-418D-AE19-62706E023703}">
                      <ahyp:hlinkClr xmlns:ahyp="http://schemas.microsoft.com/office/drawing/2018/hyperlinkcolor" val="tx"/>
                    </a:ext>
                  </a:extLst>
                </a:hlinkClick>
              </a:rPr>
              <a:t>25/0636r3</a:t>
            </a:r>
            <a:r>
              <a:rPr lang="en-US" sz="1200" b="0" dirty="0">
                <a:solidFill>
                  <a:schemeClr val="bg1">
                    <a:lumMod val="65000"/>
                  </a:schemeClr>
                </a:solidFill>
              </a:rPr>
              <a:t> Joint PDT CR Trigger Frame Format Part 5		Alice Chen			 [16C SP]</a:t>
            </a:r>
          </a:p>
          <a:p>
            <a:pPr>
              <a:buFont typeface="Arial" panose="020B0604020202020204" pitchFamily="34" charset="0"/>
              <a:buChar char="•"/>
            </a:pPr>
            <a:r>
              <a:rPr lang="en-US" sz="1200" b="0" dirty="0">
                <a:solidFill>
                  <a:schemeClr val="bg1">
                    <a:lumMod val="65000"/>
                  </a:schemeClr>
                </a:solidFill>
                <a:hlinkClick r:id="rId7">
                  <a:extLst>
                    <a:ext uri="{A12FA001-AC4F-418D-AE19-62706E023703}">
                      <ahyp:hlinkClr xmlns:ahyp="http://schemas.microsoft.com/office/drawing/2018/hyperlinkcolor" val="tx"/>
                    </a:ext>
                  </a:extLst>
                </a:hlinkClick>
              </a:rPr>
              <a:t>25/0637r3</a:t>
            </a:r>
            <a:r>
              <a:rPr lang="en-US" sz="1200" b="0" dirty="0">
                <a:solidFill>
                  <a:schemeClr val="bg1">
                    <a:lumMod val="65000"/>
                  </a:schemeClr>
                </a:solidFill>
              </a:rPr>
              <a:t> Joint PDT CR Trigger Frame Format Part 6		Alice Chen			 [14C SP]</a:t>
            </a:r>
          </a:p>
          <a:p>
            <a:pPr>
              <a:buFont typeface="Arial" panose="020B0604020202020204" pitchFamily="34" charset="0"/>
              <a:buChar char="•"/>
            </a:pPr>
            <a:r>
              <a:rPr lang="en-US" sz="1200" b="0" dirty="0">
                <a:solidFill>
                  <a:schemeClr val="bg1">
                    <a:lumMod val="65000"/>
                  </a:schemeClr>
                </a:solidFill>
                <a:hlinkClick r:id="rId8">
                  <a:extLst>
                    <a:ext uri="{A12FA001-AC4F-418D-AE19-62706E023703}">
                      <ahyp:hlinkClr xmlns:ahyp="http://schemas.microsoft.com/office/drawing/2018/hyperlinkcolor" val="tx"/>
                    </a:ext>
                  </a:extLst>
                </a:hlinkClick>
              </a:rPr>
              <a:t>25/0646r4</a:t>
            </a:r>
            <a:r>
              <a:rPr lang="en-US" sz="1200" b="0" dirty="0">
                <a:solidFill>
                  <a:schemeClr val="bg1">
                    <a:lumMod val="65000"/>
                  </a:schemeClr>
                </a:solidFill>
              </a:rPr>
              <a:t> CR for Clause 3.2						Xiaofei WANG		 [11C SP]</a:t>
            </a:r>
          </a:p>
          <a:p>
            <a:pPr>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25/0717r4</a:t>
            </a:r>
            <a:r>
              <a:rPr lang="en-US" sz="1200" b="0" dirty="0">
                <a:solidFill>
                  <a:schemeClr val="bg1">
                    <a:lumMod val="65000"/>
                  </a:schemeClr>
                </a:solidFill>
              </a:rPr>
              <a:t> PDT JOINT Abbreviations and Acronyms  		Akira Kishida		 	[5C SP]</a:t>
            </a:r>
          </a:p>
          <a:p>
            <a:pPr>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25/0773r1</a:t>
            </a:r>
            <a:r>
              <a:rPr lang="en-US" sz="1200" b="0" dirty="0">
                <a:solidFill>
                  <a:schemeClr val="bg1">
                    <a:lumMod val="65000"/>
                  </a:schemeClr>
                </a:solidFill>
              </a:rPr>
              <a:t> CR-Joint </a:t>
            </a:r>
            <a:r>
              <a:rPr lang="en-US" sz="1200" b="0" dirty="0" err="1">
                <a:solidFill>
                  <a:schemeClr val="bg1">
                    <a:lumMod val="65000"/>
                  </a:schemeClr>
                </a:solidFill>
              </a:rPr>
              <a:t>CIDs_in</a:t>
            </a:r>
            <a:r>
              <a:rPr lang="en-US" sz="1200" b="0" dirty="0">
                <a:solidFill>
                  <a:schemeClr val="bg1">
                    <a:lumMod val="65000"/>
                  </a:schemeClr>
                </a:solidFill>
              </a:rPr>
              <a:t> 9.3.1.19NDPA frame format		Juan Fang			 [7C SP]</a:t>
            </a:r>
          </a:p>
          <a:p>
            <a:pPr>
              <a:buFont typeface="Arial" panose="020B0604020202020204" pitchFamily="34" charset="0"/>
              <a:buChar char="•"/>
            </a:pPr>
            <a:r>
              <a:rPr lang="en-US" sz="12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200" b="0" dirty="0">
                <a:solidFill>
                  <a:schemeClr val="bg1">
                    <a:lumMod val="65000"/>
                  </a:schemeClr>
                </a:solidFill>
              </a:rPr>
              <a:t> CC50 CR for clause 6 part 2				Yan Li			 	[11C]</a:t>
            </a:r>
          </a:p>
          <a:p>
            <a:pPr>
              <a:buFont typeface="Arial" panose="020B0604020202020204" pitchFamily="34" charset="0"/>
              <a:buChar char="•"/>
            </a:pPr>
            <a:r>
              <a:rPr lang="en-US" sz="12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200" b="0" dirty="0">
                <a:solidFill>
                  <a:schemeClr val="bg1">
                    <a:lumMod val="65000"/>
                  </a:schemeClr>
                </a:solidFill>
              </a:rPr>
              <a:t> CC50 CR for MIB						Yan Li			 	[13C]</a:t>
            </a:r>
          </a:p>
          <a:p>
            <a:pPr>
              <a:buFont typeface="Arial" panose="020B0604020202020204" pitchFamily="34" charset="0"/>
              <a:buChar char="•"/>
            </a:pPr>
            <a:r>
              <a:rPr lang="en-US" sz="1200" b="0" dirty="0">
                <a:solidFill>
                  <a:schemeClr val="bg1">
                    <a:lumMod val="65000"/>
                  </a:schemeClr>
                </a:solidFill>
                <a:hlinkClick r:id="rId13">
                  <a:extLst>
                    <a:ext uri="{A12FA001-AC4F-418D-AE19-62706E023703}">
                      <ahyp:hlinkClr xmlns:ahyp="http://schemas.microsoft.com/office/drawing/2018/hyperlinkcolor" val="tx"/>
                    </a:ext>
                  </a:extLst>
                </a:hlinkClick>
              </a:rPr>
              <a:t>25/0633r0</a:t>
            </a:r>
            <a:r>
              <a:rPr lang="en-US" sz="1200" b="0" dirty="0">
                <a:solidFill>
                  <a:schemeClr val="bg1">
                    <a:lumMod val="65000"/>
                  </a:schemeClr>
                </a:solidFill>
              </a:rPr>
              <a:t> Joint PDT CR Trigger Frame Format Part 2		Alice Chen			 [93C]</a:t>
            </a:r>
          </a:p>
          <a:p>
            <a:pPr>
              <a:buFont typeface="Arial" panose="020B0604020202020204" pitchFamily="34" charset="0"/>
              <a:buChar char="•"/>
            </a:pPr>
            <a:r>
              <a:rPr lang="en-US" sz="1200" b="0" dirty="0">
                <a:solidFill>
                  <a:schemeClr val="bg1">
                    <a:lumMod val="65000"/>
                  </a:schemeClr>
                </a:solidFill>
                <a:hlinkClick r:id="rId14">
                  <a:extLst>
                    <a:ext uri="{A12FA001-AC4F-418D-AE19-62706E023703}">
                      <ahyp:hlinkClr xmlns:ahyp="http://schemas.microsoft.com/office/drawing/2018/hyperlinkcolor" val="tx"/>
                    </a:ext>
                  </a:extLst>
                </a:hlinkClick>
              </a:rPr>
              <a:t>25/0657r0</a:t>
            </a:r>
            <a:r>
              <a:rPr lang="en-US" sz="1200" b="0" dirty="0">
                <a:solidFill>
                  <a:schemeClr val="bg1">
                    <a:lumMod val="65000"/>
                  </a:schemeClr>
                </a:solidFill>
              </a:rPr>
              <a:t> CR for Clause 3.2-part 2					Xiaofei WANG		 [20C]</a:t>
            </a:r>
          </a:p>
          <a:p>
            <a:pPr>
              <a:buFont typeface="Arial" panose="020B0604020202020204" pitchFamily="34" charset="0"/>
              <a:buChar char="•"/>
            </a:pPr>
            <a:endParaRPr lang="en-GB" sz="1200" dirty="0">
              <a:solidFill>
                <a:schemeClr val="bg1">
                  <a:lumMod val="65000"/>
                </a:schemeClr>
              </a:solidFill>
            </a:endParaRPr>
          </a:p>
          <a:p>
            <a:pPr>
              <a:buFont typeface="Arial" panose="020B0604020202020204" pitchFamily="34" charset="0"/>
              <a:buChar char="•"/>
            </a:pPr>
            <a:endParaRPr lang="en-US" sz="1200" b="0" dirty="0"/>
          </a:p>
          <a:p>
            <a:endParaRPr lang="en-US" sz="2000"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Part 1: </a:t>
            </a:r>
            <a:r>
              <a:rPr lang="en-GB" sz="1600" dirty="0">
                <a:hlinkClick r:id="rId2"/>
              </a:rPr>
              <a:t>11-25/14r20</a:t>
            </a:r>
            <a:r>
              <a:rPr lang="en-GB" sz="1600" dirty="0"/>
              <a:t>	</a:t>
            </a:r>
          </a:p>
          <a:p>
            <a:pPr>
              <a:buFont typeface="Arial" panose="020B0604020202020204" pitchFamily="34" charset="0"/>
              <a:buChar char="•"/>
            </a:pPr>
            <a:r>
              <a:rPr lang="en-GB" sz="1600" dirty="0"/>
              <a:t>Timeline: </a:t>
            </a:r>
            <a:r>
              <a:rPr lang="en-GB" sz="1600" b="0" dirty="0">
                <a:hlinkClick r:id="rId3"/>
              </a:rPr>
              <a:t>11-25/0926r0</a:t>
            </a:r>
            <a:r>
              <a:rPr lang="en-GB" sz="1600" b="0" dirty="0"/>
              <a:t> TGbn Timeline				Rubayet Shafin	      [25’]</a:t>
            </a:r>
          </a:p>
          <a:p>
            <a:pPr>
              <a:buFont typeface="Arial" panose="020B0604020202020204" pitchFamily="34" charset="0"/>
              <a:buChar char="•"/>
            </a:pPr>
            <a:r>
              <a:rPr lang="en-GB" sz="1600" dirty="0"/>
              <a:t>CAD: </a:t>
            </a:r>
            <a:r>
              <a:rPr lang="fr-FR" sz="1600" b="0" dirty="0">
                <a:hlinkClick r:id="rId4"/>
              </a:rPr>
              <a:t>25/0847</a:t>
            </a:r>
            <a:r>
              <a:rPr lang="fr-FR" sz="1600" b="0" dirty="0"/>
              <a:t> TGbn Coexistence Assessment Document	Sigurd Schelstraete [10’]</a:t>
            </a:r>
            <a:endParaRPr lang="en-GB" sz="1600" b="0" dirty="0"/>
          </a:p>
          <a:p>
            <a:pPr>
              <a:buFont typeface="Arial" panose="020B0604020202020204" pitchFamily="34" charset="0"/>
              <a:buChar char="•"/>
            </a:pPr>
            <a:r>
              <a:rPr lang="en-GB" sz="1600" dirty="0"/>
              <a:t>Motions Part 2: </a:t>
            </a:r>
            <a:r>
              <a:rPr lang="en-GB" sz="1600" dirty="0">
                <a:hlinkClick r:id="rId2"/>
              </a:rPr>
              <a:t>11-25/14r20</a:t>
            </a:r>
            <a:r>
              <a:rPr lang="en-GB" sz="1600" dirty="0"/>
              <a:t>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4AF30-4F26-A6F3-A0ED-75D30334E5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62B1B2-96A5-A80E-6CCC-7C434A973DAC}"/>
              </a:ext>
            </a:extLst>
          </p:cNvPr>
          <p:cNvSpPr>
            <a:spLocks noGrp="1"/>
          </p:cNvSpPr>
          <p:nvPr>
            <p:ph type="title"/>
          </p:nvPr>
        </p:nvSpPr>
        <p:spPr>
          <a:xfrm>
            <a:off x="685800" y="685800"/>
            <a:ext cx="7770813" cy="1065213"/>
          </a:xfrm>
        </p:spPr>
        <p:txBody>
          <a:bodyPr/>
          <a:lstStyle/>
          <a:p>
            <a:r>
              <a:rPr lang="en-US" dirty="0"/>
              <a:t>Straw </a:t>
            </a:r>
            <a:r>
              <a:rPr lang="en-US"/>
              <a:t>Polls (40 </a:t>
            </a:r>
            <a:r>
              <a:rPr lang="en-US" dirty="0"/>
              <a:t>mins) </a:t>
            </a:r>
          </a:p>
        </p:txBody>
      </p:sp>
      <p:sp>
        <p:nvSpPr>
          <p:cNvPr id="10" name="Content Placeholder 9">
            <a:extLst>
              <a:ext uri="{FF2B5EF4-FFF2-40B4-BE49-F238E27FC236}">
                <a16:creationId xmlns:a16="http://schemas.microsoft.com/office/drawing/2014/main" id="{96DD5643-05D7-0102-5986-6A1DF3364653}"/>
              </a:ext>
            </a:extLst>
          </p:cNvPr>
          <p:cNvSpPr>
            <a:spLocks noGrp="1"/>
          </p:cNvSpPr>
          <p:nvPr>
            <p:ph idx="1"/>
          </p:nvPr>
        </p:nvSpPr>
        <p:spPr/>
        <p:txBody>
          <a:bodyPr/>
          <a:lstStyle/>
          <a:p>
            <a:pPr>
              <a:buFont typeface="Arial" panose="020B0604020202020204" pitchFamily="34" charset="0"/>
              <a:buChar char="•"/>
            </a:pPr>
            <a:r>
              <a:rPr lang="en-GB" sz="1800" dirty="0"/>
              <a:t>MAC/PHY</a:t>
            </a:r>
          </a:p>
          <a:p>
            <a:pPr lvl="1">
              <a:buFont typeface="Arial" panose="020B0604020202020204" pitchFamily="34" charset="0"/>
              <a:buChar char="•"/>
            </a:pPr>
            <a:r>
              <a:rPr lang="en-GB" sz="1400" dirty="0"/>
              <a:t>25/503 Binita </a:t>
            </a:r>
          </a:p>
          <a:p>
            <a:pPr lvl="1">
              <a:buFont typeface="Arial" panose="020B0604020202020204" pitchFamily="34" charset="0"/>
              <a:buChar char="•"/>
            </a:pPr>
            <a:r>
              <a:rPr lang="en-GB" sz="1400" dirty="0"/>
              <a:t>SP on L4S Binita</a:t>
            </a:r>
          </a:p>
          <a:p>
            <a:pPr lvl="1">
              <a:buFont typeface="Arial" panose="020B0604020202020204" pitchFamily="34" charset="0"/>
              <a:buChar char="•"/>
            </a:pPr>
            <a:r>
              <a:rPr lang="en-GB" sz="1400" dirty="0"/>
              <a:t>437r10 Laurent</a:t>
            </a:r>
          </a:p>
          <a:p>
            <a:pPr lvl="1">
              <a:buFont typeface="Arial" panose="020B0604020202020204" pitchFamily="34" charset="0"/>
              <a:buChar char="•"/>
            </a:pPr>
            <a:r>
              <a:rPr lang="en-GB" sz="1400" dirty="0"/>
              <a:t>Alice one SP</a:t>
            </a:r>
          </a:p>
          <a:p>
            <a:pPr lvl="1">
              <a:buFont typeface="Arial" panose="020B0604020202020204" pitchFamily="34" charset="0"/>
              <a:buChar char="•"/>
            </a:pPr>
            <a:r>
              <a:rPr lang="en-GB" sz="1400" dirty="0"/>
              <a:t>11-25/537r3 Chaoming</a:t>
            </a:r>
          </a:p>
          <a:p>
            <a:pPr>
              <a:buFont typeface="Arial" panose="020B0604020202020204" pitchFamily="34" charset="0"/>
              <a:buChar char="•"/>
            </a:pPr>
            <a:r>
              <a:rPr lang="en-GB" sz="1800" dirty="0"/>
              <a:t>Joint</a:t>
            </a:r>
          </a:p>
          <a:p>
            <a:pPr lvl="1">
              <a:buFont typeface="Arial" panose="020B0604020202020204" pitchFamily="34" charset="0"/>
              <a:buChar char="•"/>
            </a:pPr>
            <a:r>
              <a:rPr lang="en-US" sz="1200" b="0" dirty="0">
                <a:solidFill>
                  <a:schemeClr val="tx1"/>
                </a:solidFill>
                <a:hlinkClick r:id="rId2"/>
              </a:rPr>
              <a:t>25/0635r1</a:t>
            </a:r>
            <a:r>
              <a:rPr lang="en-US" sz="1200" b="0" dirty="0">
                <a:solidFill>
                  <a:schemeClr val="tx1"/>
                </a:solidFill>
              </a:rPr>
              <a:t> Joint PDT CR Trigger Frame Format Part 4		Alice Chen			 [72C SP]</a:t>
            </a:r>
          </a:p>
          <a:p>
            <a:pPr lvl="1">
              <a:buFont typeface="Arial" panose="020B0604020202020204" pitchFamily="34" charset="0"/>
              <a:buChar char="•"/>
            </a:pPr>
            <a:r>
              <a:rPr lang="en-US" sz="1200" b="0" dirty="0">
                <a:solidFill>
                  <a:schemeClr val="tx1"/>
                </a:solidFill>
                <a:hlinkClick r:id="rId3"/>
              </a:rPr>
              <a:t>25/0636r3</a:t>
            </a:r>
            <a:r>
              <a:rPr lang="en-US" sz="1200" b="0" dirty="0">
                <a:solidFill>
                  <a:schemeClr val="tx1"/>
                </a:solidFill>
              </a:rPr>
              <a:t> Joint PDT CR Trigger Frame Format Part 5		Alice Chen			 [16C SP]</a:t>
            </a:r>
          </a:p>
          <a:p>
            <a:pPr lvl="1">
              <a:buFont typeface="Arial" panose="020B0604020202020204" pitchFamily="34" charset="0"/>
              <a:buChar char="•"/>
            </a:pPr>
            <a:r>
              <a:rPr lang="en-US" sz="1200" b="0" dirty="0">
                <a:solidFill>
                  <a:schemeClr val="tx1"/>
                </a:solidFill>
                <a:hlinkClick r:id="rId4"/>
              </a:rPr>
              <a:t>25/0637r3</a:t>
            </a:r>
            <a:r>
              <a:rPr lang="en-US" sz="1200" b="0" dirty="0">
                <a:solidFill>
                  <a:schemeClr val="tx1"/>
                </a:solidFill>
              </a:rPr>
              <a:t> Joint PDT CR Trigger Frame Format Part 6		Alice Chen			 [14C SP]</a:t>
            </a:r>
          </a:p>
          <a:p>
            <a:pPr lvl="1">
              <a:buFont typeface="Arial" panose="020B0604020202020204" pitchFamily="34" charset="0"/>
              <a:buChar char="•"/>
            </a:pPr>
            <a:r>
              <a:rPr lang="en-US" sz="1200" b="0" dirty="0">
                <a:solidFill>
                  <a:schemeClr val="tx1"/>
                </a:solidFill>
                <a:hlinkClick r:id="rId5"/>
              </a:rPr>
              <a:t>25/0646r4</a:t>
            </a:r>
            <a:r>
              <a:rPr lang="en-US" sz="1200" b="0" dirty="0">
                <a:solidFill>
                  <a:schemeClr val="tx1"/>
                </a:solidFill>
              </a:rPr>
              <a:t> CR for Clause 3.2						Xiaofei WANG		 [11C SP]</a:t>
            </a:r>
          </a:p>
          <a:p>
            <a:pPr lvl="1">
              <a:buFont typeface="Arial" panose="020B0604020202020204" pitchFamily="34" charset="0"/>
              <a:buChar char="•"/>
            </a:pPr>
            <a:r>
              <a:rPr lang="en-US" sz="1200" b="0" dirty="0">
                <a:solidFill>
                  <a:schemeClr val="tx1"/>
                </a:solidFill>
                <a:hlinkClick r:id="rId6"/>
              </a:rPr>
              <a:t>25/0717r4</a:t>
            </a:r>
            <a:r>
              <a:rPr lang="en-US" sz="1200" b="0" dirty="0">
                <a:solidFill>
                  <a:schemeClr val="tx1"/>
                </a:solidFill>
              </a:rPr>
              <a:t> PDT JOINT Abbreviations and Acronyms  		Akira Kishida		 	 [5C SP]</a:t>
            </a:r>
          </a:p>
          <a:p>
            <a:pPr lvl="1">
              <a:buFont typeface="Arial" panose="020B0604020202020204" pitchFamily="34" charset="0"/>
              <a:buChar char="•"/>
            </a:pPr>
            <a:r>
              <a:rPr lang="en-US" sz="1200" b="0" dirty="0">
                <a:solidFill>
                  <a:schemeClr val="tx1"/>
                </a:solidFill>
                <a:hlinkClick r:id="rId7"/>
              </a:rPr>
              <a:t>25/0773r1</a:t>
            </a:r>
            <a:r>
              <a:rPr lang="en-US" sz="1200" b="0" dirty="0">
                <a:solidFill>
                  <a:schemeClr val="tx1"/>
                </a:solidFill>
              </a:rPr>
              <a:t> CR-Joint </a:t>
            </a:r>
            <a:r>
              <a:rPr lang="en-US" sz="1200" b="0" dirty="0" err="1">
                <a:solidFill>
                  <a:schemeClr val="tx1"/>
                </a:solidFill>
              </a:rPr>
              <a:t>CIDs_in</a:t>
            </a:r>
            <a:r>
              <a:rPr lang="en-US" sz="1200" b="0" dirty="0">
                <a:solidFill>
                  <a:schemeClr val="tx1"/>
                </a:solidFill>
              </a:rPr>
              <a:t> 9.3.1.19NDPA frame format		Juan Fang			 [7C SP]</a:t>
            </a:r>
            <a:endParaRPr lang="en-GB" sz="1200" dirty="0">
              <a:solidFill>
                <a:schemeClr val="bg1">
                  <a:lumMod val="65000"/>
                </a:schemeClr>
              </a:solidFill>
            </a:endParaRPr>
          </a:p>
          <a:p>
            <a:pPr>
              <a:buFont typeface="Arial" panose="020B0604020202020204" pitchFamily="34" charset="0"/>
              <a:buChar char="•"/>
            </a:pPr>
            <a:endParaRPr lang="en-GB" sz="1800" dirty="0"/>
          </a:p>
          <a:p>
            <a:endParaRPr lang="en-US" sz="1400" dirty="0"/>
          </a:p>
        </p:txBody>
      </p:sp>
      <p:sp>
        <p:nvSpPr>
          <p:cNvPr id="4" name="Slide Number Placeholder 3">
            <a:extLst>
              <a:ext uri="{FF2B5EF4-FFF2-40B4-BE49-F238E27FC236}">
                <a16:creationId xmlns:a16="http://schemas.microsoft.com/office/drawing/2014/main" id="{97230665-EAA3-9083-E3CE-5CF3064F38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1652020-C396-D635-D713-64593E251EF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737B86F-585D-D02F-585B-806FD9F11FA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85043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a:xfrm>
            <a:off x="685800" y="1524000"/>
            <a:ext cx="7770813" cy="4951413"/>
          </a:xfrm>
        </p:spPr>
        <p:txBody>
          <a:bodyPr/>
          <a:lstStyle/>
          <a:p>
            <a:pPr marL="342900" marR="0" lvl="0" indent="-342900">
              <a:spcBef>
                <a:spcPts val="0"/>
              </a:spcBef>
              <a:spcAft>
                <a:spcPts val="1200"/>
              </a:spcAft>
              <a:buFont typeface="Times New Roman" panose="02020603050405020304" pitchFamily="18" charset="0"/>
              <a:buChar char="-"/>
            </a:pPr>
            <a:r>
              <a:rPr lang="en-US" sz="900" b="1" dirty="0">
                <a:solidFill>
                  <a:srgbClr val="FF0000"/>
                </a:solidFill>
                <a:effectLst/>
                <a:highlight>
                  <a:srgbClr val="00FFFF"/>
                </a:highlight>
                <a:latin typeface="Times New Roman" panose="02020603050405020304" pitchFamily="18" charset="0"/>
                <a:ea typeface="Times New Roman" panose="02020603050405020304" pitchFamily="18" charset="0"/>
              </a:rPr>
              <a:t>March 17-21 			(Monday-Friday) 						 	Holiday</a:t>
            </a:r>
            <a:endParaRPr lang="en-US" sz="9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May 26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May 29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02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05 				(Thursday) 		 	 – MAC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09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12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16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19				(Thursday) 		 	–  MAC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23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26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30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dirty="0">
                <a:solidFill>
                  <a:schemeClr val="tx1"/>
                </a:solidFill>
                <a:latin typeface="Times New Roman" panose="02020603050405020304" pitchFamily="18" charset="0"/>
                <a:ea typeface="Times New Roman" panose="02020603050405020304" pitchFamily="18" charset="0"/>
              </a:rPr>
              <a:t>July</a:t>
            </a:r>
            <a:r>
              <a:rPr lang="en-US" sz="900" b="1" dirty="0">
                <a:solidFill>
                  <a:schemeClr val="tx1"/>
                </a:solidFill>
                <a:effectLst/>
                <a:latin typeface="Times New Roman" panose="02020603050405020304" pitchFamily="18" charset="0"/>
                <a:ea typeface="Times New Roman" panose="02020603050405020304" pitchFamily="18" charset="0"/>
              </a:rPr>
              <a:t> 03 				(Thursday)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10:00-12:00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July 07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dirty="0">
                <a:solidFill>
                  <a:schemeClr val="tx1"/>
                </a:solidFill>
                <a:latin typeface="Times New Roman" panose="02020603050405020304" pitchFamily="18" charset="0"/>
                <a:ea typeface="Times New Roman" panose="02020603050405020304" pitchFamily="18" charset="0"/>
              </a:rPr>
              <a:t>July</a:t>
            </a:r>
            <a:r>
              <a:rPr lang="en-US" sz="900" b="1" dirty="0">
                <a:solidFill>
                  <a:schemeClr val="tx1"/>
                </a:solidFill>
                <a:effectLst/>
                <a:latin typeface="Times New Roman" panose="02020603050405020304" pitchFamily="18" charset="0"/>
                <a:ea typeface="Times New Roman" panose="02020603050405020304" pitchFamily="18" charset="0"/>
              </a:rPr>
              <a:t> 10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 </a:t>
            </a:r>
          </a:p>
          <a:p>
            <a:pPr>
              <a:spcBef>
                <a:spcPts val="0"/>
              </a:spcBef>
              <a:spcAft>
                <a:spcPts val="1200"/>
              </a:spcAft>
              <a:buFont typeface="Times New Roman" panose="02020603050405020304" pitchFamily="18" charset="0"/>
              <a:buChar char="-"/>
            </a:pPr>
            <a:r>
              <a:rPr lang="en-US" sz="900" b="1" dirty="0">
                <a:solidFill>
                  <a:srgbClr val="FF0000"/>
                </a:solidFill>
                <a:effectLst/>
                <a:highlight>
                  <a:srgbClr val="00FFFF"/>
                </a:highlight>
                <a:latin typeface="Times New Roman" panose="02020603050405020304" pitchFamily="18" charset="0"/>
                <a:ea typeface="Times New Roman" panose="02020603050405020304" pitchFamily="18" charset="0"/>
              </a:rPr>
              <a:t>July 14-18				(Monday-Friday) 							Holiday</a:t>
            </a:r>
            <a:endParaRPr lang="en-US" sz="9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8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 PHY ad-hoc session to be announced 10 days in advance.</a:t>
            </a:r>
            <a:endParaRPr lang="en-US" sz="9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r>
              <a:rPr lang="en-US" dirty="0"/>
              <a:t>2-day PHY/3-day MAC ad-hoc (hybrid mode)</a:t>
            </a:r>
          </a:p>
          <a:p>
            <a:r>
              <a:rPr lang="en-US" dirty="0"/>
              <a:t>San Diego, CA, September 10-12, 2025</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255926</TotalTime>
  <Words>10238</Words>
  <Application>Microsoft Office PowerPoint</Application>
  <PresentationFormat>On-screen Show (4:3)</PresentationFormat>
  <Paragraphs>1477</Paragraphs>
  <Slides>66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6"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Straw Poll (Jay)</vt:lpstr>
      <vt:lpstr>SP (Alice)</vt:lpstr>
      <vt:lpstr>Alice (SP2)</vt:lpstr>
      <vt:lpstr>Alice SP 3</vt:lpstr>
      <vt:lpstr>PDTs/CRs/Submissions</vt:lpstr>
      <vt:lpstr>Thursday Joint Agenda–PM2</vt:lpstr>
      <vt:lpstr>Straw Polls (40 mins) </vt:lpstr>
      <vt:lpstr>Teleconference Plan</vt:lpstr>
      <vt:lpstr>Ad-hoc Plan </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2025-05-15T13:53:57Z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