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584" r:id="rId24"/>
    <p:sldId id="1583" r:id="rId25"/>
    <p:sldId id="1587" r:id="rId26"/>
    <p:sldId id="1586" r:id="rId27"/>
    <p:sldId id="1429" r:id="rId28"/>
    <p:sldId id="1588" r:id="rId29"/>
    <p:sldId id="1589" r:id="rId30"/>
    <p:sldId id="1448" r:id="rId31"/>
    <p:sldId id="1006" r:id="rId32"/>
    <p:sldId id="1178" r:id="rId33"/>
    <p:sldId id="1023" r:id="rId34"/>
    <p:sldId id="1024" r:id="rId35"/>
    <p:sldId id="1520" r:id="rId36"/>
    <p:sldId id="1496" r:id="rId37"/>
    <p:sldId id="1590" r:id="rId38"/>
    <p:sldId id="1569" r:id="rId39"/>
    <p:sldId id="1591" r:id="rId40"/>
    <p:sldId id="1570" r:id="rId41"/>
    <p:sldId id="1571" r:id="rId42"/>
    <p:sldId id="1572" r:id="rId43"/>
    <p:sldId id="1573" r:id="rId44"/>
    <p:sldId id="1594" r:id="rId45"/>
    <p:sldId id="1575" r:id="rId46"/>
    <p:sldId id="1576" r:id="rId47"/>
    <p:sldId id="1577" r:id="rId48"/>
    <p:sldId id="1578" r:id="rId49"/>
    <p:sldId id="1579" r:id="rId50"/>
    <p:sldId id="1574" r:id="rId51"/>
    <p:sldId id="1595" r:id="rId52"/>
    <p:sldId id="1581" r:id="rId53"/>
    <p:sldId id="1508" r:id="rId54"/>
    <p:sldId id="1597" r:id="rId55"/>
    <p:sldId id="1598" r:id="rId56"/>
    <p:sldId id="1599" r:id="rId57"/>
    <p:sldId id="1600" r:id="rId58"/>
    <p:sldId id="1593" r:id="rId59"/>
    <p:sldId id="356" r:id="rId60"/>
    <p:sldId id="1596" r:id="rId61"/>
    <p:sldId id="997" r:id="rId62"/>
    <p:sldId id="1564" r:id="rId63"/>
    <p:sldId id="362" r:id="rId64"/>
    <p:sldId id="1494" r:id="rId65"/>
    <p:sldId id="1034" r:id="rId66"/>
    <p:sldId id="323" r:id="rId6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6734D3-8E7C-42BC-9DE3-F10657D3ECDA}" v="371" dt="2025-05-15T13:31:33.3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7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pChg chg="mod">
          <ac:chgData name="Alfred Asterjadhi" userId="39de57b9-85c0-4fd1-aaac-8ca2b6560ad0" providerId="ADAL" clId="{89E0D6AD-A873-475F-87A1-A386DD6C72F3}" dt="2025-04-01T00:50:51.612" v="12" actId="6549"/>
          <ac:spMkLst>
            <pc:docMk/>
            <pc:sldMk cId="0" sldId="256"/>
            <ac:spMk id="3074" creationId="{00000000-0000-0000-0000-000000000000}"/>
          </ac:spMkLst>
        </pc:spChg>
      </pc:sldChg>
      <pc:sldMasterChg chg="modSp mod">
        <pc:chgData name="Alfred Asterjadhi" userId="39de57b9-85c0-4fd1-aaac-8ca2b6560ad0" providerId="ADAL" clId="{89E0D6AD-A873-475F-87A1-A386DD6C72F3}" dt="2025-04-01T00:50:34.843" v="6" actId="6549"/>
        <pc:sldMasterMkLst>
          <pc:docMk/>
          <pc:sldMasterMk cId="0" sldId="2147483648"/>
        </pc:sldMasterMkLst>
        <pc:spChg chg="mod">
          <ac:chgData name="Alfred Asterjadhi" userId="39de57b9-85c0-4fd1-aaac-8ca2b6560ad0" providerId="ADAL" clId="{89E0D6AD-A873-475F-87A1-A386DD6C72F3}" dt="2025-04-01T00:50:34.843" v="6" actId="6549"/>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ldChg>
      <pc:sldChg chg="modSp mod">
        <pc:chgData name="Alfred Asterjadhi" userId="39de57b9-85c0-4fd1-aaac-8ca2b6560ad0" providerId="ADAL" clId="{20C04A7C-C7CF-4EAA-88F9-CE4E5F5C1CFC}" dt="2025-01-12T23:42:30.492" v="6249" actId="20577"/>
        <pc:sldMkLst>
          <pc:docMk/>
          <pc:sldMk cId="0" sldId="257"/>
        </pc:sldMkLst>
      </pc:sldChg>
      <pc:sldChg chg="modSp mod">
        <pc:chgData name="Alfred Asterjadhi" userId="39de57b9-85c0-4fd1-aaac-8ca2b6560ad0" providerId="ADAL" clId="{20C04A7C-C7CF-4EAA-88F9-CE4E5F5C1CFC}" dt="2025-01-06T15:44:53.361" v="1263" actId="313"/>
        <pc:sldMkLst>
          <pc:docMk/>
          <pc:sldMk cId="3254182675" sldId="258"/>
        </pc:sldMkLst>
      </pc:sldChg>
      <pc:sldChg chg="modSp mod">
        <pc:chgData name="Alfred Asterjadhi" userId="39de57b9-85c0-4fd1-aaac-8ca2b6560ad0" providerId="ADAL" clId="{20C04A7C-C7CF-4EAA-88F9-CE4E5F5C1CFC}" dt="2025-01-06T15:44:54.312" v="1265" actId="313"/>
        <pc:sldMkLst>
          <pc:docMk/>
          <pc:sldMk cId="3136880362" sldId="260"/>
        </pc:sldMkLst>
      </pc:sldChg>
      <pc:sldChg chg="modSp mod">
        <pc:chgData name="Alfred Asterjadhi" userId="39de57b9-85c0-4fd1-aaac-8ca2b6560ad0" providerId="ADAL" clId="{20C04A7C-C7CF-4EAA-88F9-CE4E5F5C1CFC}" dt="2025-01-06T15:44:55.177" v="1267" actId="313"/>
        <pc:sldMkLst>
          <pc:docMk/>
          <pc:sldMk cId="1676196551" sldId="261"/>
        </pc:sldMkLst>
      </pc:sldChg>
      <pc:sldChg chg="modSp mod">
        <pc:chgData name="Alfred Asterjadhi" userId="39de57b9-85c0-4fd1-aaac-8ca2b6560ad0" providerId="ADAL" clId="{20C04A7C-C7CF-4EAA-88F9-CE4E5F5C1CFC}" dt="2025-01-06T15:44:55.639" v="1268" actId="313"/>
        <pc:sldMkLst>
          <pc:docMk/>
          <pc:sldMk cId="2927177891" sldId="263"/>
        </pc:sldMkLst>
      </pc:sldChg>
      <pc:sldChg chg="modSp mod">
        <pc:chgData name="Alfred Asterjadhi" userId="39de57b9-85c0-4fd1-aaac-8ca2b6560ad0" providerId="ADAL" clId="{20C04A7C-C7CF-4EAA-88F9-CE4E5F5C1CFC}" dt="2025-01-06T15:44:56.039" v="1269" actId="313"/>
        <pc:sldMkLst>
          <pc:docMk/>
          <pc:sldMk cId="4277600907" sldId="264"/>
        </pc:sldMkLst>
      </pc:sldChg>
      <pc:sldChg chg="modSp mod">
        <pc:chgData name="Alfred Asterjadhi" userId="39de57b9-85c0-4fd1-aaac-8ca2b6560ad0" providerId="ADAL" clId="{20C04A7C-C7CF-4EAA-88F9-CE4E5F5C1CFC}" dt="2025-01-06T15:44:56.240" v="1270" actId="313"/>
        <pc:sldMkLst>
          <pc:docMk/>
          <pc:sldMk cId="2436815634" sldId="265"/>
        </pc:sldMkLst>
      </pc:sldChg>
      <pc:sldChg chg="modSp mod">
        <pc:chgData name="Alfred Asterjadhi" userId="39de57b9-85c0-4fd1-aaac-8ca2b6560ad0" providerId="ADAL" clId="{20C04A7C-C7CF-4EAA-88F9-CE4E5F5C1CFC}" dt="2025-01-06T15:44:56.389" v="1271" actId="313"/>
        <pc:sldMkLst>
          <pc:docMk/>
          <pc:sldMk cId="2400177835" sldId="266"/>
        </pc:sldMkLst>
      </pc:sldChg>
      <pc:sldChg chg="modSp mod">
        <pc:chgData name="Alfred Asterjadhi" userId="39de57b9-85c0-4fd1-aaac-8ca2b6560ad0" providerId="ADAL" clId="{20C04A7C-C7CF-4EAA-88F9-CE4E5F5C1CFC}" dt="2025-01-06T15:44:57.409" v="1276" actId="313"/>
        <pc:sldMkLst>
          <pc:docMk/>
          <pc:sldMk cId="132832093" sldId="267"/>
        </pc:sldMkLst>
      </pc:sldChg>
      <pc:sldChg chg="modSp mod">
        <pc:chgData name="Alfred Asterjadhi" userId="39de57b9-85c0-4fd1-aaac-8ca2b6560ad0" providerId="ADAL" clId="{20C04A7C-C7CF-4EAA-88F9-CE4E5F5C1CFC}" dt="2025-01-12T09:13:57.960" v="5915" actId="20577"/>
        <pc:sldMkLst>
          <pc:docMk/>
          <pc:sldMk cId="3976818858" sldId="269"/>
        </pc:sldMkLst>
      </pc:sldChg>
      <pc:sldChg chg="modSp mod">
        <pc:chgData name="Alfred Asterjadhi" userId="39de57b9-85c0-4fd1-aaac-8ca2b6560ad0" providerId="ADAL" clId="{20C04A7C-C7CF-4EAA-88F9-CE4E5F5C1CFC}" dt="2025-01-06T15:44:56.563" v="1272" actId="313"/>
        <pc:sldMkLst>
          <pc:docMk/>
          <pc:sldMk cId="3387863760" sldId="270"/>
        </pc:sldMkLst>
      </pc:sldChg>
      <pc:sldChg chg="modSp mod">
        <pc:chgData name="Alfred Asterjadhi" userId="39de57b9-85c0-4fd1-aaac-8ca2b6560ad0" providerId="ADAL" clId="{20C04A7C-C7CF-4EAA-88F9-CE4E5F5C1CFC}" dt="2025-01-06T15:44:57.615" v="1277" actId="313"/>
        <pc:sldMkLst>
          <pc:docMk/>
          <pc:sldMk cId="2243228416" sldId="299"/>
        </pc:sldMkLst>
      </pc:sldChg>
      <pc:sldChg chg="modSp mod">
        <pc:chgData name="Alfred Asterjadhi" userId="39de57b9-85c0-4fd1-aaac-8ca2b6560ad0" providerId="ADAL" clId="{20C04A7C-C7CF-4EAA-88F9-CE4E5F5C1CFC}" dt="2025-01-06T15:45:09.481" v="1330" actId="313"/>
        <pc:sldMkLst>
          <pc:docMk/>
          <pc:sldMk cId="1677969607" sldId="323"/>
        </pc:sldMkLst>
      </pc:sldChg>
      <pc:sldChg chg="modSp mod">
        <pc:chgData name="Alfred Asterjadhi" userId="39de57b9-85c0-4fd1-aaac-8ca2b6560ad0" providerId="ADAL" clId="{20C04A7C-C7CF-4EAA-88F9-CE4E5F5C1CFC}" dt="2025-01-06T15:44:54.799" v="1266" actId="313"/>
        <pc:sldMkLst>
          <pc:docMk/>
          <pc:sldMk cId="1908471061" sldId="328"/>
        </pc:sldMkLst>
      </pc:sldChg>
      <pc:sldChg chg="modSp mod">
        <pc:chgData name="Alfred Asterjadhi" userId="39de57b9-85c0-4fd1-aaac-8ca2b6560ad0" providerId="ADAL" clId="{20C04A7C-C7CF-4EAA-88F9-CE4E5F5C1CFC}" dt="2025-01-06T15:44:56.699" v="1273" actId="313"/>
        <pc:sldMkLst>
          <pc:docMk/>
          <pc:sldMk cId="15571502" sldId="330"/>
        </pc:sldMkLst>
      </pc:sldChg>
      <pc:sldChg chg="modSp mod">
        <pc:chgData name="Alfred Asterjadhi" userId="39de57b9-85c0-4fd1-aaac-8ca2b6560ad0" providerId="ADAL" clId="{20C04A7C-C7CF-4EAA-88F9-CE4E5F5C1CFC}" dt="2025-01-06T15:44:57.039" v="1274" actId="313"/>
        <pc:sldMkLst>
          <pc:docMk/>
          <pc:sldMk cId="3200711991" sldId="331"/>
        </pc:sldMkLst>
      </pc:sldChg>
      <pc:sldChg chg="modSp mod">
        <pc:chgData name="Alfred Asterjadhi" userId="39de57b9-85c0-4fd1-aaac-8ca2b6560ad0" providerId="ADAL" clId="{20C04A7C-C7CF-4EAA-88F9-CE4E5F5C1CFC}" dt="2025-01-06T15:44:57.226" v="1275" actId="313"/>
        <pc:sldMkLst>
          <pc:docMk/>
          <pc:sldMk cId="2409609221" sldId="332"/>
        </pc:sldMkLst>
      </pc:sldChg>
      <pc:sldChg chg="modSp mod">
        <pc:chgData name="Alfred Asterjadhi" userId="39de57b9-85c0-4fd1-aaac-8ca2b6560ad0" providerId="ADAL" clId="{20C04A7C-C7CF-4EAA-88F9-CE4E5F5C1CFC}" dt="2025-01-06T15:44:52.704" v="1262" actId="313"/>
        <pc:sldMkLst>
          <pc:docMk/>
          <pc:sldMk cId="3843208451" sldId="333"/>
        </pc:sldMkLst>
      </pc:sldChg>
      <pc:sldChg chg="modSp mod">
        <pc:chgData name="Alfred Asterjadhi" userId="39de57b9-85c0-4fd1-aaac-8ca2b6560ad0" providerId="ADAL" clId="{20C04A7C-C7CF-4EAA-88F9-CE4E5F5C1CFC}" dt="2025-01-06T15:44:53.872" v="1264" actId="313"/>
        <pc:sldMkLst>
          <pc:docMk/>
          <pc:sldMk cId="3977221359" sldId="340"/>
        </pc:sldMkLst>
      </pc:sldChg>
      <pc:sldChg chg="modSp mod">
        <pc:chgData name="Alfred Asterjadhi" userId="39de57b9-85c0-4fd1-aaac-8ca2b6560ad0" providerId="ADAL" clId="{20C04A7C-C7CF-4EAA-88F9-CE4E5F5C1CFC}" dt="2025-01-16T07:06:44.449" v="16295" actId="20577"/>
        <pc:sldMkLst>
          <pc:docMk/>
          <pc:sldMk cId="3930036297" sldId="356"/>
        </pc:sldMkLst>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ldChg>
      <pc:sldChg chg="addSp delSp modSp mod chgLayout">
        <pc:chgData name="Alfred Asterjadhi" userId="39de57b9-85c0-4fd1-aaac-8ca2b6560ad0" providerId="ADAL" clId="{20C04A7C-C7CF-4EAA-88F9-CE4E5F5C1CFC}" dt="2025-01-16T08:32:04.811" v="16373" actId="207"/>
        <pc:sldMkLst>
          <pc:docMk/>
          <pc:sldMk cId="3140364693" sldId="997"/>
        </pc:sldMkLst>
      </pc:sldChg>
      <pc:sldChg chg="modSp mod">
        <pc:chgData name="Alfred Asterjadhi" userId="39de57b9-85c0-4fd1-aaac-8ca2b6560ad0" providerId="ADAL" clId="{20C04A7C-C7CF-4EAA-88F9-CE4E5F5C1CFC}" dt="2025-01-13T01:54:05.180" v="8406" actId="13926"/>
        <pc:sldMkLst>
          <pc:docMk/>
          <pc:sldMk cId="3233208257" sldId="1006"/>
        </pc:sldMkLst>
      </pc:sldChg>
      <pc:sldChg chg="modSp mod">
        <pc:chgData name="Alfred Asterjadhi" userId="39de57b9-85c0-4fd1-aaac-8ca2b6560ad0" providerId="ADAL" clId="{20C04A7C-C7CF-4EAA-88F9-CE4E5F5C1CFC}" dt="2025-01-13T01:23:23.100" v="8137" actId="207"/>
        <pc:sldMkLst>
          <pc:docMk/>
          <pc:sldMk cId="4200130042" sldId="1023"/>
        </pc:sldMkLst>
      </pc:sldChg>
      <pc:sldChg chg="modSp mod">
        <pc:chgData name="Alfred Asterjadhi" userId="39de57b9-85c0-4fd1-aaac-8ca2b6560ad0" providerId="ADAL" clId="{20C04A7C-C7CF-4EAA-88F9-CE4E5F5C1CFC}" dt="2025-01-13T01:43:13.216" v="8217" actId="13926"/>
        <pc:sldMkLst>
          <pc:docMk/>
          <pc:sldMk cId="793576429" sldId="1024"/>
        </pc:sldMkLst>
      </pc:sldChg>
      <pc:sldChg chg="addSp delSp modSp mod chgLayout">
        <pc:chgData name="Alfred Asterjadhi" userId="39de57b9-85c0-4fd1-aaac-8ca2b6560ad0" providerId="ADAL" clId="{20C04A7C-C7CF-4EAA-88F9-CE4E5F5C1CFC}" dt="2025-01-13T02:56:22.947" v="8679" actId="207"/>
        <pc:sldMkLst>
          <pc:docMk/>
          <pc:sldMk cId="3287547131" sldId="1028"/>
        </pc:sldMkLst>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3T20:01:42.509" v="8645" actId="6549"/>
        <pc:sldMkLst>
          <pc:docMk/>
          <pc:sldMk cId="0" sldId="256"/>
        </pc:sldMkLst>
        <pc:spChg chg="mod">
          <ac:chgData name="Alfred Asterjadhi" userId="39de57b9-85c0-4fd1-aaac-8ca2b6560ad0" providerId="ADAL" clId="{6F91C6B6-C7CD-4B50-9CF6-479980899DB7}" dt="2025-03-13T20:01:42.509" v="8645" actId="6549"/>
          <ac:spMkLst>
            <pc:docMk/>
            <pc:sldMk cId="0" sldId="256"/>
            <ac:spMk id="3074" creationId="{00000000-0000-0000-0000-000000000000}"/>
          </ac:spMkLst>
        </pc:spChg>
      </pc:sldChg>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20T17:44:27.001" v="9407" actId="13926"/>
        <pc:sldMkLst>
          <pc:docMk/>
          <pc:sldMk cId="3930036297" sldId="356"/>
        </pc:sldMkLst>
        <pc:spChg chg="mod">
          <ac:chgData name="Alfred Asterjadhi" userId="39de57b9-85c0-4fd1-aaac-8ca2b6560ad0" providerId="ADAL" clId="{6F91C6B6-C7CD-4B50-9CF6-479980899DB7}" dt="2025-03-20T17:44:27.001" v="9407" actId="13926"/>
          <ac:spMkLst>
            <pc:docMk/>
            <pc:sldMk cId="3930036297" sldId="356"/>
            <ac:spMk id="2" creationId="{4B5F0D0E-8BB7-48AB-9160-728B8B3399A2}"/>
          </ac:spMkLst>
        </pc:spChg>
        <pc:spChg chg="mod">
          <ac:chgData name="Alfred Asterjadhi" userId="39de57b9-85c0-4fd1-aaac-8ca2b6560ad0" providerId="ADAL" clId="{6F91C6B6-C7CD-4B50-9CF6-479980899DB7}" dt="2025-03-13T20:06:52.126" v="8658"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graphicFrameChg chg="mod modGraphic">
          <ac:chgData name="Alfred Asterjadhi" userId="39de57b9-85c0-4fd1-aaac-8ca2b6560ad0" providerId="ADAL" clId="{6F91C6B6-C7CD-4B50-9CF6-479980899DB7}" dt="2025-03-20T17:45:32.262" v="9423"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pChg chg="mod">
          <ac:chgData name="Alfred Asterjadhi" userId="39de57b9-85c0-4fd1-aaac-8ca2b6560ad0" providerId="ADAL" clId="{6F91C6B6-C7CD-4B50-9CF6-479980899DB7}" dt="2025-03-13T23:47:12.136" v="9404" actId="6549"/>
          <ac:spMkLst>
            <pc:docMk/>
            <pc:sldMasterMk cId="0" sldId="2147483648"/>
            <ac:spMk id="10" creationId="{00000000-0000-0000-0000-000000000000}"/>
          </ac:spMkLst>
        </pc:sp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15T13:35:12.238" v="5948" actId="20577"/>
      <pc:docMkLst>
        <pc:docMk/>
      </pc:docMkLst>
      <pc:sldChg chg="modSp mod">
        <pc:chgData name="Alfred Asterjadhi" userId="39de57b9-85c0-4fd1-aaac-8ca2b6560ad0" providerId="ADAL" clId="{A86734D3-8E7C-42BC-9DE3-F10657D3ECDA}" dt="2025-05-15T13:35:12.238" v="5948" actId="20577"/>
        <pc:sldMkLst>
          <pc:docMk/>
          <pc:sldMk cId="0" sldId="256"/>
        </pc:sldMkLst>
        <pc:spChg chg="mod">
          <ac:chgData name="Alfred Asterjadhi" userId="39de57b9-85c0-4fd1-aaac-8ca2b6560ad0" providerId="ADAL" clId="{A86734D3-8E7C-42BC-9DE3-F10657D3ECDA}" dt="2025-05-15T13:35:12.238" v="5948" actId="20577"/>
          <ac:spMkLst>
            <pc:docMk/>
            <pc:sldMk cId="0" sldId="256"/>
            <ac:spMk id="3074" creationId="{00000000-0000-0000-0000-000000000000}"/>
          </ac:spMkLst>
        </pc:spChg>
      </pc:sldChg>
      <pc:sldChg chg="modSp mod">
        <pc:chgData name="Alfred Asterjadhi" userId="39de57b9-85c0-4fd1-aaac-8ca2b6560ad0" providerId="ADAL" clId="{A86734D3-8E7C-42BC-9DE3-F10657D3ECDA}" dt="2025-05-12T08:00:31.135" v="2814" actId="6549"/>
        <pc:sldMkLst>
          <pc:docMk/>
          <pc:sldMk cId="3976818858" sldId="269"/>
        </pc:sldMkLst>
        <pc:graphicFrameChg chg="mod modGraphic">
          <ac:chgData name="Alfred Asterjadhi" userId="39de57b9-85c0-4fd1-aaac-8ca2b6560ad0" providerId="ADAL" clId="{A86734D3-8E7C-42BC-9DE3-F10657D3ECDA}" dt="2025-05-12T08:00:31.135" v="2814"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86734D3-8E7C-42BC-9DE3-F10657D3ECDA}" dt="2025-05-13T00:29:46.330" v="3407" actId="313"/>
        <pc:sldMkLst>
          <pc:docMk/>
          <pc:sldMk cId="2243228416" sldId="299"/>
        </pc:sldMkLst>
        <pc:spChg chg="mod">
          <ac:chgData name="Alfred Asterjadhi" userId="39de57b9-85c0-4fd1-aaac-8ca2b6560ad0" providerId="ADAL" clId="{A86734D3-8E7C-42BC-9DE3-F10657D3ECDA}" dt="2025-05-13T00:29:45.392" v="3405" actId="313"/>
          <ac:spMkLst>
            <pc:docMk/>
            <pc:sldMk cId="2243228416" sldId="299"/>
            <ac:spMk id="3" creationId="{3857177C-4F12-41D1-AB93-6925069E5DB9}"/>
          </ac:spMkLst>
        </pc:spChg>
        <pc:spChg chg="mod">
          <ac:chgData name="Alfred Asterjadhi" userId="39de57b9-85c0-4fd1-aaac-8ca2b6560ad0" providerId="ADAL" clId="{A86734D3-8E7C-42BC-9DE3-F10657D3ECDA}" dt="2025-05-13T00:29:46.330" v="3407" actId="313"/>
          <ac:spMkLst>
            <pc:docMk/>
            <pc:sldMk cId="2243228416" sldId="299"/>
            <ac:spMk id="17" creationId="{442A1050-6527-4B2E-A943-E125D6B48B52}"/>
          </ac:spMkLst>
        </pc:spChg>
      </pc:sldChg>
      <pc:sldChg chg="addSp modSp mod">
        <pc:chgData name="Alfred Asterjadhi" userId="39de57b9-85c0-4fd1-aaac-8ca2b6560ad0" providerId="ADAL" clId="{A86734D3-8E7C-42BC-9DE3-F10657D3ECDA}" dt="2025-05-15T13:29:34.158" v="5900" actId="20577"/>
        <pc:sldMkLst>
          <pc:docMk/>
          <pc:sldMk cId="3930036297" sldId="356"/>
        </pc:sldMkLst>
        <pc:spChg chg="mod">
          <ac:chgData name="Alfred Asterjadhi" userId="39de57b9-85c0-4fd1-aaac-8ca2b6560ad0" providerId="ADAL" clId="{A86734D3-8E7C-42BC-9DE3-F10657D3ECDA}" dt="2025-05-15T07:38:20.825" v="4786" actId="13926"/>
          <ac:spMkLst>
            <pc:docMk/>
            <pc:sldMk cId="3930036297" sldId="356"/>
            <ac:spMk id="2" creationId="{4B5F0D0E-8BB7-48AB-9160-728B8B3399A2}"/>
          </ac:spMkLst>
        </pc:spChg>
        <pc:spChg chg="mod">
          <ac:chgData name="Alfred Asterjadhi" userId="39de57b9-85c0-4fd1-aaac-8ca2b6560ad0" providerId="ADAL" clId="{A86734D3-8E7C-42BC-9DE3-F10657D3ECDA}" dt="2025-05-15T13:29:34.158" v="5900" actId="20577"/>
          <ac:spMkLst>
            <pc:docMk/>
            <pc:sldMk cId="3930036297" sldId="356"/>
            <ac:spMk id="3" creationId="{DFB0BA47-D7B6-4F95-932E-A7AA615BC440}"/>
          </ac:spMkLst>
        </pc:spChg>
        <pc:graphicFrameChg chg="add mod">
          <ac:chgData name="Alfred Asterjadhi" userId="39de57b9-85c0-4fd1-aaac-8ca2b6560ad0" providerId="ADAL" clId="{A86734D3-8E7C-42BC-9DE3-F10657D3ECDA}" dt="2025-05-15T07:36:00.673" v="4690"/>
          <ac:graphicFrameMkLst>
            <pc:docMk/>
            <pc:sldMk cId="3930036297" sldId="356"/>
            <ac:graphicFrameMk id="7" creationId="{718F03F7-F63D-CC97-0B80-F6CEBB9753EC}"/>
          </ac:graphicFrameMkLst>
        </pc:graphicFrameChg>
      </pc:sldChg>
      <pc:sldChg chg="modSp mod">
        <pc:chgData name="Alfred Asterjadhi" userId="39de57b9-85c0-4fd1-aaac-8ca2b6560ad0" providerId="ADAL" clId="{A86734D3-8E7C-42BC-9DE3-F10657D3ECDA}" dt="2025-05-15T13:12:21.399" v="5770" actId="20577"/>
        <pc:sldMkLst>
          <pc:docMk/>
          <pc:sldMk cId="3140364693" sldId="997"/>
        </pc:sldMkLst>
        <pc:spChg chg="mod">
          <ac:chgData name="Alfred Asterjadhi" userId="39de57b9-85c0-4fd1-aaac-8ca2b6560ad0" providerId="ADAL" clId="{A86734D3-8E7C-42BC-9DE3-F10657D3ECDA}" dt="2025-05-15T13:12:21.399" v="5770" actId="20577"/>
          <ac:spMkLst>
            <pc:docMk/>
            <pc:sldMk cId="3140364693" sldId="997"/>
            <ac:spMk id="11" creationId="{56CAC599-A324-2076-1C08-4E78F2098B8E}"/>
          </ac:spMkLst>
        </pc:spChg>
      </pc:sldChg>
      <pc:sldChg chg="modSp mod">
        <pc:chgData name="Alfred Asterjadhi" userId="39de57b9-85c0-4fd1-aaac-8ca2b6560ad0" providerId="ADAL" clId="{A86734D3-8E7C-42BC-9DE3-F10657D3ECDA}" dt="2025-05-13T01:32:02.034" v="3594" actId="20577"/>
        <pc:sldMkLst>
          <pc:docMk/>
          <pc:sldMk cId="3233208257" sldId="1006"/>
        </pc:sldMkLst>
        <pc:spChg chg="mod">
          <ac:chgData name="Alfred Asterjadhi" userId="39de57b9-85c0-4fd1-aaac-8ca2b6560ad0" providerId="ADAL" clId="{A86734D3-8E7C-42BC-9DE3-F10657D3ECDA}" dt="2025-05-12T11:35:31.611" v="3063" actId="13926"/>
          <ac:spMkLst>
            <pc:docMk/>
            <pc:sldMk cId="3233208257" sldId="1006"/>
            <ac:spMk id="2" creationId="{4B5F0D0E-8BB7-48AB-9160-728B8B3399A2}"/>
          </ac:spMkLst>
        </pc:spChg>
        <pc:spChg chg="mod">
          <ac:chgData name="Alfred Asterjadhi" userId="39de57b9-85c0-4fd1-aaac-8ca2b6560ad0" providerId="ADAL" clId="{A86734D3-8E7C-42BC-9DE3-F10657D3ECDA}" dt="2025-05-13T01:32:02.034" v="3594" actId="20577"/>
          <ac:spMkLst>
            <pc:docMk/>
            <pc:sldMk cId="3233208257" sldId="1006"/>
            <ac:spMk id="3" creationId="{DFB0BA47-D7B6-4F95-932E-A7AA615BC440}"/>
          </ac:spMkLst>
        </pc:spChg>
      </pc:sldChg>
      <pc:sldChg chg="modSp mod">
        <pc:chgData name="Alfred Asterjadhi" userId="39de57b9-85c0-4fd1-aaac-8ca2b6560ad0" providerId="ADAL" clId="{A86734D3-8E7C-42BC-9DE3-F10657D3ECDA}" dt="2025-05-11T16:39:26.979" v="2089" actId="6549"/>
        <pc:sldMkLst>
          <pc:docMk/>
          <pc:sldMk cId="4200130042" sldId="1023"/>
        </pc:sldMkLst>
        <pc:spChg chg="mod">
          <ac:chgData name="Alfred Asterjadhi" userId="39de57b9-85c0-4fd1-aaac-8ca2b6560ad0" providerId="ADAL" clId="{A86734D3-8E7C-42BC-9DE3-F10657D3ECDA}" dt="2025-05-11T16:39:26.979" v="2089" actId="6549"/>
          <ac:spMkLst>
            <pc:docMk/>
            <pc:sldMk cId="4200130042" sldId="1023"/>
            <ac:spMk id="3" creationId="{2682080F-BC47-47A6-E6F4-7C70F67F48F8}"/>
          </ac:spMkLst>
        </pc:spChg>
      </pc:sldChg>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pChg chg="add del mod">
          <ac:chgData name="Alfred Asterjadhi" userId="39de57b9-85c0-4fd1-aaac-8ca2b6560ad0" providerId="ADAL" clId="{A86734D3-8E7C-42BC-9DE3-F10657D3ECDA}" dt="2025-05-12T08:12:59.533" v="2851" actId="14100"/>
          <ac:spMkLst>
            <pc:docMk/>
            <pc:sldMk cId="3441807947" sldId="1178"/>
            <ac:spMk id="11" creationId="{9458135A-8216-60F1-2813-817E4D3B9978}"/>
          </ac:spMkLst>
        </pc:spChg>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pChg chg="mod">
          <ac:chgData name="Alfred Asterjadhi" userId="39de57b9-85c0-4fd1-aaac-8ca2b6560ad0" providerId="ADAL" clId="{A86734D3-8E7C-42BC-9DE3-F10657D3ECDA}" dt="2025-05-02T15:34:21.233" v="34" actId="20577"/>
          <ac:spMkLst>
            <pc:docMk/>
            <pc:sldMk cId="1880260866" sldId="1429"/>
            <ac:spMk id="2" creationId="{7A4A9085-AAA5-95CD-1ACF-2C576098F775}"/>
          </ac:spMkLst>
        </pc:spChg>
      </pc:sldChg>
      <pc:sldChg chg="addSp modSp mod">
        <pc:chgData name="Alfred Asterjadhi" userId="39de57b9-85c0-4fd1-aaac-8ca2b6560ad0" providerId="ADAL" clId="{A86734D3-8E7C-42BC-9DE3-F10657D3ECDA}" dt="2025-05-13T01:06:22.757" v="3488" actId="13926"/>
        <pc:sldMkLst>
          <pc:docMk/>
          <pc:sldMk cId="3990395463" sldId="1496"/>
        </pc:sldMkLst>
        <pc:spChg chg="mod">
          <ac:chgData name="Alfred Asterjadhi" userId="39de57b9-85c0-4fd1-aaac-8ca2b6560ad0" providerId="ADAL" clId="{A86734D3-8E7C-42BC-9DE3-F10657D3ECDA}" dt="2025-05-13T01:06:22.757" v="3488" actId="13926"/>
          <ac:spMkLst>
            <pc:docMk/>
            <pc:sldMk cId="3990395463" sldId="1496"/>
            <ac:spMk id="2" creationId="{129D05A5-1DD6-6689-4147-B119DA88B581}"/>
          </ac:spMkLst>
        </pc:spChg>
        <pc:spChg chg="mod">
          <ac:chgData name="Alfred Asterjadhi" userId="39de57b9-85c0-4fd1-aaac-8ca2b6560ad0" providerId="ADAL" clId="{A86734D3-8E7C-42BC-9DE3-F10657D3ECDA}" dt="2025-05-13T01:06:11.920" v="3486" actId="207"/>
          <ac:spMkLst>
            <pc:docMk/>
            <pc:sldMk cId="3990395463" sldId="1496"/>
            <ac:spMk id="3" creationId="{B3040EDE-E60E-18EA-8CD1-DB9B7CC7F59E}"/>
          </ac:spMkLst>
        </pc:spChg>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pChg chg="mod">
          <ac:chgData name="Alfred Asterjadhi" userId="39de57b9-85c0-4fd1-aaac-8ca2b6560ad0" providerId="ADAL" clId="{A86734D3-8E7C-42BC-9DE3-F10657D3ECDA}" dt="2025-05-13T01:26:37.086" v="3508" actId="207"/>
          <ac:spMkLst>
            <pc:docMk/>
            <pc:sldMk cId="2272934283" sldId="1520"/>
            <ac:spMk id="11" creationId="{371D8DBF-DC61-EC0E-E13B-83C463E77824}"/>
          </ac:spMkLst>
        </pc:spChg>
      </pc:sldChg>
      <pc:sldChg chg="modSp mod">
        <pc:chgData name="Alfred Asterjadhi" userId="39de57b9-85c0-4fd1-aaac-8ca2b6560ad0" providerId="ADAL" clId="{A86734D3-8E7C-42BC-9DE3-F10657D3ECDA}" dt="2025-05-15T13:14:07.136" v="5843" actId="20577"/>
        <pc:sldMkLst>
          <pc:docMk/>
          <pc:sldMk cId="1704959303" sldId="1564"/>
        </pc:sldMkLst>
        <pc:spChg chg="mod">
          <ac:chgData name="Alfred Asterjadhi" userId="39de57b9-85c0-4fd1-aaac-8ca2b6560ad0" providerId="ADAL" clId="{A86734D3-8E7C-42BC-9DE3-F10657D3ECDA}" dt="2025-05-15T13:14:07.136" v="5843" actId="20577"/>
          <ac:spMkLst>
            <pc:docMk/>
            <pc:sldMk cId="1704959303" sldId="1564"/>
            <ac:spMk id="10" creationId="{8772EFE4-209D-2B53-FDA5-85A062C85214}"/>
          </ac:spMkLst>
        </pc:spChg>
      </pc:sldChg>
      <pc:sldChg chg="addSp modSp mod">
        <pc:chgData name="Alfred Asterjadhi" userId="39de57b9-85c0-4fd1-aaac-8ca2b6560ad0" providerId="ADAL" clId="{A86734D3-8E7C-42BC-9DE3-F10657D3ECDA}" dt="2025-05-13T00:13:51.067" v="3215" actId="207"/>
        <pc:sldMkLst>
          <pc:docMk/>
          <pc:sldMk cId="4177526599" sldId="1569"/>
        </pc:sldMkLst>
        <pc:spChg chg="mod">
          <ac:chgData name="Alfred Asterjadhi" userId="39de57b9-85c0-4fd1-aaac-8ca2b6560ad0" providerId="ADAL" clId="{A86734D3-8E7C-42BC-9DE3-F10657D3ECDA}" dt="2025-05-13T00:12:19.191" v="3194" actId="13926"/>
          <ac:spMkLst>
            <pc:docMk/>
            <pc:sldMk cId="4177526599" sldId="1569"/>
            <ac:spMk id="2" creationId="{92105E53-4C8E-088A-BFFD-4DC9289CC3AD}"/>
          </ac:spMkLst>
        </pc:spChg>
        <pc:spChg chg="mod">
          <ac:chgData name="Alfred Asterjadhi" userId="39de57b9-85c0-4fd1-aaac-8ca2b6560ad0" providerId="ADAL" clId="{A86734D3-8E7C-42BC-9DE3-F10657D3ECDA}" dt="2025-05-13T00:13:51.067" v="3215" actId="207"/>
          <ac:spMkLst>
            <pc:docMk/>
            <pc:sldMk cId="4177526599" sldId="1569"/>
            <ac:spMk id="3" creationId="{3FEBC1D8-901E-134E-5C0A-C4D8746D66F6}"/>
          </ac:spMkLst>
        </pc:spChg>
      </pc:sldChg>
      <pc:sldChg chg="modSp add mod">
        <pc:chgData name="Alfred Asterjadhi" userId="39de57b9-85c0-4fd1-aaac-8ca2b6560ad0" providerId="ADAL" clId="{A86734D3-8E7C-42BC-9DE3-F10657D3ECDA}" dt="2025-05-15T04:00:58.829" v="4370" actId="20577"/>
        <pc:sldMkLst>
          <pc:docMk/>
          <pc:sldMk cId="626251860" sldId="1570"/>
        </pc:sldMkLst>
        <pc:spChg chg="mod">
          <ac:chgData name="Alfred Asterjadhi" userId="39de57b9-85c0-4fd1-aaac-8ca2b6560ad0" providerId="ADAL" clId="{A86734D3-8E7C-42BC-9DE3-F10657D3ECDA}" dt="2025-05-14T02:26:52.167" v="3776" actId="13926"/>
          <ac:spMkLst>
            <pc:docMk/>
            <pc:sldMk cId="626251860" sldId="1570"/>
            <ac:spMk id="2" creationId="{11E06F0E-B689-5AEF-FF92-B1BC4FF696EA}"/>
          </ac:spMkLst>
        </pc:spChg>
        <pc:spChg chg="mod">
          <ac:chgData name="Alfred Asterjadhi" userId="39de57b9-85c0-4fd1-aaac-8ca2b6560ad0" providerId="ADAL" clId="{A86734D3-8E7C-42BC-9DE3-F10657D3ECDA}" dt="2025-05-15T04:00:58.829" v="4370" actId="20577"/>
          <ac:spMkLst>
            <pc:docMk/>
            <pc:sldMk cId="626251860" sldId="1570"/>
            <ac:spMk id="3" creationId="{F675B243-19F9-9016-6567-E0355025AB44}"/>
          </ac:spMkLst>
        </pc:spChg>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pChg chg="mod">
          <ac:chgData name="Alfred Asterjadhi" userId="39de57b9-85c0-4fd1-aaac-8ca2b6560ad0" providerId="ADAL" clId="{A86734D3-8E7C-42BC-9DE3-F10657D3ECDA}" dt="2025-05-14T02:01:03.286" v="3704" actId="13926"/>
          <ac:spMkLst>
            <pc:docMk/>
            <pc:sldMk cId="3719436820" sldId="1571"/>
            <ac:spMk id="2" creationId="{4B97810B-39F3-1C5A-11F5-307798C8A947}"/>
          </ac:spMkLst>
        </pc:spChg>
        <pc:spChg chg="mod">
          <ac:chgData name="Alfred Asterjadhi" userId="39de57b9-85c0-4fd1-aaac-8ca2b6560ad0" providerId="ADAL" clId="{A86734D3-8E7C-42BC-9DE3-F10657D3ECDA}" dt="2025-05-14T02:07:26.642" v="3724" actId="20577"/>
          <ac:spMkLst>
            <pc:docMk/>
            <pc:sldMk cId="3719436820" sldId="1571"/>
            <ac:spMk id="3" creationId="{6F8EF5CC-217C-3325-2200-C3978B00969E}"/>
          </ac:spMkLst>
        </pc:spChg>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pChg chg="mod">
          <ac:chgData name="Alfred Asterjadhi" userId="39de57b9-85c0-4fd1-aaac-8ca2b6560ad0" providerId="ADAL" clId="{A86734D3-8E7C-42BC-9DE3-F10657D3ECDA}" dt="2025-05-14T02:24:55.447" v="3760" actId="13926"/>
          <ac:spMkLst>
            <pc:docMk/>
            <pc:sldMk cId="1350880598" sldId="1572"/>
            <ac:spMk id="2" creationId="{032CBAE5-05DC-2953-5664-7B1E2808275C}"/>
          </ac:spMkLst>
        </pc:spChg>
        <pc:spChg chg="mod">
          <ac:chgData name="Alfred Asterjadhi" userId="39de57b9-85c0-4fd1-aaac-8ca2b6560ad0" providerId="ADAL" clId="{A86734D3-8E7C-42BC-9DE3-F10657D3ECDA}" dt="2025-05-14T02:25:39.500" v="3766" actId="20577"/>
          <ac:spMkLst>
            <pc:docMk/>
            <pc:sldMk cId="1350880598" sldId="1572"/>
            <ac:spMk id="3" creationId="{A48CC64C-6160-07EC-4ACD-F0832DE7BDCB}"/>
          </ac:spMkLst>
        </pc:spChg>
      </pc:sldChg>
      <pc:sldChg chg="addSp modSp mod">
        <pc:chgData name="Alfred Asterjadhi" userId="39de57b9-85c0-4fd1-aaac-8ca2b6560ad0" providerId="ADAL" clId="{A86734D3-8E7C-42BC-9DE3-F10657D3ECDA}" dt="2025-05-14T02:07:46.048" v="3727" actId="20577"/>
        <pc:sldMkLst>
          <pc:docMk/>
          <pc:sldMk cId="3671381192" sldId="1573"/>
        </pc:sldMkLst>
        <pc:spChg chg="mod">
          <ac:chgData name="Alfred Asterjadhi" userId="39de57b9-85c0-4fd1-aaac-8ca2b6560ad0" providerId="ADAL" clId="{A86734D3-8E7C-42BC-9DE3-F10657D3ECDA}" dt="2025-05-14T02:06:50.602" v="3718" actId="13926"/>
          <ac:spMkLst>
            <pc:docMk/>
            <pc:sldMk cId="3671381192" sldId="1573"/>
            <ac:spMk id="2" creationId="{FD6FFEEB-52B8-3FE3-2ADD-B9D6FA651215}"/>
          </ac:spMkLst>
        </pc:spChg>
        <pc:spChg chg="mod">
          <ac:chgData name="Alfred Asterjadhi" userId="39de57b9-85c0-4fd1-aaac-8ca2b6560ad0" providerId="ADAL" clId="{A86734D3-8E7C-42BC-9DE3-F10657D3ECDA}" dt="2025-05-14T02:07:46.048" v="3727" actId="20577"/>
          <ac:spMkLst>
            <pc:docMk/>
            <pc:sldMk cId="3671381192" sldId="1573"/>
            <ac:spMk id="3" creationId="{2D9BAB48-1695-9187-E0D5-6F5EADAE02DB}"/>
          </ac:spMkLst>
        </pc:spChg>
      </pc:sldChg>
      <pc:sldChg chg="modSp add mod">
        <pc:chgData name="Alfred Asterjadhi" userId="39de57b9-85c0-4fd1-aaac-8ca2b6560ad0" providerId="ADAL" clId="{A86734D3-8E7C-42BC-9DE3-F10657D3ECDA}" dt="2025-05-15T04:24:44.761" v="4428" actId="20577"/>
        <pc:sldMkLst>
          <pc:docMk/>
          <pc:sldMk cId="1970120470" sldId="1574"/>
        </pc:sldMkLst>
        <pc:spChg chg="mod">
          <ac:chgData name="Alfred Asterjadhi" userId="39de57b9-85c0-4fd1-aaac-8ca2b6560ad0" providerId="ADAL" clId="{A86734D3-8E7C-42BC-9DE3-F10657D3ECDA}" dt="2025-05-13T05:10:36.330" v="3656" actId="20577"/>
          <ac:spMkLst>
            <pc:docMk/>
            <pc:sldMk cId="1970120470" sldId="1574"/>
            <ac:spMk id="2" creationId="{A8029DD9-0845-38B4-B289-711454E6542C}"/>
          </ac:spMkLst>
        </pc:spChg>
        <pc:spChg chg="mod">
          <ac:chgData name="Alfred Asterjadhi" userId="39de57b9-85c0-4fd1-aaac-8ca2b6560ad0" providerId="ADAL" clId="{A86734D3-8E7C-42BC-9DE3-F10657D3ECDA}" dt="2025-05-15T04:24:44.761" v="4428" actId="20577"/>
          <ac:spMkLst>
            <pc:docMk/>
            <pc:sldMk cId="1970120470" sldId="1574"/>
            <ac:spMk id="3" creationId="{DD87AE22-3935-F555-B51F-E0A7AABDAFE9}"/>
          </ac:spMkLst>
        </pc:spChg>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pChg chg="mod">
          <ac:chgData name="Alfred Asterjadhi" userId="39de57b9-85c0-4fd1-aaac-8ca2b6560ad0" providerId="ADAL" clId="{A86734D3-8E7C-42BC-9DE3-F10657D3ECDA}" dt="2025-05-15T04:00:44.665" v="4368" actId="13926"/>
          <ac:spMkLst>
            <pc:docMk/>
            <pc:sldMk cId="3545568546" sldId="1575"/>
            <ac:spMk id="2" creationId="{54C233CC-CAAB-033C-3A24-517C52D5F2CD}"/>
          </ac:spMkLst>
        </pc:spChg>
        <pc:spChg chg="mod">
          <ac:chgData name="Alfred Asterjadhi" userId="39de57b9-85c0-4fd1-aaac-8ca2b6560ad0" providerId="ADAL" clId="{A86734D3-8E7C-42BC-9DE3-F10657D3ECDA}" dt="2025-05-14T12:33:44.144" v="4231" actId="207"/>
          <ac:spMkLst>
            <pc:docMk/>
            <pc:sldMk cId="3545568546" sldId="1575"/>
            <ac:spMk id="3" creationId="{69FCEE8E-8AF8-8730-ADF2-7C1F85CC8743}"/>
          </ac:spMkLst>
        </pc:spChg>
      </pc:sldChg>
      <pc:sldChg chg="addSp modSp mod">
        <pc:chgData name="Alfred Asterjadhi" userId="39de57b9-85c0-4fd1-aaac-8ca2b6560ad0" providerId="ADAL" clId="{A86734D3-8E7C-42BC-9DE3-F10657D3ECDA}" dt="2025-05-14T11:56:06.786" v="4190" actId="207"/>
        <pc:sldMkLst>
          <pc:docMk/>
          <pc:sldMk cId="1286035737" sldId="1576"/>
        </pc:sldMkLst>
        <pc:spChg chg="mod">
          <ac:chgData name="Alfred Asterjadhi" userId="39de57b9-85c0-4fd1-aaac-8ca2b6560ad0" providerId="ADAL" clId="{A86734D3-8E7C-42BC-9DE3-F10657D3ECDA}" dt="2025-05-14T11:55:04.642" v="4179" actId="13926"/>
          <ac:spMkLst>
            <pc:docMk/>
            <pc:sldMk cId="1286035737" sldId="1576"/>
            <ac:spMk id="2" creationId="{69A1D4F0-641A-CCCC-2293-AD869A0C8CE3}"/>
          </ac:spMkLst>
        </pc:spChg>
        <pc:spChg chg="mod">
          <ac:chgData name="Alfred Asterjadhi" userId="39de57b9-85c0-4fd1-aaac-8ca2b6560ad0" providerId="ADAL" clId="{A86734D3-8E7C-42BC-9DE3-F10657D3ECDA}" dt="2025-05-14T11:56:06.786" v="4190" actId="207"/>
          <ac:spMkLst>
            <pc:docMk/>
            <pc:sldMk cId="1286035737" sldId="1576"/>
            <ac:spMk id="3" creationId="{D8AD0C19-1CC4-F04A-A94B-2DDB8A4F044B}"/>
          </ac:spMkLst>
        </pc:spChg>
      </pc:sldChg>
      <pc:sldChg chg="addSp modSp mod">
        <pc:chgData name="Alfred Asterjadhi" userId="39de57b9-85c0-4fd1-aaac-8ca2b6560ad0" providerId="ADAL" clId="{A86734D3-8E7C-42BC-9DE3-F10657D3ECDA}" dt="2025-05-14T12:34:23.762" v="4234" actId="207"/>
        <pc:sldMkLst>
          <pc:docMk/>
          <pc:sldMk cId="1589487799" sldId="1577"/>
        </pc:sldMkLst>
        <pc:spChg chg="mod">
          <ac:chgData name="Alfred Asterjadhi" userId="39de57b9-85c0-4fd1-aaac-8ca2b6560ad0" providerId="ADAL" clId="{A86734D3-8E7C-42BC-9DE3-F10657D3ECDA}" dt="2025-05-14T12:33:03.979" v="4229" actId="13926"/>
          <ac:spMkLst>
            <pc:docMk/>
            <pc:sldMk cId="1589487799" sldId="1577"/>
            <ac:spMk id="2" creationId="{06E37DFB-60C2-16E5-662A-31C8C6DB5C39}"/>
          </ac:spMkLst>
        </pc:spChg>
        <pc:spChg chg="mod">
          <ac:chgData name="Alfred Asterjadhi" userId="39de57b9-85c0-4fd1-aaac-8ca2b6560ad0" providerId="ADAL" clId="{A86734D3-8E7C-42BC-9DE3-F10657D3ECDA}" dt="2025-05-14T12:34:23.762" v="4234" actId="207"/>
          <ac:spMkLst>
            <pc:docMk/>
            <pc:sldMk cId="1589487799" sldId="1577"/>
            <ac:spMk id="3" creationId="{07A442A6-0FD0-5E4E-2006-567EAD5CBB6C}"/>
          </ac:spMkLst>
        </pc:spChg>
      </pc:sldChg>
      <pc:sldChg chg="addSp modSp mod">
        <pc:chgData name="Alfred Asterjadhi" userId="39de57b9-85c0-4fd1-aaac-8ca2b6560ad0" providerId="ADAL" clId="{A86734D3-8E7C-42BC-9DE3-F10657D3ECDA}" dt="2025-05-15T04:00:36.162" v="4367" actId="207"/>
        <pc:sldMkLst>
          <pc:docMk/>
          <pc:sldMk cId="2852101528" sldId="1578"/>
        </pc:sldMkLst>
        <pc:spChg chg="mod">
          <ac:chgData name="Alfred Asterjadhi" userId="39de57b9-85c0-4fd1-aaac-8ca2b6560ad0" providerId="ADAL" clId="{A86734D3-8E7C-42BC-9DE3-F10657D3ECDA}" dt="2025-05-15T04:00:27.667" v="4365" actId="13926"/>
          <ac:spMkLst>
            <pc:docMk/>
            <pc:sldMk cId="2852101528" sldId="1578"/>
            <ac:spMk id="2" creationId="{897D2091-538C-D501-3774-4694A2E7B5FA}"/>
          </ac:spMkLst>
        </pc:spChg>
        <pc:spChg chg="mod">
          <ac:chgData name="Alfred Asterjadhi" userId="39de57b9-85c0-4fd1-aaac-8ca2b6560ad0" providerId="ADAL" clId="{A86734D3-8E7C-42BC-9DE3-F10657D3ECDA}" dt="2025-05-15T04:00:36.162" v="4367" actId="207"/>
          <ac:spMkLst>
            <pc:docMk/>
            <pc:sldMk cId="2852101528" sldId="1578"/>
            <ac:spMk id="3" creationId="{6575A46E-F1C3-3F5A-491F-630D98BA8E5D}"/>
          </ac:spMkLst>
        </pc:spChg>
      </pc:sldChg>
      <pc:sldChg chg="modSp mod">
        <pc:chgData name="Alfred Asterjadhi" userId="39de57b9-85c0-4fd1-aaac-8ca2b6560ad0" providerId="ADAL" clId="{A86734D3-8E7C-42BC-9DE3-F10657D3ECDA}" dt="2025-05-15T04:00:23.047" v="4364" actId="207"/>
        <pc:sldMkLst>
          <pc:docMk/>
          <pc:sldMk cId="1581866778" sldId="1579"/>
        </pc:sldMkLst>
        <pc:spChg chg="mod">
          <ac:chgData name="Alfred Asterjadhi" userId="39de57b9-85c0-4fd1-aaac-8ca2b6560ad0" providerId="ADAL" clId="{A86734D3-8E7C-42BC-9DE3-F10657D3ECDA}" dt="2025-05-15T03:59:02.248" v="4353" actId="13926"/>
          <ac:spMkLst>
            <pc:docMk/>
            <pc:sldMk cId="1581866778" sldId="1579"/>
            <ac:spMk id="2" creationId="{BFE04D6A-6930-EFDB-1711-D7EEEDB9819E}"/>
          </ac:spMkLst>
        </pc:spChg>
        <pc:spChg chg="mod">
          <ac:chgData name="Alfred Asterjadhi" userId="39de57b9-85c0-4fd1-aaac-8ca2b6560ad0" providerId="ADAL" clId="{A86734D3-8E7C-42BC-9DE3-F10657D3ECDA}" dt="2025-05-15T04:00:23.047" v="4364" actId="207"/>
          <ac:spMkLst>
            <pc:docMk/>
            <pc:sldMk cId="1581866778" sldId="1579"/>
            <ac:spMk id="3" creationId="{638DBF7C-24F6-3836-28D0-4617045744F5}"/>
          </ac:spMkLst>
        </pc:spChg>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pChg chg="mod">
          <ac:chgData name="Alfred Asterjadhi" userId="39de57b9-85c0-4fd1-aaac-8ca2b6560ad0" providerId="ADAL" clId="{A86734D3-8E7C-42BC-9DE3-F10657D3ECDA}" dt="2025-05-15T04:02:44.816" v="4371" actId="13926"/>
          <ac:spMkLst>
            <pc:docMk/>
            <pc:sldMk cId="1207911239" sldId="1581"/>
            <ac:spMk id="2" creationId="{3FAEF516-B3B0-0ED3-59E4-C67E3F2AC51E}"/>
          </ac:spMkLst>
        </pc:spChg>
        <pc:spChg chg="mod">
          <ac:chgData name="Alfred Asterjadhi" userId="39de57b9-85c0-4fd1-aaac-8ca2b6560ad0" providerId="ADAL" clId="{A86734D3-8E7C-42BC-9DE3-F10657D3ECDA}" dt="2025-05-15T04:55:23.997" v="4619" actId="20577"/>
          <ac:spMkLst>
            <pc:docMk/>
            <pc:sldMk cId="1207911239" sldId="1581"/>
            <ac:spMk id="3" creationId="{2C88571F-F95F-D64E-656A-4D8DC1CFEE06}"/>
          </ac:spMkLst>
        </pc:spChg>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pChg chg="mod">
          <ac:chgData name="Alfred Asterjadhi" userId="39de57b9-85c0-4fd1-aaac-8ca2b6560ad0" providerId="ADAL" clId="{A86734D3-8E7C-42BC-9DE3-F10657D3ECDA}" dt="2025-05-02T15:33:26.228" v="25" actId="20577"/>
          <ac:spMkLst>
            <pc:docMk/>
            <pc:sldMk cId="2122979794" sldId="1583"/>
            <ac:spMk id="2" creationId="{9A098C70-1EFA-9245-8F4A-2ADD92BDA4FA}"/>
          </ac:spMkLst>
        </pc:spChg>
        <pc:graphicFrameChg chg="mod modGraphic">
          <ac:chgData name="Alfred Asterjadhi" userId="39de57b9-85c0-4fd1-aaac-8ca2b6560ad0" providerId="ADAL" clId="{A86734D3-8E7C-42BC-9DE3-F10657D3ECDA}" dt="2025-05-12T15:00:38.576" v="3171" actId="20577"/>
          <ac:graphicFrameMkLst>
            <pc:docMk/>
            <pc:sldMk cId="2122979794" sldId="1583"/>
            <ac:graphicFrameMk id="6" creationId="{29F4B46E-C180-338F-1ED1-9E5DF394EF3E}"/>
          </ac:graphicFrameMkLst>
        </pc:graphicFrameChg>
      </pc:sldChg>
      <pc:sldChg chg="modSp add mod">
        <pc:chgData name="Alfred Asterjadhi" userId="39de57b9-85c0-4fd1-aaac-8ca2b6560ad0" providerId="ADAL" clId="{A86734D3-8E7C-42BC-9DE3-F10657D3ECDA}" dt="2025-05-02T15:47:07.716" v="110" actId="20577"/>
        <pc:sldMkLst>
          <pc:docMk/>
          <pc:sldMk cId="2064033270" sldId="1584"/>
        </pc:sldMkLst>
        <pc:spChg chg="mod">
          <ac:chgData name="Alfred Asterjadhi" userId="39de57b9-85c0-4fd1-aaac-8ca2b6560ad0" providerId="ADAL" clId="{A86734D3-8E7C-42BC-9DE3-F10657D3ECDA}" dt="2025-05-02T15:32:59.935" v="22" actId="20577"/>
          <ac:spMkLst>
            <pc:docMk/>
            <pc:sldMk cId="2064033270" sldId="1584"/>
            <ac:spMk id="2" creationId="{1CCD0A7D-B85D-77C8-2E11-60F826DE4667}"/>
          </ac:spMkLst>
        </pc:spChg>
        <pc:graphicFrameChg chg="mod modGraphic">
          <ac:chgData name="Alfred Asterjadhi" userId="39de57b9-85c0-4fd1-aaac-8ca2b6560ad0" providerId="ADAL" clId="{A86734D3-8E7C-42BC-9DE3-F10657D3ECDA}" dt="2025-05-02T15:47:07.716" v="110" actId="20577"/>
          <ac:graphicFrameMkLst>
            <pc:docMk/>
            <pc:sldMk cId="2064033270" sldId="1584"/>
            <ac:graphicFrameMk id="6" creationId="{C72F9EF3-FBB9-ABE2-B702-817EB596ED53}"/>
          </ac:graphicFrameMkLst>
        </pc:graphicFrameChg>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pChg chg="mod">
          <ac:chgData name="Alfred Asterjadhi" userId="39de57b9-85c0-4fd1-aaac-8ca2b6560ad0" providerId="ADAL" clId="{A86734D3-8E7C-42BC-9DE3-F10657D3ECDA}" dt="2025-05-02T15:34:16.552" v="32" actId="20577"/>
          <ac:spMkLst>
            <pc:docMk/>
            <pc:sldMk cId="1324174371" sldId="1586"/>
            <ac:spMk id="2" creationId="{90AD1A5D-6C7C-71C8-9ED4-17E980BDC35B}"/>
          </ac:spMkLst>
        </pc:spChg>
      </pc:sldChg>
      <pc:sldChg chg="modSp add mod">
        <pc:chgData name="Alfred Asterjadhi" userId="39de57b9-85c0-4fd1-aaac-8ca2b6560ad0" providerId="ADAL" clId="{A86734D3-8E7C-42BC-9DE3-F10657D3ECDA}" dt="2025-05-11T20:44:29.575" v="2581" actId="207"/>
        <pc:sldMkLst>
          <pc:docMk/>
          <pc:sldMk cId="895046099" sldId="1587"/>
        </pc:sldMkLst>
        <pc:spChg chg="mod">
          <ac:chgData name="Alfred Asterjadhi" userId="39de57b9-85c0-4fd1-aaac-8ca2b6560ad0" providerId="ADAL" clId="{A86734D3-8E7C-42BC-9DE3-F10657D3ECDA}" dt="2025-05-02T15:34:12.360" v="30" actId="20577"/>
          <ac:spMkLst>
            <pc:docMk/>
            <pc:sldMk cId="895046099" sldId="1587"/>
            <ac:spMk id="2" creationId="{18027A7E-5DB7-27C5-D2E3-DC6E93F23C3C}"/>
          </ac:spMkLst>
        </pc:spChg>
        <pc:graphicFrameChg chg="mod modGraphic">
          <ac:chgData name="Alfred Asterjadhi" userId="39de57b9-85c0-4fd1-aaac-8ca2b6560ad0" providerId="ADAL" clId="{A86734D3-8E7C-42BC-9DE3-F10657D3ECDA}" dt="2025-05-11T20:44:29.575" v="2581" actId="207"/>
          <ac:graphicFrameMkLst>
            <pc:docMk/>
            <pc:sldMk cId="895046099" sldId="1587"/>
            <ac:graphicFrameMk id="6" creationId="{FA917045-55F0-5AD8-85C7-71B68CE1FB59}"/>
          </ac:graphicFrameMkLst>
        </pc:graphicFrameChg>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pChg chg="mod">
          <ac:chgData name="Alfred Asterjadhi" userId="39de57b9-85c0-4fd1-aaac-8ca2b6560ad0" providerId="ADAL" clId="{A86734D3-8E7C-42BC-9DE3-F10657D3ECDA}" dt="2025-05-13T01:06:20.266" v="3487" actId="13926"/>
          <ac:spMkLst>
            <pc:docMk/>
            <pc:sldMk cId="1437883436" sldId="1590"/>
            <ac:spMk id="2" creationId="{FB76F8FE-BFC0-5771-38F3-6D0827699CF5}"/>
          </ac:spMkLst>
        </pc:spChg>
        <pc:spChg chg="mod">
          <ac:chgData name="Alfred Asterjadhi" userId="39de57b9-85c0-4fd1-aaac-8ca2b6560ad0" providerId="ADAL" clId="{A86734D3-8E7C-42BC-9DE3-F10657D3ECDA}" dt="2025-05-13T01:06:49.713" v="3493" actId="207"/>
          <ac:spMkLst>
            <pc:docMk/>
            <pc:sldMk cId="1437883436" sldId="1590"/>
            <ac:spMk id="3" creationId="{47BDC4F3-8685-7BFA-01FA-27C39AAA73DE}"/>
          </ac:spMkLst>
        </pc:spChg>
      </pc:sldChg>
      <pc:sldChg chg="modSp add mod">
        <pc:chgData name="Alfred Asterjadhi" userId="39de57b9-85c0-4fd1-aaac-8ca2b6560ad0" providerId="ADAL" clId="{A86734D3-8E7C-42BC-9DE3-F10657D3ECDA}" dt="2025-05-14T04:17:25.472" v="4126" actId="13926"/>
        <pc:sldMkLst>
          <pc:docMk/>
          <pc:sldMk cId="3786714045" sldId="1591"/>
        </pc:sldMkLst>
        <pc:spChg chg="mod">
          <ac:chgData name="Alfred Asterjadhi" userId="39de57b9-85c0-4fd1-aaac-8ca2b6560ad0" providerId="ADAL" clId="{A86734D3-8E7C-42BC-9DE3-F10657D3ECDA}" dt="2025-05-14T04:17:25.472" v="4126" actId="13926"/>
          <ac:spMkLst>
            <pc:docMk/>
            <pc:sldMk cId="3786714045" sldId="1591"/>
            <ac:spMk id="2" creationId="{9D9BADEE-3466-BD09-696B-2D657F45D997}"/>
          </ac:spMkLst>
        </pc:spChg>
        <pc:spChg chg="mod">
          <ac:chgData name="Alfred Asterjadhi" userId="39de57b9-85c0-4fd1-aaac-8ca2b6560ad0" providerId="ADAL" clId="{A86734D3-8E7C-42BC-9DE3-F10657D3ECDA}" dt="2025-05-14T04:17:16.340" v="4124" actId="207"/>
          <ac:spMkLst>
            <pc:docMk/>
            <pc:sldMk cId="3786714045" sldId="1591"/>
            <ac:spMk id="3" creationId="{D3DFCAFB-0624-D816-0D9B-81657F002A21}"/>
          </ac:spMkLst>
        </pc:spChg>
      </pc:sldChg>
      <pc:sldChg chg="addSp delSp modSp new del mod">
        <pc:chgData name="Alfred Asterjadhi" userId="39de57b9-85c0-4fd1-aaac-8ca2b6560ad0" providerId="ADAL" clId="{A86734D3-8E7C-42BC-9DE3-F10657D3ECDA}" dt="2025-05-15T13:28:48.419" v="5886" actId="47"/>
        <pc:sldMkLst>
          <pc:docMk/>
          <pc:sldMk cId="3287790964" sldId="1592"/>
        </pc:sldMkLst>
        <pc:spChg chg="del mod">
          <ac:chgData name="Alfred Asterjadhi" userId="39de57b9-85c0-4fd1-aaac-8ca2b6560ad0" providerId="ADAL" clId="{A86734D3-8E7C-42BC-9DE3-F10657D3ECDA}" dt="2025-05-15T13:14:55.934" v="5857" actId="478"/>
          <ac:spMkLst>
            <pc:docMk/>
            <pc:sldMk cId="3287790964" sldId="1592"/>
            <ac:spMk id="3" creationId="{E0524288-D8F0-01E2-6A4A-16164C730EC7}"/>
          </ac:spMkLst>
        </pc:spChg>
        <pc:spChg chg="add del mod">
          <ac:chgData name="Alfred Asterjadhi" userId="39de57b9-85c0-4fd1-aaac-8ca2b6560ad0" providerId="ADAL" clId="{A86734D3-8E7C-42BC-9DE3-F10657D3ECDA}" dt="2025-05-15T13:15:08.641" v="5858" actId="478"/>
          <ac:spMkLst>
            <pc:docMk/>
            <pc:sldMk cId="3287790964" sldId="1592"/>
            <ac:spMk id="8" creationId="{D10BE78E-292B-6F57-D6E4-3A09CAD2A504}"/>
          </ac:spMkLst>
        </pc:spChg>
        <pc:spChg chg="add mod">
          <ac:chgData name="Alfred Asterjadhi" userId="39de57b9-85c0-4fd1-aaac-8ca2b6560ad0" providerId="ADAL" clId="{A86734D3-8E7C-42BC-9DE3-F10657D3ECDA}" dt="2025-05-15T13:15:09.706" v="5859"/>
          <ac:spMkLst>
            <pc:docMk/>
            <pc:sldMk cId="3287790964" sldId="1592"/>
            <ac:spMk id="9" creationId="{0E14838E-1212-DD3B-442B-4F9559BFBD58}"/>
          </ac:spMkLst>
        </pc:spChg>
      </pc:sldChg>
      <pc:sldChg chg="modSp new mod">
        <pc:chgData name="Alfred Asterjadhi" userId="39de57b9-85c0-4fd1-aaac-8ca2b6560ad0" providerId="ADAL" clId="{A86734D3-8E7C-42BC-9DE3-F10657D3ECDA}" dt="2025-05-15T12:55:45.576" v="5377" actId="20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pChg chg="mod">
          <ac:chgData name="Alfred Asterjadhi" userId="39de57b9-85c0-4fd1-aaac-8ca2b6560ad0" providerId="ADAL" clId="{A86734D3-8E7C-42BC-9DE3-F10657D3ECDA}" dt="2025-05-15T12:55:45.576" v="5377" actId="207"/>
          <ac:spMkLst>
            <pc:docMk/>
            <pc:sldMk cId="1050086365" sldId="1593"/>
            <ac:spMk id="3" creationId="{5F9906A4-AB85-C080-8561-AC5C8C585094}"/>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pChg chg="mod">
          <ac:chgData name="Alfred Asterjadhi" userId="39de57b9-85c0-4fd1-aaac-8ca2b6560ad0" providerId="ADAL" clId="{A86734D3-8E7C-42BC-9DE3-F10657D3ECDA}" dt="2025-05-14T11:36:23.728" v="4143" actId="13926"/>
          <ac:spMkLst>
            <pc:docMk/>
            <pc:sldMk cId="3732976434" sldId="1594"/>
            <ac:spMk id="2" creationId="{8EB17808-4470-9417-8D81-6DD45F830541}"/>
          </ac:spMkLst>
        </pc:spChg>
        <pc:spChg chg="mod">
          <ac:chgData name="Alfred Asterjadhi" userId="39de57b9-85c0-4fd1-aaac-8ca2b6560ad0" providerId="ADAL" clId="{A86734D3-8E7C-42BC-9DE3-F10657D3ECDA}" dt="2025-05-14T11:55:26.616" v="4183" actId="207"/>
          <ac:spMkLst>
            <pc:docMk/>
            <pc:sldMk cId="3732976434" sldId="1594"/>
            <ac:spMk id="3" creationId="{2A133CFA-7934-B08E-32F4-03CE34BBF215}"/>
          </ac:spMkLst>
        </pc:spChg>
      </pc:sldChg>
      <pc:sldChg chg="modSp add mod">
        <pc:chgData name="Alfred Asterjadhi" userId="39de57b9-85c0-4fd1-aaac-8ca2b6560ad0" providerId="ADAL" clId="{A86734D3-8E7C-42BC-9DE3-F10657D3ECDA}" dt="2025-05-15T04:49:34.770" v="4610" actId="20577"/>
        <pc:sldMkLst>
          <pc:docMk/>
          <pc:sldMk cId="2011294212" sldId="1595"/>
        </pc:sldMkLst>
        <pc:spChg chg="mod">
          <ac:chgData name="Alfred Asterjadhi" userId="39de57b9-85c0-4fd1-aaac-8ca2b6560ad0" providerId="ADAL" clId="{A86734D3-8E7C-42BC-9DE3-F10657D3ECDA}" dt="2025-05-14T04:06:42.514" v="3993" actId="20577"/>
          <ac:spMkLst>
            <pc:docMk/>
            <pc:sldMk cId="2011294212" sldId="1595"/>
            <ac:spMk id="2" creationId="{48C6E1A1-69EA-9F4D-7106-5A7A770CA004}"/>
          </ac:spMkLst>
        </pc:spChg>
        <pc:spChg chg="mod">
          <ac:chgData name="Alfred Asterjadhi" userId="39de57b9-85c0-4fd1-aaac-8ca2b6560ad0" providerId="ADAL" clId="{A86734D3-8E7C-42BC-9DE3-F10657D3ECDA}" dt="2025-05-15T04:49:34.770" v="4610" actId="20577"/>
          <ac:spMkLst>
            <pc:docMk/>
            <pc:sldMk cId="2011294212" sldId="1595"/>
            <ac:spMk id="3" creationId="{C25EF2A3-C55E-C926-94B3-E2CE51CB0ED2}"/>
          </ac:spMkLst>
        </pc:spChg>
      </pc:sldChg>
      <pc:sldChg chg="modSp add mod">
        <pc:chgData name="Alfred Asterjadhi" userId="39de57b9-85c0-4fd1-aaac-8ca2b6560ad0" providerId="ADAL" clId="{A86734D3-8E7C-42BC-9DE3-F10657D3ECDA}" dt="2025-05-15T13:31:57.291" v="5942" actId="20577"/>
        <pc:sldMkLst>
          <pc:docMk/>
          <pc:sldMk cId="358504322" sldId="1596"/>
        </pc:sldMkLst>
        <pc:spChg chg="mod">
          <ac:chgData name="Alfred Asterjadhi" userId="39de57b9-85c0-4fd1-aaac-8ca2b6560ad0" providerId="ADAL" clId="{A86734D3-8E7C-42BC-9DE3-F10657D3ECDA}" dt="2025-05-15T13:30:27.600" v="5917" actId="20577"/>
          <ac:spMkLst>
            <pc:docMk/>
            <pc:sldMk cId="358504322" sldId="1596"/>
            <ac:spMk id="2" creationId="{8F62B1B2-96A5-A80E-6CCC-7C434A973DAC}"/>
          </ac:spMkLst>
        </pc:spChg>
        <pc:spChg chg="mod">
          <ac:chgData name="Alfred Asterjadhi" userId="39de57b9-85c0-4fd1-aaac-8ca2b6560ad0" providerId="ADAL" clId="{A86734D3-8E7C-42BC-9DE3-F10657D3ECDA}" dt="2025-05-15T13:31:57.291" v="5942" actId="20577"/>
          <ac:spMkLst>
            <pc:docMk/>
            <pc:sldMk cId="358504322" sldId="1596"/>
            <ac:spMk id="10" creationId="{96DD5643-05D7-0102-5986-6A1DF3364653}"/>
          </ac:spMkLst>
        </pc:spChg>
      </pc:sldChg>
      <pc:sldChg chg="modSp new mod">
        <pc:chgData name="Alfred Asterjadhi" userId="39de57b9-85c0-4fd1-aaac-8ca2b6560ad0" providerId="ADAL" clId="{A86734D3-8E7C-42BC-9DE3-F10657D3ECDA}" dt="2025-05-15T09:51:17.205" v="5068" actId="20577"/>
        <pc:sldMkLst>
          <pc:docMk/>
          <pc:sldMk cId="223763622" sldId="1597"/>
        </pc:sldMkLst>
        <pc:spChg chg="mod">
          <ac:chgData name="Alfred Asterjadhi" userId="39de57b9-85c0-4fd1-aaac-8ca2b6560ad0" providerId="ADAL" clId="{A86734D3-8E7C-42BC-9DE3-F10657D3ECDA}" dt="2025-05-15T09:48:59.181" v="5043" actId="20577"/>
          <ac:spMkLst>
            <pc:docMk/>
            <pc:sldMk cId="223763622" sldId="1597"/>
            <ac:spMk id="2" creationId="{DCD04B17-1E21-0842-0CFA-5D1202D736FB}"/>
          </ac:spMkLst>
        </pc:spChg>
        <pc:spChg chg="mod">
          <ac:chgData name="Alfred Asterjadhi" userId="39de57b9-85c0-4fd1-aaac-8ca2b6560ad0" providerId="ADAL" clId="{A86734D3-8E7C-42BC-9DE3-F10657D3ECDA}" dt="2025-05-15T09:51:17.205" v="5068" actId="20577"/>
          <ac:spMkLst>
            <pc:docMk/>
            <pc:sldMk cId="223763622" sldId="1597"/>
            <ac:spMk id="3" creationId="{11EF865D-DA8A-0F08-35C5-6DAD8439D328}"/>
          </ac:spMkLst>
        </pc:spChg>
      </pc:sldChg>
      <pc:sldChg chg="modSp new mod">
        <pc:chgData name="Alfred Asterjadhi" userId="39de57b9-85c0-4fd1-aaac-8ca2b6560ad0" providerId="ADAL" clId="{A86734D3-8E7C-42BC-9DE3-F10657D3ECDA}" dt="2025-05-15T09:53:07.594" v="5117" actId="20577"/>
        <pc:sldMkLst>
          <pc:docMk/>
          <pc:sldMk cId="350232520" sldId="1598"/>
        </pc:sldMkLst>
        <pc:spChg chg="mod">
          <ac:chgData name="Alfred Asterjadhi" userId="39de57b9-85c0-4fd1-aaac-8ca2b6560ad0" providerId="ADAL" clId="{A86734D3-8E7C-42BC-9DE3-F10657D3ECDA}" dt="2025-05-15T09:51:39.757" v="5079" actId="20577"/>
          <ac:spMkLst>
            <pc:docMk/>
            <pc:sldMk cId="350232520" sldId="1598"/>
            <ac:spMk id="2" creationId="{3AD1F7FB-EB57-639D-178A-C38E0864A781}"/>
          </ac:spMkLst>
        </pc:spChg>
        <pc:spChg chg="mod">
          <ac:chgData name="Alfred Asterjadhi" userId="39de57b9-85c0-4fd1-aaac-8ca2b6560ad0" providerId="ADAL" clId="{A86734D3-8E7C-42BC-9DE3-F10657D3ECDA}" dt="2025-05-15T09:53:07.594" v="5117" actId="20577"/>
          <ac:spMkLst>
            <pc:docMk/>
            <pc:sldMk cId="350232520" sldId="1598"/>
            <ac:spMk id="3" creationId="{361FCCAD-0AC4-EF71-1EEA-696225A10A2F}"/>
          </ac:spMkLst>
        </pc:spChg>
      </pc:sldChg>
      <pc:sldChg chg="modSp new mod">
        <pc:chgData name="Alfred Asterjadhi" userId="39de57b9-85c0-4fd1-aaac-8ca2b6560ad0" providerId="ADAL" clId="{A86734D3-8E7C-42BC-9DE3-F10657D3ECDA}" dt="2025-05-15T09:54:35.947" v="5218" actId="20577"/>
        <pc:sldMkLst>
          <pc:docMk/>
          <pc:sldMk cId="3599964946" sldId="1599"/>
        </pc:sldMkLst>
        <pc:spChg chg="mod">
          <ac:chgData name="Alfred Asterjadhi" userId="39de57b9-85c0-4fd1-aaac-8ca2b6560ad0" providerId="ADAL" clId="{A86734D3-8E7C-42BC-9DE3-F10657D3ECDA}" dt="2025-05-15T09:53:31.998" v="5137" actId="20577"/>
          <ac:spMkLst>
            <pc:docMk/>
            <pc:sldMk cId="3599964946" sldId="1599"/>
            <ac:spMk id="2" creationId="{B324A04D-7959-5ACD-D238-10BE13EB2479}"/>
          </ac:spMkLst>
        </pc:spChg>
        <pc:spChg chg="mod">
          <ac:chgData name="Alfred Asterjadhi" userId="39de57b9-85c0-4fd1-aaac-8ca2b6560ad0" providerId="ADAL" clId="{A86734D3-8E7C-42BC-9DE3-F10657D3ECDA}" dt="2025-05-15T09:54:35.947" v="5218" actId="20577"/>
          <ac:spMkLst>
            <pc:docMk/>
            <pc:sldMk cId="3599964946" sldId="1599"/>
            <ac:spMk id="3" creationId="{C8E7B5C3-F418-9FC4-B0F6-20A9C40C2972}"/>
          </ac:spMkLst>
        </pc:spChg>
      </pc:sldChg>
      <pc:sldChg chg="modSp new mod">
        <pc:chgData name="Alfred Asterjadhi" userId="39de57b9-85c0-4fd1-aaac-8ca2b6560ad0" providerId="ADAL" clId="{A86734D3-8E7C-42BC-9DE3-F10657D3ECDA}" dt="2025-05-15T10:01:51.416" v="5264" actId="20577"/>
        <pc:sldMkLst>
          <pc:docMk/>
          <pc:sldMk cId="3181594115" sldId="1600"/>
        </pc:sldMkLst>
        <pc:spChg chg="mod">
          <ac:chgData name="Alfred Asterjadhi" userId="39de57b9-85c0-4fd1-aaac-8ca2b6560ad0" providerId="ADAL" clId="{A86734D3-8E7C-42BC-9DE3-F10657D3ECDA}" dt="2025-05-15T09:55:15.380" v="5252" actId="20577"/>
          <ac:spMkLst>
            <pc:docMk/>
            <pc:sldMk cId="3181594115" sldId="1600"/>
            <ac:spMk id="2" creationId="{8022CEAE-76AC-EF52-4C57-C4EB26D3FDD9}"/>
          </ac:spMkLst>
        </pc:spChg>
        <pc:spChg chg="mod">
          <ac:chgData name="Alfred Asterjadhi" userId="39de57b9-85c0-4fd1-aaac-8ca2b6560ad0" providerId="ADAL" clId="{A86734D3-8E7C-42BC-9DE3-F10657D3ECDA}" dt="2025-05-15T10:01:51.416" v="5264" actId="20577"/>
          <ac:spMkLst>
            <pc:docMk/>
            <pc:sldMk cId="3181594115" sldId="1600"/>
            <ac:spMk id="3" creationId="{D2B3E1C7-1A13-6776-157D-0A268826A8C3}"/>
          </ac:spMkLst>
        </pc:spChg>
      </pc:sldChg>
      <pc:sldChg chg="modSp add del mod ord">
        <pc:chgData name="Alfred Asterjadhi" userId="39de57b9-85c0-4fd1-aaac-8ca2b6560ad0" providerId="ADAL" clId="{A86734D3-8E7C-42BC-9DE3-F10657D3ECDA}" dt="2025-05-15T13:31:40.049" v="5941" actId="47"/>
        <pc:sldMkLst>
          <pc:docMk/>
          <pc:sldMk cId="1708938209" sldId="1601"/>
        </pc:sldMkLst>
        <pc:spChg chg="mod">
          <ac:chgData name="Alfred Asterjadhi" userId="39de57b9-85c0-4fd1-aaac-8ca2b6560ad0" providerId="ADAL" clId="{A86734D3-8E7C-42BC-9DE3-F10657D3ECDA}" dt="2025-05-15T13:29:57.061" v="5906" actId="20577"/>
          <ac:spMkLst>
            <pc:docMk/>
            <pc:sldMk cId="1708938209" sldId="1601"/>
            <ac:spMk id="2" creationId="{87356588-D489-81A9-87AB-D6D3779D3FED}"/>
          </ac:spMkLst>
        </pc:spChg>
        <pc:spChg chg="mod">
          <ac:chgData name="Alfred Asterjadhi" userId="39de57b9-85c0-4fd1-aaac-8ca2b6560ad0" providerId="ADAL" clId="{A86734D3-8E7C-42BC-9DE3-F10657D3ECDA}" dt="2025-05-15T13:30:08.231" v="5907" actId="21"/>
          <ac:spMkLst>
            <pc:docMk/>
            <pc:sldMk cId="1708938209" sldId="1601"/>
            <ac:spMk id="3" creationId="{3941221F-8915-4BE6-BBFE-08B2DF19DCB4}"/>
          </ac:spMkLst>
        </pc:spChg>
      </pc:sldChg>
      <pc:sldChg chg="modSp new del mod">
        <pc:chgData name="Alfred Asterjadhi" userId="39de57b9-85c0-4fd1-aaac-8ca2b6560ad0" providerId="ADAL" clId="{A86734D3-8E7C-42BC-9DE3-F10657D3ECDA}" dt="2025-05-15T12:59:08.359" v="5445" actId="47"/>
        <pc:sldMkLst>
          <pc:docMk/>
          <pc:sldMk cId="1740655440" sldId="1602"/>
        </pc:sldMkLst>
        <pc:spChg chg="mod">
          <ac:chgData name="Alfred Asterjadhi" userId="39de57b9-85c0-4fd1-aaac-8ca2b6560ad0" providerId="ADAL" clId="{A86734D3-8E7C-42BC-9DE3-F10657D3ECDA}" dt="2025-05-15T12:58:18.453" v="5440" actId="20577"/>
          <ac:spMkLst>
            <pc:docMk/>
            <pc:sldMk cId="1740655440" sldId="1602"/>
            <ac:spMk id="2" creationId="{4DB10ED1-4237-AEA3-AA12-3228E63502D7}"/>
          </ac:spMkLst>
        </pc:spChg>
        <pc:spChg chg="mod">
          <ac:chgData name="Alfred Asterjadhi" userId="39de57b9-85c0-4fd1-aaac-8ca2b6560ad0" providerId="ADAL" clId="{A86734D3-8E7C-42BC-9DE3-F10657D3ECDA}" dt="2025-05-15T12:58:39.356" v="5444" actId="20577"/>
          <ac:spMkLst>
            <pc:docMk/>
            <pc:sldMk cId="1740655440" sldId="1602"/>
            <ac:spMk id="3" creationId="{4E8D9BE6-7D3F-D076-DD6F-86655EBD9D38}"/>
          </ac:spMkLst>
        </pc:spChg>
      </pc:sldChg>
      <pc:sldMasterChg chg="modSp mod">
        <pc:chgData name="Alfred Asterjadhi" userId="39de57b9-85c0-4fd1-aaac-8ca2b6560ad0" providerId="ADAL" clId="{A86734D3-8E7C-42BC-9DE3-F10657D3ECDA}" dt="2025-05-15T13:33:46.804" v="5945" actId="6549"/>
        <pc:sldMasterMkLst>
          <pc:docMk/>
          <pc:sldMasterMk cId="0" sldId="2147483648"/>
        </pc:sldMasterMkLst>
        <pc:spChg chg="mod">
          <ac:chgData name="Alfred Asterjadhi" userId="39de57b9-85c0-4fd1-aaac-8ca2b6560ad0" providerId="ADAL" clId="{A86734D3-8E7C-42BC-9DE3-F10657D3ECDA}" dt="2025-05-15T13:33:46.804" v="5945" actId="6549"/>
          <ac:spMkLst>
            <pc:docMk/>
            <pc:sldMasterMk cId="0" sldId="2147483648"/>
            <ac:spMk id="10" creationId="{00000000-0000-0000-0000-000000000000}"/>
          </ac:spMkLst>
        </pc:spChg>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26:42.679" v="124" actId="20577"/>
        <pc:sldMkLst>
          <pc:docMk/>
          <pc:sldMk cId="0" sldId="256"/>
        </pc:sldMkLst>
        <pc:spChg chg="mod">
          <ac:chgData name="Alfred Asterjadhi" userId="39de57b9-85c0-4fd1-aaac-8ca2b6560ad0" providerId="ADAL" clId="{B4F56BDC-91FF-4C95-814B-E52D1097DF8B}" dt="2025-04-01T00:24:45.520" v="0" actId="20577"/>
          <ac:spMkLst>
            <pc:docMk/>
            <pc:sldMk cId="0" sldId="256"/>
            <ac:spMk id="6" creationId="{00000000-0000-0000-0000-000000000000}"/>
          </ac:spMkLst>
        </pc:spChg>
        <pc:spChg chg="mod">
          <ac:chgData name="Alfred Asterjadhi" userId="39de57b9-85c0-4fd1-aaac-8ca2b6560ad0" providerId="ADAL" clId="{B4F56BDC-91FF-4C95-814B-E52D1097DF8B}" dt="2025-04-01T00:24:59.145" v="1" actId="313"/>
          <ac:spMkLst>
            <pc:docMk/>
            <pc:sldMk cId="0" sldId="256"/>
            <ac:spMk id="3073" creationId="{00000000-0000-0000-0000-000000000000}"/>
          </ac:spMkLst>
        </pc:spChg>
        <pc:spChg chg="mod">
          <ac:chgData name="Alfred Asterjadhi" userId="39de57b9-85c0-4fd1-aaac-8ca2b6560ad0" providerId="ADAL" clId="{B4F56BDC-91FF-4C95-814B-E52D1097DF8B}" dt="2025-04-01T00:26:42.679" v="124" actId="20577"/>
          <ac:spMkLst>
            <pc:docMk/>
            <pc:sldMk cId="0" sldId="256"/>
            <ac:spMk id="3074" creationId="{00000000-0000-0000-0000-000000000000}"/>
          </ac:spMkLst>
        </pc:spChg>
      </pc:sldChg>
      <pc:sldChg chg="modSp mod">
        <pc:chgData name="Alfred Asterjadhi" userId="39de57b9-85c0-4fd1-aaac-8ca2b6560ad0" providerId="ADAL" clId="{B4F56BDC-91FF-4C95-814B-E52D1097DF8B}" dt="2025-04-01T00:27:10.623" v="139" actId="20577"/>
        <pc:sldMkLst>
          <pc:docMk/>
          <pc:sldMk cId="0" sldId="257"/>
        </pc:sldMkLst>
        <pc:spChg chg="mod">
          <ac:chgData name="Alfred Asterjadhi" userId="39de57b9-85c0-4fd1-aaac-8ca2b6560ad0" providerId="ADAL" clId="{B4F56BDC-91FF-4C95-814B-E52D1097DF8B}" dt="2025-04-01T00:25:01.593" v="3" actId="313"/>
          <ac:spMkLst>
            <pc:docMk/>
            <pc:sldMk cId="0" sldId="257"/>
            <ac:spMk id="7" creationId="{4565958B-DD30-4EE7-AF20-DC550898176B}"/>
          </ac:spMkLst>
        </pc:spChg>
        <pc:spChg chg="mod">
          <ac:chgData name="Alfred Asterjadhi" userId="39de57b9-85c0-4fd1-aaac-8ca2b6560ad0" providerId="ADAL" clId="{B4F56BDC-91FF-4C95-814B-E52D1097DF8B}" dt="2025-04-01T00:27:10.623" v="139" actId="20577"/>
          <ac:spMkLst>
            <pc:docMk/>
            <pc:sldMk cId="0" sldId="257"/>
            <ac:spMk id="4098" creationId="{00000000-0000-0000-0000-000000000000}"/>
          </ac:spMkLst>
        </pc:spChg>
      </pc:sldChg>
      <pc:sldChg chg="modSp mod">
        <pc:chgData name="Alfred Asterjadhi" userId="39de57b9-85c0-4fd1-aaac-8ca2b6560ad0" providerId="ADAL" clId="{B4F56BDC-91FF-4C95-814B-E52D1097DF8B}" dt="2025-04-01T00:25:04.928" v="7" actId="313"/>
        <pc:sldMkLst>
          <pc:docMk/>
          <pc:sldMk cId="3254182675" sldId="258"/>
        </pc:sldMkLst>
        <pc:spChg chg="mod">
          <ac:chgData name="Alfred Asterjadhi" userId="39de57b9-85c0-4fd1-aaac-8ca2b6560ad0" providerId="ADAL" clId="{B4F56BDC-91FF-4C95-814B-E52D1097DF8B}" dt="2025-04-01T00:25:04.928" v="7" actId="313"/>
          <ac:spMkLst>
            <pc:docMk/>
            <pc:sldMk cId="3254182675" sldId="258"/>
            <ac:spMk id="7" creationId="{4F62ADF5-BC8B-4EF4-B4E8-C355611EECFF}"/>
          </ac:spMkLst>
        </pc:spChg>
      </pc:sldChg>
      <pc:sldChg chg="modSp mod">
        <pc:chgData name="Alfred Asterjadhi" userId="39de57b9-85c0-4fd1-aaac-8ca2b6560ad0" providerId="ADAL" clId="{B4F56BDC-91FF-4C95-814B-E52D1097DF8B}" dt="2025-04-01T00:25:06.698" v="9" actId="313"/>
        <pc:sldMkLst>
          <pc:docMk/>
          <pc:sldMk cId="3136880362" sldId="260"/>
        </pc:sldMkLst>
        <pc:spChg chg="mod">
          <ac:chgData name="Alfred Asterjadhi" userId="39de57b9-85c0-4fd1-aaac-8ca2b6560ad0" providerId="ADAL" clId="{B4F56BDC-91FF-4C95-814B-E52D1097DF8B}" dt="2025-04-01T00:25:06.698" v="9" actId="313"/>
          <ac:spMkLst>
            <pc:docMk/>
            <pc:sldMk cId="3136880362" sldId="260"/>
            <ac:spMk id="7" creationId="{733EE7F5-4D25-4915-8021-FD9EE23E2C32}"/>
          </ac:spMkLst>
        </pc:spChg>
      </pc:sldChg>
      <pc:sldChg chg="modSp mod">
        <pc:chgData name="Alfred Asterjadhi" userId="39de57b9-85c0-4fd1-aaac-8ca2b6560ad0" providerId="ADAL" clId="{B4F56BDC-91FF-4C95-814B-E52D1097DF8B}" dt="2025-04-01T00:25:08.251" v="11" actId="313"/>
        <pc:sldMkLst>
          <pc:docMk/>
          <pc:sldMk cId="1676196551" sldId="261"/>
        </pc:sldMkLst>
        <pc:spChg chg="mod">
          <ac:chgData name="Alfred Asterjadhi" userId="39de57b9-85c0-4fd1-aaac-8ca2b6560ad0" providerId="ADAL" clId="{B4F56BDC-91FF-4C95-814B-E52D1097DF8B}" dt="2025-04-01T00:25:08.251" v="11" actId="313"/>
          <ac:spMkLst>
            <pc:docMk/>
            <pc:sldMk cId="1676196551" sldId="261"/>
            <ac:spMk id="7" creationId="{0A0F1EBF-63A8-4C75-8DB7-0D8CD44D0896}"/>
          </ac:spMkLst>
        </pc:spChg>
      </pc:sldChg>
      <pc:sldChg chg="modSp mod">
        <pc:chgData name="Alfred Asterjadhi" userId="39de57b9-85c0-4fd1-aaac-8ca2b6560ad0" providerId="ADAL" clId="{B4F56BDC-91FF-4C95-814B-E52D1097DF8B}" dt="2025-04-01T00:25:09.128" v="12" actId="313"/>
        <pc:sldMkLst>
          <pc:docMk/>
          <pc:sldMk cId="2927177891" sldId="263"/>
        </pc:sldMkLst>
        <pc:spChg chg="mod">
          <ac:chgData name="Alfred Asterjadhi" userId="39de57b9-85c0-4fd1-aaac-8ca2b6560ad0" providerId="ADAL" clId="{B4F56BDC-91FF-4C95-814B-E52D1097DF8B}" dt="2025-04-01T00:25:09.128" v="12" actId="313"/>
          <ac:spMkLst>
            <pc:docMk/>
            <pc:sldMk cId="2927177891" sldId="263"/>
            <ac:spMk id="9" creationId="{4BB4CFD1-21C6-467E-AB6E-3577A473F86D}"/>
          </ac:spMkLst>
        </pc:spChg>
      </pc:sldChg>
      <pc:sldChg chg="modSp mod">
        <pc:chgData name="Alfred Asterjadhi" userId="39de57b9-85c0-4fd1-aaac-8ca2b6560ad0" providerId="ADAL" clId="{B4F56BDC-91FF-4C95-814B-E52D1097DF8B}" dt="2025-04-01T00:25:09.913" v="13" actId="313"/>
        <pc:sldMkLst>
          <pc:docMk/>
          <pc:sldMk cId="4277600907" sldId="264"/>
        </pc:sldMkLst>
        <pc:spChg chg="mod">
          <ac:chgData name="Alfred Asterjadhi" userId="39de57b9-85c0-4fd1-aaac-8ca2b6560ad0" providerId="ADAL" clId="{B4F56BDC-91FF-4C95-814B-E52D1097DF8B}" dt="2025-04-01T00:25:09.913" v="13" actId="313"/>
          <ac:spMkLst>
            <pc:docMk/>
            <pc:sldMk cId="4277600907" sldId="264"/>
            <ac:spMk id="8" creationId="{B2C4C695-AFB3-4956-B721-DB0805BA0685}"/>
          </ac:spMkLst>
        </pc:spChg>
      </pc:sldChg>
      <pc:sldChg chg="modSp mod">
        <pc:chgData name="Alfred Asterjadhi" userId="39de57b9-85c0-4fd1-aaac-8ca2b6560ad0" providerId="ADAL" clId="{B4F56BDC-91FF-4C95-814B-E52D1097DF8B}" dt="2025-04-01T00:25:10.616" v="14" actId="313"/>
        <pc:sldMkLst>
          <pc:docMk/>
          <pc:sldMk cId="2436815634" sldId="265"/>
        </pc:sldMkLst>
        <pc:spChg chg="mod">
          <ac:chgData name="Alfred Asterjadhi" userId="39de57b9-85c0-4fd1-aaac-8ca2b6560ad0" providerId="ADAL" clId="{B4F56BDC-91FF-4C95-814B-E52D1097DF8B}" dt="2025-04-01T00:25:10.616" v="14" actId="313"/>
          <ac:spMkLst>
            <pc:docMk/>
            <pc:sldMk cId="2436815634" sldId="265"/>
            <ac:spMk id="9" creationId="{535943CE-0A57-43F4-9844-46B4091CBC16}"/>
          </ac:spMkLst>
        </pc:spChg>
      </pc:sldChg>
      <pc:sldChg chg="modSp mod">
        <pc:chgData name="Alfred Asterjadhi" userId="39de57b9-85c0-4fd1-aaac-8ca2b6560ad0" providerId="ADAL" clId="{B4F56BDC-91FF-4C95-814B-E52D1097DF8B}" dt="2025-04-01T00:25:11.447" v="15" actId="313"/>
        <pc:sldMkLst>
          <pc:docMk/>
          <pc:sldMk cId="2400177835" sldId="266"/>
        </pc:sldMkLst>
        <pc:spChg chg="mod">
          <ac:chgData name="Alfred Asterjadhi" userId="39de57b9-85c0-4fd1-aaac-8ca2b6560ad0" providerId="ADAL" clId="{B4F56BDC-91FF-4C95-814B-E52D1097DF8B}" dt="2025-04-01T00:25:11.447" v="15" actId="313"/>
          <ac:spMkLst>
            <pc:docMk/>
            <pc:sldMk cId="2400177835" sldId="266"/>
            <ac:spMk id="8" creationId="{C5505616-1CE2-43B4-878B-31634EEB6CA7}"/>
          </ac:spMkLst>
        </pc:spChg>
      </pc:sldChg>
      <pc:sldChg chg="modSp mod">
        <pc:chgData name="Alfred Asterjadhi" userId="39de57b9-85c0-4fd1-aaac-8ca2b6560ad0" providerId="ADAL" clId="{B4F56BDC-91FF-4C95-814B-E52D1097DF8B}" dt="2025-04-01T00:29:57.425" v="191" actId="20577"/>
        <pc:sldMkLst>
          <pc:docMk/>
          <pc:sldMk cId="132832093" sldId="267"/>
        </pc:sldMkLst>
        <pc:spChg chg="mod">
          <ac:chgData name="Alfred Asterjadhi" userId="39de57b9-85c0-4fd1-aaac-8ca2b6560ad0" providerId="ADAL" clId="{B4F56BDC-91FF-4C95-814B-E52D1097DF8B}" dt="2025-04-01T00:29:57.425" v="191" actId="20577"/>
          <ac:spMkLst>
            <pc:docMk/>
            <pc:sldMk cId="132832093" sldId="267"/>
            <ac:spMk id="3" creationId="{00000000-0000-0000-0000-000000000000}"/>
          </ac:spMkLst>
        </pc:spChg>
        <pc:spChg chg="mod">
          <ac:chgData name="Alfred Asterjadhi" userId="39de57b9-85c0-4fd1-aaac-8ca2b6560ad0" providerId="ADAL" clId="{B4F56BDC-91FF-4C95-814B-E52D1097DF8B}" dt="2025-04-01T00:25:40.440" v="20" actId="313"/>
          <ac:spMkLst>
            <pc:docMk/>
            <pc:sldMk cId="132832093" sldId="267"/>
            <ac:spMk id="7" creationId="{C00CAC69-BF6D-4936-9CE0-D96F88ACD748}"/>
          </ac:spMkLst>
        </pc:spChg>
      </pc:sldChg>
      <pc:sldChg chg="modSp mod">
        <pc:chgData name="Alfred Asterjadhi" userId="39de57b9-85c0-4fd1-aaac-8ca2b6560ad0" providerId="ADAL" clId="{B4F56BDC-91FF-4C95-814B-E52D1097DF8B}" dt="2025-04-01T00:33:38.202" v="215"/>
        <pc:sldMkLst>
          <pc:docMk/>
          <pc:sldMk cId="3976818858" sldId="269"/>
        </pc:sldMkLst>
        <pc:spChg chg="mod">
          <ac:chgData name="Alfred Asterjadhi" userId="39de57b9-85c0-4fd1-aaac-8ca2b6560ad0" providerId="ADAL" clId="{B4F56BDC-91FF-4C95-814B-E52D1097DF8B}" dt="2025-04-01T00:25:41.644" v="22" actId="313"/>
          <ac:spMkLst>
            <pc:docMk/>
            <pc:sldMk cId="3976818858" sldId="269"/>
            <ac:spMk id="6" creationId="{00000000-0000-0000-0000-000000000000}"/>
          </ac:spMkLst>
        </pc:spChg>
        <pc:graphicFrameChg chg="mod modGraphic">
          <ac:chgData name="Alfred Asterjadhi" userId="39de57b9-85c0-4fd1-aaac-8ca2b6560ad0" providerId="ADAL" clId="{B4F56BDC-91FF-4C95-814B-E52D1097DF8B}" dt="2025-04-01T00:33:38.202" v="2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B4F56BDC-91FF-4C95-814B-E52D1097DF8B}" dt="2025-04-01T00:25:37.785" v="16" actId="313"/>
        <pc:sldMkLst>
          <pc:docMk/>
          <pc:sldMk cId="3387863760" sldId="270"/>
        </pc:sldMkLst>
        <pc:spChg chg="mod">
          <ac:chgData name="Alfred Asterjadhi" userId="39de57b9-85c0-4fd1-aaac-8ca2b6560ad0" providerId="ADAL" clId="{B4F56BDC-91FF-4C95-814B-E52D1097DF8B}" dt="2025-04-01T00:25:37.785" v="16" actId="313"/>
          <ac:spMkLst>
            <pc:docMk/>
            <pc:sldMk cId="3387863760" sldId="270"/>
            <ac:spMk id="8" creationId="{B1C9D975-9B89-429E-A2AD-175C2CE0D83A}"/>
          </ac:spMkLst>
        </pc:spChg>
      </pc:sldChg>
      <pc:sldChg chg="modSp mod">
        <pc:chgData name="Alfred Asterjadhi" userId="39de57b9-85c0-4fd1-aaac-8ca2b6560ad0" providerId="ADAL" clId="{B4F56BDC-91FF-4C95-814B-E52D1097DF8B}" dt="2025-04-01T00:40:58.749" v="360" actId="207"/>
        <pc:sldMkLst>
          <pc:docMk/>
          <pc:sldMk cId="2243228416" sldId="299"/>
        </pc:sldMkLst>
        <pc:spChg chg="mod">
          <ac:chgData name="Alfred Asterjadhi" userId="39de57b9-85c0-4fd1-aaac-8ca2b6560ad0" providerId="ADAL" clId="{B4F56BDC-91FF-4C95-814B-E52D1097DF8B}" dt="2025-04-01T00:40:58.749" v="360" actId="207"/>
          <ac:spMkLst>
            <pc:docMk/>
            <pc:sldMk cId="2243228416" sldId="299"/>
            <ac:spMk id="2" creationId="{D98037EA-01CD-49B6-9BB5-232DD9A4DDC5}"/>
          </ac:spMkLst>
        </pc:spChg>
        <pc:spChg chg="mod">
          <ac:chgData name="Alfred Asterjadhi" userId="39de57b9-85c0-4fd1-aaac-8ca2b6560ad0" providerId="ADAL" clId="{B4F56BDC-91FF-4C95-814B-E52D1097DF8B}" dt="2025-04-01T00:39:43.940" v="333"/>
          <ac:spMkLst>
            <pc:docMk/>
            <pc:sldMk cId="2243228416" sldId="299"/>
            <ac:spMk id="3" creationId="{3857177C-4F12-41D1-AB93-6925069E5DB9}"/>
          </ac:spMkLst>
        </pc:spChg>
        <pc:spChg chg="mod">
          <ac:chgData name="Alfred Asterjadhi" userId="39de57b9-85c0-4fd1-aaac-8ca2b6560ad0" providerId="ADAL" clId="{B4F56BDC-91FF-4C95-814B-E52D1097DF8B}" dt="2025-04-01T00:25:41.169" v="21" actId="313"/>
          <ac:spMkLst>
            <pc:docMk/>
            <pc:sldMk cId="2243228416" sldId="299"/>
            <ac:spMk id="8" creationId="{ADA0A8BA-AA59-4AB6-9BD0-89E3B2E275F5}"/>
          </ac:spMkLst>
        </pc:spChg>
        <pc:spChg chg="mod">
          <ac:chgData name="Alfred Asterjadhi" userId="39de57b9-85c0-4fd1-aaac-8ca2b6560ad0" providerId="ADAL" clId="{B4F56BDC-91FF-4C95-814B-E52D1097DF8B}" dt="2025-04-01T00:40:52.044" v="359" actId="20577"/>
          <ac:spMkLst>
            <pc:docMk/>
            <pc:sldMk cId="2243228416" sldId="299"/>
            <ac:spMk id="17" creationId="{442A1050-6527-4B2E-A943-E125D6B48B52}"/>
          </ac:spMkLst>
        </pc:spChg>
      </pc:sldChg>
      <pc:sldChg chg="modSp mod">
        <pc:chgData name="Alfred Asterjadhi" userId="39de57b9-85c0-4fd1-aaac-8ca2b6560ad0" providerId="ADAL" clId="{B4F56BDC-91FF-4C95-814B-E52D1097DF8B}" dt="2025-04-01T00:26:26.804" v="119"/>
        <pc:sldMkLst>
          <pc:docMk/>
          <pc:sldMk cId="1677969607" sldId="323"/>
        </pc:sldMkLst>
        <pc:spChg chg="mod">
          <ac:chgData name="Alfred Asterjadhi" userId="39de57b9-85c0-4fd1-aaac-8ca2b6560ad0" providerId="ADAL" clId="{B4F56BDC-91FF-4C95-814B-E52D1097DF8B}" dt="2025-04-01T00:26:26.804" v="119"/>
          <ac:spMkLst>
            <pc:docMk/>
            <pc:sldMk cId="1677969607" sldId="323"/>
            <ac:spMk id="7" creationId="{247ADCDE-7164-400D-8B27-4BAED4FE7810}"/>
          </ac:spMkLst>
        </pc:spChg>
      </pc:sldChg>
      <pc:sldChg chg="modSp mod">
        <pc:chgData name="Alfred Asterjadhi" userId="39de57b9-85c0-4fd1-aaac-8ca2b6560ad0" providerId="ADAL" clId="{B4F56BDC-91FF-4C95-814B-E52D1097DF8B}" dt="2025-04-01T00:29:17.264" v="161" actId="6549"/>
        <pc:sldMkLst>
          <pc:docMk/>
          <pc:sldMk cId="1908471061" sldId="328"/>
        </pc:sldMkLst>
        <pc:spChg chg="mod">
          <ac:chgData name="Alfred Asterjadhi" userId="39de57b9-85c0-4fd1-aaac-8ca2b6560ad0" providerId="ADAL" clId="{B4F56BDC-91FF-4C95-814B-E52D1097DF8B}" dt="2025-04-01T00:29:17.264" v="161" actId="6549"/>
          <ac:spMkLst>
            <pc:docMk/>
            <pc:sldMk cId="1908471061" sldId="328"/>
            <ac:spMk id="3" creationId="{3EF9BE80-D462-4B64-8448-3B553445EDCF}"/>
          </ac:spMkLst>
        </pc:spChg>
        <pc:spChg chg="mod">
          <ac:chgData name="Alfred Asterjadhi" userId="39de57b9-85c0-4fd1-aaac-8ca2b6560ad0" providerId="ADAL" clId="{B4F56BDC-91FF-4C95-814B-E52D1097DF8B}" dt="2025-04-01T00:25:07.554" v="10" actId="313"/>
          <ac:spMkLst>
            <pc:docMk/>
            <pc:sldMk cId="1908471061" sldId="328"/>
            <ac:spMk id="6" creationId="{FCA6EDD1-4720-45B9-8B18-08C7AF47C492}"/>
          </ac:spMkLst>
        </pc:spChg>
      </pc:sldChg>
      <pc:sldChg chg="modSp mod">
        <pc:chgData name="Alfred Asterjadhi" userId="39de57b9-85c0-4fd1-aaac-8ca2b6560ad0" providerId="ADAL" clId="{B4F56BDC-91FF-4C95-814B-E52D1097DF8B}" dt="2025-04-01T00:25:38.495" v="17" actId="313"/>
        <pc:sldMkLst>
          <pc:docMk/>
          <pc:sldMk cId="15571502" sldId="330"/>
        </pc:sldMkLst>
        <pc:spChg chg="mod">
          <ac:chgData name="Alfred Asterjadhi" userId="39de57b9-85c0-4fd1-aaac-8ca2b6560ad0" providerId="ADAL" clId="{B4F56BDC-91FF-4C95-814B-E52D1097DF8B}" dt="2025-04-01T00:25:38.495" v="17" actId="313"/>
          <ac:spMkLst>
            <pc:docMk/>
            <pc:sldMk cId="15571502" sldId="330"/>
            <ac:spMk id="6" creationId="{5C48BDE3-7807-417F-A4F1-5356D38590CA}"/>
          </ac:spMkLst>
        </pc:spChg>
      </pc:sldChg>
      <pc:sldChg chg="modSp mod">
        <pc:chgData name="Alfred Asterjadhi" userId="39de57b9-85c0-4fd1-aaac-8ca2b6560ad0" providerId="ADAL" clId="{B4F56BDC-91FF-4C95-814B-E52D1097DF8B}" dt="2025-04-01T00:25:39.128" v="18" actId="313"/>
        <pc:sldMkLst>
          <pc:docMk/>
          <pc:sldMk cId="3200711991" sldId="331"/>
        </pc:sldMkLst>
        <pc:spChg chg="mod">
          <ac:chgData name="Alfred Asterjadhi" userId="39de57b9-85c0-4fd1-aaac-8ca2b6560ad0" providerId="ADAL" clId="{B4F56BDC-91FF-4C95-814B-E52D1097DF8B}" dt="2025-04-01T00:25:39.128" v="18" actId="313"/>
          <ac:spMkLst>
            <pc:docMk/>
            <pc:sldMk cId="3200711991" sldId="331"/>
            <ac:spMk id="6" creationId="{C3BF5992-FFFD-4B64-900D-0590BA3C03CE}"/>
          </ac:spMkLst>
        </pc:spChg>
      </pc:sldChg>
      <pc:sldChg chg="modSp mod">
        <pc:chgData name="Alfred Asterjadhi" userId="39de57b9-85c0-4fd1-aaac-8ca2b6560ad0" providerId="ADAL" clId="{B4F56BDC-91FF-4C95-814B-E52D1097DF8B}" dt="2025-04-01T00:25:39.738" v="19" actId="313"/>
        <pc:sldMkLst>
          <pc:docMk/>
          <pc:sldMk cId="2409609221" sldId="332"/>
        </pc:sldMkLst>
        <pc:spChg chg="mod">
          <ac:chgData name="Alfred Asterjadhi" userId="39de57b9-85c0-4fd1-aaac-8ca2b6560ad0" providerId="ADAL" clId="{B4F56BDC-91FF-4C95-814B-E52D1097DF8B}" dt="2025-04-01T00:25:39.738" v="19" actId="313"/>
          <ac:spMkLst>
            <pc:docMk/>
            <pc:sldMk cId="2409609221" sldId="332"/>
            <ac:spMk id="6" creationId="{2B4D6F20-084B-4EE9-AD6D-290838010348}"/>
          </ac:spMkLst>
        </pc:spChg>
      </pc:sldChg>
      <pc:sldChg chg="modSp mod">
        <pc:chgData name="Alfred Asterjadhi" userId="39de57b9-85c0-4fd1-aaac-8ca2b6560ad0" providerId="ADAL" clId="{B4F56BDC-91FF-4C95-814B-E52D1097DF8B}" dt="2025-04-01T00:27:47.760" v="142" actId="404"/>
        <pc:sldMkLst>
          <pc:docMk/>
          <pc:sldMk cId="3843208451" sldId="333"/>
        </pc:sldMkLst>
        <pc:spChg chg="mod">
          <ac:chgData name="Alfred Asterjadhi" userId="39de57b9-85c0-4fd1-aaac-8ca2b6560ad0" providerId="ADAL" clId="{B4F56BDC-91FF-4C95-814B-E52D1097DF8B}" dt="2025-04-01T00:27:38.681" v="140"/>
          <ac:spMkLst>
            <pc:docMk/>
            <pc:sldMk cId="3843208451" sldId="333"/>
            <ac:spMk id="2" creationId="{1790C6A9-20C4-440F-BC51-97DC4C9B7E71}"/>
          </ac:spMkLst>
        </pc:spChg>
        <pc:spChg chg="mod">
          <ac:chgData name="Alfred Asterjadhi" userId="39de57b9-85c0-4fd1-aaac-8ca2b6560ad0" providerId="ADAL" clId="{B4F56BDC-91FF-4C95-814B-E52D1097DF8B}" dt="2025-04-01T00:27:47.760" v="142" actId="404"/>
          <ac:spMkLst>
            <pc:docMk/>
            <pc:sldMk cId="3843208451" sldId="333"/>
            <ac:spMk id="3" creationId="{918D7AE7-F661-4AD4-9210-88B6E5699ED9}"/>
          </ac:spMkLst>
        </pc:spChg>
        <pc:spChg chg="mod">
          <ac:chgData name="Alfred Asterjadhi" userId="39de57b9-85c0-4fd1-aaac-8ca2b6560ad0" providerId="ADAL" clId="{B4F56BDC-91FF-4C95-814B-E52D1097DF8B}" dt="2025-04-01T00:25:04.147" v="6" actId="313"/>
          <ac:spMkLst>
            <pc:docMk/>
            <pc:sldMk cId="3843208451" sldId="333"/>
            <ac:spMk id="6" creationId="{A8221584-6364-48AC-B1C3-833137C81726}"/>
          </ac:spMkLst>
        </pc:spChg>
      </pc:sldChg>
      <pc:sldChg chg="modSp mod">
        <pc:chgData name="Alfred Asterjadhi" userId="39de57b9-85c0-4fd1-aaac-8ca2b6560ad0" providerId="ADAL" clId="{B4F56BDC-91FF-4C95-814B-E52D1097DF8B}" dt="2025-04-01T00:25:05.539" v="8" actId="313"/>
        <pc:sldMkLst>
          <pc:docMk/>
          <pc:sldMk cId="3977221359" sldId="340"/>
        </pc:sldMkLst>
        <pc:spChg chg="mod">
          <ac:chgData name="Alfred Asterjadhi" userId="39de57b9-85c0-4fd1-aaac-8ca2b6560ad0" providerId="ADAL" clId="{B4F56BDC-91FF-4C95-814B-E52D1097DF8B}" dt="2025-04-01T00:25:05.539" v="8" actId="313"/>
          <ac:spMkLst>
            <pc:docMk/>
            <pc:sldMk cId="3977221359" sldId="340"/>
            <ac:spMk id="6" creationId="{BC264D22-EE96-4B0F-90AA-B4358FF19246}"/>
          </ac:spMkLst>
        </pc:spChg>
      </pc:sldChg>
      <pc:sldChg chg="modSp mod">
        <pc:chgData name="Alfred Asterjadhi" userId="39de57b9-85c0-4fd1-aaac-8ca2b6560ad0" providerId="ADAL" clId="{B4F56BDC-91FF-4C95-814B-E52D1097DF8B}" dt="2025-04-01T00:47:40.918" v="608" actId="20577"/>
        <pc:sldMkLst>
          <pc:docMk/>
          <pc:sldMk cId="3930036297" sldId="356"/>
        </pc:sldMkLst>
        <pc:spChg chg="mod">
          <ac:chgData name="Alfred Asterjadhi" userId="39de57b9-85c0-4fd1-aaac-8ca2b6560ad0" providerId="ADAL" clId="{B4F56BDC-91FF-4C95-814B-E52D1097DF8B}" dt="2025-04-01T00:47:34.011" v="604" actId="13926"/>
          <ac:spMkLst>
            <pc:docMk/>
            <pc:sldMk cId="3930036297" sldId="356"/>
            <ac:spMk id="2" creationId="{4B5F0D0E-8BB7-48AB-9160-728B8B3399A2}"/>
          </ac:spMkLst>
        </pc:spChg>
        <pc:spChg chg="mod">
          <ac:chgData name="Alfred Asterjadhi" userId="39de57b9-85c0-4fd1-aaac-8ca2b6560ad0" providerId="ADAL" clId="{B4F56BDC-91FF-4C95-814B-E52D1097DF8B}" dt="2025-04-01T00:47:40.918" v="608" actId="20577"/>
          <ac:spMkLst>
            <pc:docMk/>
            <pc:sldMk cId="3930036297" sldId="356"/>
            <ac:spMk id="3" creationId="{DFB0BA47-D7B6-4F95-932E-A7AA615BC440}"/>
          </ac:spMkLst>
        </pc:spChg>
        <pc:spChg chg="mod">
          <ac:chgData name="Alfred Asterjadhi" userId="39de57b9-85c0-4fd1-aaac-8ca2b6560ad0" providerId="ADAL" clId="{B4F56BDC-91FF-4C95-814B-E52D1097DF8B}" dt="2025-04-01T00:26:00.956" v="94" actId="313"/>
          <ac:spMkLst>
            <pc:docMk/>
            <pc:sldMk cId="3930036297" sldId="356"/>
            <ac:spMk id="6" creationId="{974B2026-97FB-40D2-8F22-7E6D319B4EA2}"/>
          </ac:spMkLst>
        </pc:spChg>
      </pc:sldChg>
      <pc:sldChg chg="modSp mod">
        <pc:chgData name="Alfred Asterjadhi" userId="39de57b9-85c0-4fd1-aaac-8ca2b6560ad0" providerId="ADAL" clId="{B4F56BDC-91FF-4C95-814B-E52D1097DF8B}" dt="2025-04-01T00:26:21.447" v="116"/>
        <pc:sldMkLst>
          <pc:docMk/>
          <pc:sldMk cId="3576977642" sldId="362"/>
        </pc:sldMkLst>
        <pc:spChg chg="mod">
          <ac:chgData name="Alfred Asterjadhi" userId="39de57b9-85c0-4fd1-aaac-8ca2b6560ad0" providerId="ADAL" clId="{B4F56BDC-91FF-4C95-814B-E52D1097DF8B}" dt="2025-04-01T00:26:21.447" v="116"/>
          <ac:spMkLst>
            <pc:docMk/>
            <pc:sldMk cId="3576977642" sldId="362"/>
            <ac:spMk id="6" creationId="{3DD21102-AAEB-13F6-15EC-3CBBC04B5637}"/>
          </ac:spMkLst>
        </pc:spChg>
      </pc:sldChg>
      <pc:sldChg chg="addSp delSp modSp mod chgLayout">
        <pc:chgData name="Alfred Asterjadhi" userId="39de57b9-85c0-4fd1-aaac-8ca2b6560ad0" providerId="ADAL" clId="{B4F56BDC-91FF-4C95-814B-E52D1097DF8B}" dt="2025-04-01T00:48:31.349" v="625" actId="6264"/>
        <pc:sldMkLst>
          <pc:docMk/>
          <pc:sldMk cId="3140364693" sldId="997"/>
        </pc:sldMkLst>
        <pc:spChg chg="mod ord">
          <ac:chgData name="Alfred Asterjadhi" userId="39de57b9-85c0-4fd1-aaac-8ca2b6560ad0" providerId="ADAL" clId="{B4F56BDC-91FF-4C95-814B-E52D1097DF8B}" dt="2025-04-01T00:48:31.349" v="625" actId="6264"/>
          <ac:spMkLst>
            <pc:docMk/>
            <pc:sldMk cId="3140364693" sldId="997"/>
            <ac:spMk id="2" creationId="{9452E713-66E3-6C0E-64DF-B60116957A3F}"/>
          </ac:spMkLst>
        </pc:spChg>
        <pc:spChg chg="mod ord">
          <ac:chgData name="Alfred Asterjadhi" userId="39de57b9-85c0-4fd1-aaac-8ca2b6560ad0" providerId="ADAL" clId="{B4F56BDC-91FF-4C95-814B-E52D1097DF8B}" dt="2025-04-01T00:48:31.349" v="625" actId="6264"/>
          <ac:spMkLst>
            <pc:docMk/>
            <pc:sldMk cId="3140364693" sldId="997"/>
            <ac:spMk id="4" creationId="{0154D91C-67BB-A57C-5173-47D13B51F834}"/>
          </ac:spMkLst>
        </pc:spChg>
        <pc:spChg chg="mod ord">
          <ac:chgData name="Alfred Asterjadhi" userId="39de57b9-85c0-4fd1-aaac-8ca2b6560ad0" providerId="ADAL" clId="{B4F56BDC-91FF-4C95-814B-E52D1097DF8B}" dt="2025-04-01T00:48:31.349" v="625" actId="6264"/>
          <ac:spMkLst>
            <pc:docMk/>
            <pc:sldMk cId="3140364693" sldId="997"/>
            <ac:spMk id="5" creationId="{9875C167-778F-CFEE-1F8A-23FE481B42AE}"/>
          </ac:spMkLst>
        </pc:spChg>
        <pc:spChg chg="mod ord">
          <ac:chgData name="Alfred Asterjadhi" userId="39de57b9-85c0-4fd1-aaac-8ca2b6560ad0" providerId="ADAL" clId="{B4F56BDC-91FF-4C95-814B-E52D1097DF8B}" dt="2025-04-01T00:48:31.349" v="625" actId="6264"/>
          <ac:spMkLst>
            <pc:docMk/>
            <pc:sldMk cId="3140364693" sldId="997"/>
            <ac:spMk id="6" creationId="{29CFE1A9-332B-2B06-C330-B9EB4742F3D1}"/>
          </ac:spMkLst>
        </pc:spChg>
        <pc:spChg chg="add mod ord">
          <ac:chgData name="Alfred Asterjadhi" userId="39de57b9-85c0-4fd1-aaac-8ca2b6560ad0" providerId="ADAL" clId="{B4F56BDC-91FF-4C95-814B-E52D1097DF8B}" dt="2025-04-01T00:48:31.349" v="625" actId="6264"/>
          <ac:spMkLst>
            <pc:docMk/>
            <pc:sldMk cId="3140364693" sldId="997"/>
            <ac:spMk id="11" creationId="{56CAC599-A324-2076-1C08-4E78F2098B8E}"/>
          </ac:spMkLst>
        </pc:spChg>
      </pc:sldChg>
      <pc:sldChg chg="modSp mod">
        <pc:chgData name="Alfred Asterjadhi" userId="39de57b9-85c0-4fd1-aaac-8ca2b6560ad0" providerId="ADAL" clId="{B4F56BDC-91FF-4C95-814B-E52D1097DF8B}" dt="2025-04-01T00:42:02.726" v="372" actId="20577"/>
        <pc:sldMkLst>
          <pc:docMk/>
          <pc:sldMk cId="3233208257" sldId="1006"/>
        </pc:sldMkLst>
        <pc:spChg chg="mod">
          <ac:chgData name="Alfred Asterjadhi" userId="39de57b9-85c0-4fd1-aaac-8ca2b6560ad0" providerId="ADAL" clId="{B4F56BDC-91FF-4C95-814B-E52D1097DF8B}" dt="2025-04-01T00:41:43.341" v="364" actId="20577"/>
          <ac:spMkLst>
            <pc:docMk/>
            <pc:sldMk cId="3233208257" sldId="1006"/>
            <ac:spMk id="2" creationId="{4B5F0D0E-8BB7-48AB-9160-728B8B3399A2}"/>
          </ac:spMkLst>
        </pc:spChg>
        <pc:spChg chg="mod">
          <ac:chgData name="Alfred Asterjadhi" userId="39de57b9-85c0-4fd1-aaac-8ca2b6560ad0" providerId="ADAL" clId="{B4F56BDC-91FF-4C95-814B-E52D1097DF8B}" dt="2025-04-01T00:42:02.726" v="372" actId="20577"/>
          <ac:spMkLst>
            <pc:docMk/>
            <pc:sldMk cId="3233208257" sldId="1006"/>
            <ac:spMk id="3" creationId="{DFB0BA47-D7B6-4F95-932E-A7AA615BC440}"/>
          </ac:spMkLst>
        </pc:spChg>
        <pc:spChg chg="mod">
          <ac:chgData name="Alfred Asterjadhi" userId="39de57b9-85c0-4fd1-aaac-8ca2b6560ad0" providerId="ADAL" clId="{B4F56BDC-91FF-4C95-814B-E52D1097DF8B}" dt="2025-04-01T00:25:48.571" v="39" actId="313"/>
          <ac:spMkLst>
            <pc:docMk/>
            <pc:sldMk cId="3233208257" sldId="1006"/>
            <ac:spMk id="6" creationId="{974B2026-97FB-40D2-8F22-7E6D319B4EA2}"/>
          </ac:spMkLst>
        </pc:spChg>
      </pc:sldChg>
      <pc:sldChg chg="modSp mod">
        <pc:chgData name="Alfred Asterjadhi" userId="39de57b9-85c0-4fd1-aaac-8ca2b6560ad0" providerId="ADAL" clId="{B4F56BDC-91FF-4C95-814B-E52D1097DF8B}" dt="2025-04-01T00:42:56.623" v="415" actId="20577"/>
        <pc:sldMkLst>
          <pc:docMk/>
          <pc:sldMk cId="4200130042" sldId="1023"/>
        </pc:sldMkLst>
        <pc:spChg chg="mod">
          <ac:chgData name="Alfred Asterjadhi" userId="39de57b9-85c0-4fd1-aaac-8ca2b6560ad0" providerId="ADAL" clId="{B4F56BDC-91FF-4C95-814B-E52D1097DF8B}" dt="2025-04-01T00:42:25.443" v="381" actId="20577"/>
          <ac:spMkLst>
            <pc:docMk/>
            <pc:sldMk cId="4200130042" sldId="1023"/>
            <ac:spMk id="2" creationId="{E693238A-5516-3253-124C-DCED3A7D9AE2}"/>
          </ac:spMkLst>
        </pc:spChg>
        <pc:spChg chg="mod">
          <ac:chgData name="Alfred Asterjadhi" userId="39de57b9-85c0-4fd1-aaac-8ca2b6560ad0" providerId="ADAL" clId="{B4F56BDC-91FF-4C95-814B-E52D1097DF8B}" dt="2025-04-01T00:42:56.623" v="415" actId="20577"/>
          <ac:spMkLst>
            <pc:docMk/>
            <pc:sldMk cId="4200130042" sldId="1023"/>
            <ac:spMk id="3" creationId="{2682080F-BC47-47A6-E6F4-7C70F67F48F8}"/>
          </ac:spMkLst>
        </pc:spChg>
        <pc:spChg chg="mod">
          <ac:chgData name="Alfred Asterjadhi" userId="39de57b9-85c0-4fd1-aaac-8ca2b6560ad0" providerId="ADAL" clId="{B4F56BDC-91FF-4C95-814B-E52D1097DF8B}" dt="2025-04-01T00:25:50.641" v="43" actId="313"/>
          <ac:spMkLst>
            <pc:docMk/>
            <pc:sldMk cId="4200130042" sldId="1023"/>
            <ac:spMk id="6" creationId="{C0CB183D-A74D-271D-9F71-7510119753C6}"/>
          </ac:spMkLst>
        </pc:spChg>
      </pc:sldChg>
      <pc:sldChg chg="modSp mod">
        <pc:chgData name="Alfred Asterjadhi" userId="39de57b9-85c0-4fd1-aaac-8ca2b6560ad0" providerId="ADAL" clId="{B4F56BDC-91FF-4C95-814B-E52D1097DF8B}" dt="2025-04-01T00:43:37.287" v="456" actId="13926"/>
        <pc:sldMkLst>
          <pc:docMk/>
          <pc:sldMk cId="793576429" sldId="1024"/>
        </pc:sldMkLst>
        <pc:spChg chg="mod">
          <ac:chgData name="Alfred Asterjadhi" userId="39de57b9-85c0-4fd1-aaac-8ca2b6560ad0" providerId="ADAL" clId="{B4F56BDC-91FF-4C95-814B-E52D1097DF8B}" dt="2025-04-01T00:43:37.287" v="456" actId="13926"/>
          <ac:spMkLst>
            <pc:docMk/>
            <pc:sldMk cId="793576429" sldId="1024"/>
            <ac:spMk id="3" creationId="{E24D4002-4764-1FA7-1147-DE995417131A}"/>
          </ac:spMkLst>
        </pc:spChg>
        <pc:spChg chg="mod">
          <ac:chgData name="Alfred Asterjadhi" userId="39de57b9-85c0-4fd1-aaac-8ca2b6560ad0" providerId="ADAL" clId="{B4F56BDC-91FF-4C95-814B-E52D1097DF8B}" dt="2025-04-01T00:25:51.304" v="46" actId="313"/>
          <ac:spMkLst>
            <pc:docMk/>
            <pc:sldMk cId="793576429" sldId="1024"/>
            <ac:spMk id="6" creationId="{5B92EE59-C061-D8AD-02BE-EB12A707ABF5}"/>
          </ac:spMkLst>
        </pc:spChg>
      </pc:sldChg>
      <pc:sldChg chg="modSp del mod">
        <pc:chgData name="Alfred Asterjadhi" userId="39de57b9-85c0-4fd1-aaac-8ca2b6560ad0" providerId="ADAL" clId="{B4F56BDC-91FF-4C95-814B-E52D1097DF8B}" dt="2025-04-01T00:43:04.035" v="416" actId="47"/>
        <pc:sldMkLst>
          <pc:docMk/>
          <pc:sldMk cId="3287547131" sldId="1028"/>
        </pc:sldMkLst>
      </pc:sldChg>
      <pc:sldChg chg="addSp delSp modSp mod chgLayout">
        <pc:chgData name="Alfred Asterjadhi" userId="39de57b9-85c0-4fd1-aaac-8ca2b6560ad0" providerId="ADAL" clId="{B4F56BDC-91FF-4C95-814B-E52D1097DF8B}" dt="2025-04-01T00:48:54.830" v="635" actId="6264"/>
        <pc:sldMkLst>
          <pc:docMk/>
          <pc:sldMk cId="1865298196" sldId="1034"/>
        </pc:sldMkLst>
        <pc:spChg chg="mod ord">
          <ac:chgData name="Alfred Asterjadhi" userId="39de57b9-85c0-4fd1-aaac-8ca2b6560ad0" providerId="ADAL" clId="{B4F56BDC-91FF-4C95-814B-E52D1097DF8B}" dt="2025-04-01T00:48:54.830" v="635" actId="6264"/>
          <ac:spMkLst>
            <pc:docMk/>
            <pc:sldMk cId="1865298196" sldId="1034"/>
            <ac:spMk id="2" creationId="{0CD0357C-5349-AD40-1427-DDEE1C074C20}"/>
          </ac:spMkLst>
        </pc:spChg>
        <pc:spChg chg="mod ord">
          <ac:chgData name="Alfred Asterjadhi" userId="39de57b9-85c0-4fd1-aaac-8ca2b6560ad0" providerId="ADAL" clId="{B4F56BDC-91FF-4C95-814B-E52D1097DF8B}" dt="2025-04-01T00:48:54.830" v="635" actId="6264"/>
          <ac:spMkLst>
            <pc:docMk/>
            <pc:sldMk cId="1865298196" sldId="1034"/>
            <ac:spMk id="4" creationId="{3FA17E26-6C11-8EAD-8EAF-FA5A666E611B}"/>
          </ac:spMkLst>
        </pc:spChg>
        <pc:spChg chg="mod ord">
          <ac:chgData name="Alfred Asterjadhi" userId="39de57b9-85c0-4fd1-aaac-8ca2b6560ad0" providerId="ADAL" clId="{B4F56BDC-91FF-4C95-814B-E52D1097DF8B}" dt="2025-04-01T00:48:54.830" v="635" actId="6264"/>
          <ac:spMkLst>
            <pc:docMk/>
            <pc:sldMk cId="1865298196" sldId="1034"/>
            <ac:spMk id="5" creationId="{32A9649E-F81F-2F68-4850-9943ADECDAA4}"/>
          </ac:spMkLst>
        </pc:spChg>
        <pc:spChg chg="mod ord">
          <ac:chgData name="Alfred Asterjadhi" userId="39de57b9-85c0-4fd1-aaac-8ca2b6560ad0" providerId="ADAL" clId="{B4F56BDC-91FF-4C95-814B-E52D1097DF8B}" dt="2025-04-01T00:48:54.830" v="635" actId="6264"/>
          <ac:spMkLst>
            <pc:docMk/>
            <pc:sldMk cId="1865298196" sldId="1034"/>
            <ac:spMk id="6" creationId="{BFAF1548-C7B4-5F83-BD76-F4E3BAAA36B8}"/>
          </ac:spMkLst>
        </pc:spChg>
        <pc:spChg chg="add mod ord">
          <ac:chgData name="Alfred Asterjadhi" userId="39de57b9-85c0-4fd1-aaac-8ca2b6560ad0" providerId="ADAL" clId="{B4F56BDC-91FF-4C95-814B-E52D1097DF8B}" dt="2025-04-01T00:48:54.830" v="635" actId="6264"/>
          <ac:spMkLst>
            <pc:docMk/>
            <pc:sldMk cId="1865298196" sldId="1034"/>
            <ac:spMk id="11" creationId="{9C5F37CD-C96D-4398-6EFB-A0E6A30D893A}"/>
          </ac:spMkLst>
        </pc:spChg>
      </pc:sldChg>
      <pc:sldChg chg="modSp mod">
        <pc:chgData name="Alfred Asterjadhi" userId="39de57b9-85c0-4fd1-aaac-8ca2b6560ad0" providerId="ADAL" clId="{B4F56BDC-91FF-4C95-814B-E52D1097DF8B}" dt="2025-04-01T00:34:37.766" v="230" actId="207"/>
        <pc:sldMkLst>
          <pc:docMk/>
          <pc:sldMk cId="3486068256" sldId="1167"/>
        </pc:sldMkLst>
        <pc:spChg chg="mod">
          <ac:chgData name="Alfred Asterjadhi" userId="39de57b9-85c0-4fd1-aaac-8ca2b6560ad0" providerId="ADAL" clId="{B4F56BDC-91FF-4C95-814B-E52D1097DF8B}" dt="2025-04-01T00:34:03.712" v="222" actId="20577"/>
          <ac:spMkLst>
            <pc:docMk/>
            <pc:sldMk cId="3486068256" sldId="1167"/>
            <ac:spMk id="2" creationId="{F2762690-C15C-4839-B40F-0AF3A4D89457}"/>
          </ac:spMkLst>
        </pc:spChg>
        <pc:spChg chg="mod">
          <ac:chgData name="Alfred Asterjadhi" userId="39de57b9-85c0-4fd1-aaac-8ca2b6560ad0" providerId="ADAL" clId="{B4F56BDC-91FF-4C95-814B-E52D1097DF8B}" dt="2025-04-01T00:25:42.099" v="23" actId="313"/>
          <ac:spMkLst>
            <pc:docMk/>
            <pc:sldMk cId="3486068256" sldId="1167"/>
            <ac:spMk id="3" creationId="{D20906E0-F900-4991-83B1-675F5B67FA2D}"/>
          </ac:spMkLst>
        </pc:spChg>
        <pc:graphicFrameChg chg="modGraphic">
          <ac:chgData name="Alfred Asterjadhi" userId="39de57b9-85c0-4fd1-aaac-8ca2b6560ad0" providerId="ADAL" clId="{B4F56BDC-91FF-4C95-814B-E52D1097DF8B}" dt="2025-04-01T00:34:37.766" v="23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B4F56BDC-91FF-4C95-814B-E52D1097DF8B}" dt="2025-04-01T00:42:20.508" v="376" actId="6264"/>
        <pc:sldMkLst>
          <pc:docMk/>
          <pc:sldMk cId="3441807947" sldId="1178"/>
        </pc:sldMkLst>
        <pc:spChg chg="mod ord">
          <ac:chgData name="Alfred Asterjadhi" userId="39de57b9-85c0-4fd1-aaac-8ca2b6560ad0" providerId="ADAL" clId="{B4F56BDC-91FF-4C95-814B-E52D1097DF8B}" dt="2025-04-01T00:42:20.508" v="376" actId="6264"/>
          <ac:spMkLst>
            <pc:docMk/>
            <pc:sldMk cId="3441807947" sldId="1178"/>
            <ac:spMk id="2" creationId="{351AE0D1-AA6D-7148-E235-F816B28AA13D}"/>
          </ac:spMkLst>
        </pc:spChg>
        <pc:spChg chg="mod ord">
          <ac:chgData name="Alfred Asterjadhi" userId="39de57b9-85c0-4fd1-aaac-8ca2b6560ad0" providerId="ADAL" clId="{B4F56BDC-91FF-4C95-814B-E52D1097DF8B}" dt="2025-04-01T00:42:20.508" v="376" actId="6264"/>
          <ac:spMkLst>
            <pc:docMk/>
            <pc:sldMk cId="3441807947" sldId="1178"/>
            <ac:spMk id="4" creationId="{932AD4AE-27FE-2612-100A-B54114FFCB12}"/>
          </ac:spMkLst>
        </pc:spChg>
        <pc:spChg chg="mod ord">
          <ac:chgData name="Alfred Asterjadhi" userId="39de57b9-85c0-4fd1-aaac-8ca2b6560ad0" providerId="ADAL" clId="{B4F56BDC-91FF-4C95-814B-E52D1097DF8B}" dt="2025-04-01T00:42:20.508" v="376" actId="6264"/>
          <ac:spMkLst>
            <pc:docMk/>
            <pc:sldMk cId="3441807947" sldId="1178"/>
            <ac:spMk id="5" creationId="{342AE941-5E47-2F75-485D-15F69259C206}"/>
          </ac:spMkLst>
        </pc:spChg>
        <pc:spChg chg="mod ord">
          <ac:chgData name="Alfred Asterjadhi" userId="39de57b9-85c0-4fd1-aaac-8ca2b6560ad0" providerId="ADAL" clId="{B4F56BDC-91FF-4C95-814B-E52D1097DF8B}" dt="2025-04-01T00:42:20.508" v="376" actId="6264"/>
          <ac:spMkLst>
            <pc:docMk/>
            <pc:sldMk cId="3441807947" sldId="1178"/>
            <ac:spMk id="6" creationId="{3611C6AB-F440-DEE6-D0A4-450AF2DA4D3F}"/>
          </ac:spMkLst>
        </pc:spChg>
        <pc:spChg chg="add mod ord">
          <ac:chgData name="Alfred Asterjadhi" userId="39de57b9-85c0-4fd1-aaac-8ca2b6560ad0" providerId="ADAL" clId="{B4F56BDC-91FF-4C95-814B-E52D1097DF8B}" dt="2025-04-01T00:42:20.508" v="376" actId="6264"/>
          <ac:spMkLst>
            <pc:docMk/>
            <pc:sldMk cId="3441807947" sldId="1178"/>
            <ac:spMk id="11" creationId="{9458135A-8216-60F1-2813-817E4D3B9978}"/>
          </ac:spMkLst>
        </pc:spChg>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pChg chg="mod">
          <ac:chgData name="Alfred Asterjadhi" userId="39de57b9-85c0-4fd1-aaac-8ca2b6560ad0" providerId="ADAL" clId="{B4F56BDC-91FF-4C95-814B-E52D1097DF8B}" dt="2025-04-01T00:25:42.529" v="24" actId="313"/>
          <ac:spMkLst>
            <pc:docMk/>
            <pc:sldMk cId="1880260866" sldId="1429"/>
            <ac:spMk id="3" creationId="{F36F0715-91D4-6282-654C-0B2ECD9FCFA4}"/>
          </ac:spMkLst>
        </pc:spChg>
        <pc:graphicFrameChg chg="modGraphic">
          <ac:chgData name="Alfred Asterjadhi" userId="39de57b9-85c0-4fd1-aaac-8ca2b6560ad0" providerId="ADAL" clId="{B4F56BDC-91FF-4C95-814B-E52D1097DF8B}" dt="2025-04-01T00:34:34.540" v="229"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B4F56BDC-91FF-4C95-814B-E52D1097DF8B}" dt="2025-04-01T00:36:08.223" v="244" actId="2164"/>
        <pc:sldMkLst>
          <pc:docMk/>
          <pc:sldMk cId="885285770" sldId="1448"/>
        </pc:sldMkLst>
        <pc:spChg chg="mod">
          <ac:chgData name="Alfred Asterjadhi" userId="39de57b9-85c0-4fd1-aaac-8ca2b6560ad0" providerId="ADAL" clId="{B4F56BDC-91FF-4C95-814B-E52D1097DF8B}" dt="2025-04-01T00:25:47.391" v="36" actId="313"/>
          <ac:spMkLst>
            <pc:docMk/>
            <pc:sldMk cId="885285770" sldId="1448"/>
            <ac:spMk id="3" creationId="{63778B70-B9F4-BF04-DA55-1470202DEA5D}"/>
          </ac:spMkLst>
        </pc:spChg>
        <pc:graphicFrameChg chg="modGraphic">
          <ac:chgData name="Alfred Asterjadhi" userId="39de57b9-85c0-4fd1-aaac-8ca2b6560ad0" providerId="ADAL" clId="{B4F56BDC-91FF-4C95-814B-E52D1097DF8B}" dt="2025-04-01T00:36:08.223" v="244" actId="2164"/>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B4F56BDC-91FF-4C95-814B-E52D1097DF8B}" dt="2025-04-01T00:48:50.846" v="633" actId="6264"/>
        <pc:sldMkLst>
          <pc:docMk/>
          <pc:sldMk cId="2130627217" sldId="1494"/>
        </pc:sldMkLst>
        <pc:spChg chg="mod ord">
          <ac:chgData name="Alfred Asterjadhi" userId="39de57b9-85c0-4fd1-aaac-8ca2b6560ad0" providerId="ADAL" clId="{B4F56BDC-91FF-4C95-814B-E52D1097DF8B}" dt="2025-04-01T00:48:50.846" v="633" actId="6264"/>
          <ac:spMkLst>
            <pc:docMk/>
            <pc:sldMk cId="2130627217" sldId="1494"/>
            <ac:spMk id="2" creationId="{A132A9C1-C3D6-7787-247C-C64A792CF812}"/>
          </ac:spMkLst>
        </pc:spChg>
        <pc:spChg chg="mod ord">
          <ac:chgData name="Alfred Asterjadhi" userId="39de57b9-85c0-4fd1-aaac-8ca2b6560ad0" providerId="ADAL" clId="{B4F56BDC-91FF-4C95-814B-E52D1097DF8B}" dt="2025-04-01T00:48:50.846" v="633" actId="6264"/>
          <ac:spMkLst>
            <pc:docMk/>
            <pc:sldMk cId="2130627217" sldId="1494"/>
            <ac:spMk id="4" creationId="{90530647-245E-62BB-3EAF-8127E22EFA0B}"/>
          </ac:spMkLst>
        </pc:spChg>
        <pc:spChg chg="mod ord">
          <ac:chgData name="Alfred Asterjadhi" userId="39de57b9-85c0-4fd1-aaac-8ca2b6560ad0" providerId="ADAL" clId="{B4F56BDC-91FF-4C95-814B-E52D1097DF8B}" dt="2025-04-01T00:48:50.846" v="633" actId="6264"/>
          <ac:spMkLst>
            <pc:docMk/>
            <pc:sldMk cId="2130627217" sldId="1494"/>
            <ac:spMk id="5" creationId="{FFA8DA9B-F5A8-8327-07D2-4567D68D040C}"/>
          </ac:spMkLst>
        </pc:spChg>
        <pc:spChg chg="mod ord">
          <ac:chgData name="Alfred Asterjadhi" userId="39de57b9-85c0-4fd1-aaac-8ca2b6560ad0" providerId="ADAL" clId="{B4F56BDC-91FF-4C95-814B-E52D1097DF8B}" dt="2025-04-01T00:48:50.846" v="633" actId="6264"/>
          <ac:spMkLst>
            <pc:docMk/>
            <pc:sldMk cId="2130627217" sldId="1494"/>
            <ac:spMk id="6" creationId="{E19BF5D2-C1CF-FB7E-CB6E-42CD389C2BA9}"/>
          </ac:spMkLst>
        </pc:spChg>
        <pc:spChg chg="add mod ord">
          <ac:chgData name="Alfred Asterjadhi" userId="39de57b9-85c0-4fd1-aaac-8ca2b6560ad0" providerId="ADAL" clId="{B4F56BDC-91FF-4C95-814B-E52D1097DF8B}" dt="2025-04-01T00:48:50.846" v="633" actId="6264"/>
          <ac:spMkLst>
            <pc:docMk/>
            <pc:sldMk cId="2130627217" sldId="1494"/>
            <ac:spMk id="10" creationId="{B914A984-B122-AEBD-89FC-1D96D7AB16FF}"/>
          </ac:spMkLst>
        </pc:spChg>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pChg chg="mod">
          <ac:chgData name="Alfred Asterjadhi" userId="39de57b9-85c0-4fd1-aaac-8ca2b6560ad0" providerId="ADAL" clId="{B4F56BDC-91FF-4C95-814B-E52D1097DF8B}" dt="2025-04-01T00:44:07.294" v="475" actId="13926"/>
          <ac:spMkLst>
            <pc:docMk/>
            <pc:sldMk cId="3990395463" sldId="1496"/>
            <ac:spMk id="2" creationId="{129D05A5-1DD6-6689-4147-B119DA88B581}"/>
          </ac:spMkLst>
        </pc:spChg>
        <pc:spChg chg="mod">
          <ac:chgData name="Alfred Asterjadhi" userId="39de57b9-85c0-4fd1-aaac-8ca2b6560ad0" providerId="ADAL" clId="{B4F56BDC-91FF-4C95-814B-E52D1097DF8B}" dt="2025-04-01T00:44:04.495" v="474" actId="20577"/>
          <ac:spMkLst>
            <pc:docMk/>
            <pc:sldMk cId="3990395463" sldId="1496"/>
            <ac:spMk id="3" creationId="{B3040EDE-E60E-18EA-8CD1-DB9B7CC7F59E}"/>
          </ac:spMkLst>
        </pc:spChg>
        <pc:spChg chg="mod">
          <ac:chgData name="Alfred Asterjadhi" userId="39de57b9-85c0-4fd1-aaac-8ca2b6560ad0" providerId="ADAL" clId="{B4F56BDC-91FF-4C95-814B-E52D1097DF8B}" dt="2025-04-01T00:25:51.695" v="48" actId="313"/>
          <ac:spMkLst>
            <pc:docMk/>
            <pc:sldMk cId="3990395463" sldId="1496"/>
            <ac:spMk id="6" creationId="{E2EDF67C-481E-8578-A315-0990E9A002E2}"/>
          </ac:spMkLst>
        </pc:spChg>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pChg chg="mod">
          <ac:chgData name="Alfred Asterjadhi" userId="39de57b9-85c0-4fd1-aaac-8ca2b6560ad0" providerId="ADAL" clId="{B4F56BDC-91FF-4C95-814B-E52D1097DF8B}" dt="2025-04-01T00:47:15.266" v="600" actId="13926"/>
          <ac:spMkLst>
            <pc:docMk/>
            <pc:sldMk cId="517676318" sldId="1508"/>
            <ac:spMk id="2" creationId="{4ACAE496-1DCD-96C9-3EE6-5AB1314BF403}"/>
          </ac:spMkLst>
        </pc:spChg>
        <pc:spChg chg="mod">
          <ac:chgData name="Alfred Asterjadhi" userId="39de57b9-85c0-4fd1-aaac-8ca2b6560ad0" providerId="ADAL" clId="{B4F56BDC-91FF-4C95-814B-E52D1097DF8B}" dt="2025-04-01T00:47:26.188" v="602" actId="20577"/>
          <ac:spMkLst>
            <pc:docMk/>
            <pc:sldMk cId="517676318" sldId="1508"/>
            <ac:spMk id="3" creationId="{3A3C4DE0-D078-DEB7-960F-A4D0AF35A6C6}"/>
          </ac:spMkLst>
        </pc:spChg>
        <pc:spChg chg="mod">
          <ac:chgData name="Alfred Asterjadhi" userId="39de57b9-85c0-4fd1-aaac-8ca2b6560ad0" providerId="ADAL" clId="{B4F56BDC-91FF-4C95-814B-E52D1097DF8B}" dt="2025-04-01T00:26:00.512" v="92" actId="313"/>
          <ac:spMkLst>
            <pc:docMk/>
            <pc:sldMk cId="517676318" sldId="1508"/>
            <ac:spMk id="6" creationId="{A390BBB1-E63B-6931-8D35-CE3771F8BF4F}"/>
          </ac:spMkLst>
        </pc:spChg>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pChg chg="mod ord">
          <ac:chgData name="Alfred Asterjadhi" userId="39de57b9-85c0-4fd1-aaac-8ca2b6560ad0" providerId="ADAL" clId="{B4F56BDC-91FF-4C95-814B-E52D1097DF8B}" dt="2025-04-01T00:43:42.816" v="458" actId="6264"/>
          <ac:spMkLst>
            <pc:docMk/>
            <pc:sldMk cId="2272934283" sldId="1520"/>
            <ac:spMk id="2" creationId="{8DCBC890-B574-A6D2-FD00-76C260A0FB56}"/>
          </ac:spMkLst>
        </pc:spChg>
        <pc:spChg chg="mod ord">
          <ac:chgData name="Alfred Asterjadhi" userId="39de57b9-85c0-4fd1-aaac-8ca2b6560ad0" providerId="ADAL" clId="{B4F56BDC-91FF-4C95-814B-E52D1097DF8B}" dt="2025-04-01T00:43:42.816" v="458" actId="6264"/>
          <ac:spMkLst>
            <pc:docMk/>
            <pc:sldMk cId="2272934283" sldId="1520"/>
            <ac:spMk id="4" creationId="{1ABAB6F2-11CD-26CA-C354-273074064C6B}"/>
          </ac:spMkLst>
        </pc:spChg>
        <pc:spChg chg="mod ord">
          <ac:chgData name="Alfred Asterjadhi" userId="39de57b9-85c0-4fd1-aaac-8ca2b6560ad0" providerId="ADAL" clId="{B4F56BDC-91FF-4C95-814B-E52D1097DF8B}" dt="2025-04-01T00:43:42.816" v="458" actId="6264"/>
          <ac:spMkLst>
            <pc:docMk/>
            <pc:sldMk cId="2272934283" sldId="1520"/>
            <ac:spMk id="5" creationId="{3282D092-366F-1914-BF5A-CAA1554D836E}"/>
          </ac:spMkLst>
        </pc:spChg>
        <pc:spChg chg="mod ord">
          <ac:chgData name="Alfred Asterjadhi" userId="39de57b9-85c0-4fd1-aaac-8ca2b6560ad0" providerId="ADAL" clId="{B4F56BDC-91FF-4C95-814B-E52D1097DF8B}" dt="2025-04-01T00:43:42.816" v="458" actId="6264"/>
          <ac:spMkLst>
            <pc:docMk/>
            <pc:sldMk cId="2272934283" sldId="1520"/>
            <ac:spMk id="6" creationId="{F14385AC-020D-4C9E-649F-F12A65A8ACFE}"/>
          </ac:spMkLst>
        </pc:spChg>
        <pc:spChg chg="add mod ord">
          <ac:chgData name="Alfred Asterjadhi" userId="39de57b9-85c0-4fd1-aaac-8ca2b6560ad0" providerId="ADAL" clId="{B4F56BDC-91FF-4C95-814B-E52D1097DF8B}" dt="2025-04-01T00:43:42.816" v="458" actId="6264"/>
          <ac:spMkLst>
            <pc:docMk/>
            <pc:sldMk cId="2272934283" sldId="1520"/>
            <ac:spMk id="11" creationId="{371D8DBF-DC61-EC0E-E13B-83C463E77824}"/>
          </ac:spMkLst>
        </pc:spChg>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pChg chg="mod ord">
          <ac:chgData name="Alfred Asterjadhi" userId="39de57b9-85c0-4fd1-aaac-8ca2b6560ad0" providerId="ADAL" clId="{B4F56BDC-91FF-4C95-814B-E52D1097DF8B}" dt="2025-04-01T00:48:38.068" v="627" actId="6264"/>
          <ac:spMkLst>
            <pc:docMk/>
            <pc:sldMk cId="1704959303" sldId="1564"/>
            <ac:spMk id="2" creationId="{0C6DC6F7-565A-D215-97FF-631A4031B5AB}"/>
          </ac:spMkLst>
        </pc:spChg>
        <pc:spChg chg="mod ord">
          <ac:chgData name="Alfred Asterjadhi" userId="39de57b9-85c0-4fd1-aaac-8ca2b6560ad0" providerId="ADAL" clId="{B4F56BDC-91FF-4C95-814B-E52D1097DF8B}" dt="2025-04-01T00:48:38.068" v="627" actId="6264"/>
          <ac:spMkLst>
            <pc:docMk/>
            <pc:sldMk cId="1704959303" sldId="1564"/>
            <ac:spMk id="4" creationId="{C58A165B-F24F-1017-FA37-9FA5EF22CB6B}"/>
          </ac:spMkLst>
        </pc:spChg>
        <pc:spChg chg="mod ord">
          <ac:chgData name="Alfred Asterjadhi" userId="39de57b9-85c0-4fd1-aaac-8ca2b6560ad0" providerId="ADAL" clId="{B4F56BDC-91FF-4C95-814B-E52D1097DF8B}" dt="2025-04-01T00:48:38.068" v="627" actId="6264"/>
          <ac:spMkLst>
            <pc:docMk/>
            <pc:sldMk cId="1704959303" sldId="1564"/>
            <ac:spMk id="5" creationId="{F90232FF-7B32-8153-E2BA-82FAC939F2D8}"/>
          </ac:spMkLst>
        </pc:spChg>
        <pc:spChg chg="mod ord">
          <ac:chgData name="Alfred Asterjadhi" userId="39de57b9-85c0-4fd1-aaac-8ca2b6560ad0" providerId="ADAL" clId="{B4F56BDC-91FF-4C95-814B-E52D1097DF8B}" dt="2025-04-01T00:48:38.068" v="627" actId="6264"/>
          <ac:spMkLst>
            <pc:docMk/>
            <pc:sldMk cId="1704959303" sldId="1564"/>
            <ac:spMk id="6" creationId="{A990721C-0BFB-DD35-623F-D10095D7010F}"/>
          </ac:spMkLst>
        </pc:spChg>
        <pc:spChg chg="add mod ord">
          <ac:chgData name="Alfred Asterjadhi" userId="39de57b9-85c0-4fd1-aaac-8ca2b6560ad0" providerId="ADAL" clId="{B4F56BDC-91FF-4C95-814B-E52D1097DF8B}" dt="2025-04-01T00:48:38.068" v="627" actId="6264"/>
          <ac:spMkLst>
            <pc:docMk/>
            <pc:sldMk cId="1704959303" sldId="1564"/>
            <ac:spMk id="10" creationId="{8772EFE4-209D-2B53-FDA5-85A062C85214}"/>
          </ac:spMkLst>
        </pc:spChg>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pChg chg="mod">
          <ac:chgData name="Alfred Asterjadhi" userId="39de57b9-85c0-4fd1-aaac-8ca2b6560ad0" providerId="ADAL" clId="{B4F56BDC-91FF-4C95-814B-E52D1097DF8B}" dt="2025-04-01T00:44:23.303" v="480" actId="20577"/>
          <ac:spMkLst>
            <pc:docMk/>
            <pc:sldMk cId="4177526599" sldId="1569"/>
            <ac:spMk id="2" creationId="{92105E53-4C8E-088A-BFFD-4DC9289CC3AD}"/>
          </ac:spMkLst>
        </pc:spChg>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pChg chg="mod">
          <ac:chgData name="Alfred Asterjadhi" userId="39de57b9-85c0-4fd1-aaac-8ca2b6560ad0" providerId="ADAL" clId="{B4F56BDC-91FF-4C95-814B-E52D1097DF8B}" dt="2025-04-01T00:44:50.489" v="495" actId="20577"/>
          <ac:spMkLst>
            <pc:docMk/>
            <pc:sldMk cId="3719436820" sldId="1571"/>
            <ac:spMk id="2" creationId="{4B97810B-39F3-1C5A-11F5-307798C8A947}"/>
          </ac:spMkLst>
        </pc:spChg>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pChg chg="mod">
          <ac:chgData name="Alfred Asterjadhi" userId="39de57b9-85c0-4fd1-aaac-8ca2b6560ad0" providerId="ADAL" clId="{B4F56BDC-91FF-4C95-814B-E52D1097DF8B}" dt="2025-04-01T00:45:06.277" v="498" actId="20577"/>
          <ac:spMkLst>
            <pc:docMk/>
            <pc:sldMk cId="3671381192" sldId="1573"/>
            <ac:spMk id="2" creationId="{FD6FFEEB-52B8-3FE3-2ADD-B9D6FA651215}"/>
          </ac:spMkLst>
        </pc:spChg>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pChg chg="mod">
          <ac:chgData name="Alfred Asterjadhi" userId="39de57b9-85c0-4fd1-aaac-8ca2b6560ad0" providerId="ADAL" clId="{B4F56BDC-91FF-4C95-814B-E52D1097DF8B}" dt="2025-04-01T00:45:29.450" v="514" actId="20577"/>
          <ac:spMkLst>
            <pc:docMk/>
            <pc:sldMk cId="3545568546" sldId="1575"/>
            <ac:spMk id="2" creationId="{54C233CC-CAAB-033C-3A24-517C52D5F2CD}"/>
          </ac:spMkLst>
        </pc:spChg>
      </pc:sldChg>
      <pc:sldChg chg="modSp add mod">
        <pc:chgData name="Alfred Asterjadhi" userId="39de57b9-85c0-4fd1-aaac-8ca2b6560ad0" providerId="ADAL" clId="{B4F56BDC-91FF-4C95-814B-E52D1097DF8B}" dt="2025-04-01T00:45:59.570" v="527" actId="6549"/>
        <pc:sldMkLst>
          <pc:docMk/>
          <pc:sldMk cId="1286035737" sldId="1576"/>
        </pc:sldMkLst>
        <pc:spChg chg="mod">
          <ac:chgData name="Alfred Asterjadhi" userId="39de57b9-85c0-4fd1-aaac-8ca2b6560ad0" providerId="ADAL" clId="{B4F56BDC-91FF-4C95-814B-E52D1097DF8B}" dt="2025-04-01T00:45:59.570" v="527" actId="6549"/>
          <ac:spMkLst>
            <pc:docMk/>
            <pc:sldMk cId="1286035737" sldId="1576"/>
            <ac:spMk id="2" creationId="{69A1D4F0-641A-CCCC-2293-AD869A0C8CE3}"/>
          </ac:spMkLst>
        </pc:spChg>
      </pc:sldChg>
      <pc:sldChg chg="modSp add mod">
        <pc:chgData name="Alfred Asterjadhi" userId="39de57b9-85c0-4fd1-aaac-8ca2b6560ad0" providerId="ADAL" clId="{B4F56BDC-91FF-4C95-814B-E52D1097DF8B}" dt="2025-04-01T00:45:56.578" v="525" actId="20577"/>
        <pc:sldMkLst>
          <pc:docMk/>
          <pc:sldMk cId="1589487799" sldId="1577"/>
        </pc:sldMkLst>
        <pc:spChg chg="mod">
          <ac:chgData name="Alfred Asterjadhi" userId="39de57b9-85c0-4fd1-aaac-8ca2b6560ad0" providerId="ADAL" clId="{B4F56BDC-91FF-4C95-814B-E52D1097DF8B}" dt="2025-04-01T00:45:56.578" v="525" actId="20577"/>
          <ac:spMkLst>
            <pc:docMk/>
            <pc:sldMk cId="1589487799" sldId="1577"/>
            <ac:spMk id="2" creationId="{06E37DFB-60C2-16E5-662A-31C8C6DB5C39}"/>
          </ac:spMkLst>
        </pc:spChg>
      </pc:sldChg>
      <pc:sldChg chg="modSp add mod">
        <pc:chgData name="Alfred Asterjadhi" userId="39de57b9-85c0-4fd1-aaac-8ca2b6560ad0" providerId="ADAL" clId="{B4F56BDC-91FF-4C95-814B-E52D1097DF8B}" dt="2025-04-01T00:45:50.179" v="523" actId="20577"/>
        <pc:sldMkLst>
          <pc:docMk/>
          <pc:sldMk cId="2852101528" sldId="1578"/>
        </pc:sldMkLst>
        <pc:spChg chg="mod">
          <ac:chgData name="Alfred Asterjadhi" userId="39de57b9-85c0-4fd1-aaac-8ca2b6560ad0" providerId="ADAL" clId="{B4F56BDC-91FF-4C95-814B-E52D1097DF8B}" dt="2025-04-01T00:45:50.179" v="523" actId="20577"/>
          <ac:spMkLst>
            <pc:docMk/>
            <pc:sldMk cId="2852101528" sldId="1578"/>
            <ac:spMk id="2" creationId="{897D2091-538C-D501-3774-4694A2E7B5FA}"/>
          </ac:spMkLst>
        </pc:spChg>
      </pc:sldChg>
      <pc:sldChg chg="modSp add mod">
        <pc:chgData name="Alfred Asterjadhi" userId="39de57b9-85c0-4fd1-aaac-8ca2b6560ad0" providerId="ADAL" clId="{B4F56BDC-91FF-4C95-814B-E52D1097DF8B}" dt="2025-04-01T00:45:45.705" v="519" actId="20577"/>
        <pc:sldMkLst>
          <pc:docMk/>
          <pc:sldMk cId="1581866778" sldId="1579"/>
        </pc:sldMkLst>
        <pc:spChg chg="mod">
          <ac:chgData name="Alfred Asterjadhi" userId="39de57b9-85c0-4fd1-aaac-8ca2b6560ad0" providerId="ADAL" clId="{B4F56BDC-91FF-4C95-814B-E52D1097DF8B}" dt="2025-04-01T00:45:45.705" v="519" actId="20577"/>
          <ac:spMkLst>
            <pc:docMk/>
            <pc:sldMk cId="1581866778" sldId="1579"/>
            <ac:spMk id="2" creationId="{BFE04D6A-6930-EFDB-1711-D7EEEDB9819E}"/>
          </ac:spMkLst>
        </pc:spChg>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pChg chg="mod">
          <ac:chgData name="Alfred Asterjadhi" userId="39de57b9-85c0-4fd1-aaac-8ca2b6560ad0" providerId="ADAL" clId="{B4F56BDC-91FF-4C95-814B-E52D1097DF8B}" dt="2025-04-01T00:47:09.494" v="599"/>
          <ac:spMkLst>
            <pc:docMk/>
            <pc:sldMk cId="1207911239" sldId="1581"/>
            <ac:spMk id="2" creationId="{3FAEF516-B3B0-0ED3-59E4-C67E3F2AC51E}"/>
          </ac:spMkLst>
        </pc:spChg>
        <pc:spChg chg="mod">
          <ac:chgData name="Alfred Asterjadhi" userId="39de57b9-85c0-4fd1-aaac-8ca2b6560ad0" providerId="ADAL" clId="{B4F56BDC-91FF-4C95-814B-E52D1097DF8B}" dt="2025-04-01T00:47:07.497" v="598" actId="20577"/>
          <ac:spMkLst>
            <pc:docMk/>
            <pc:sldMk cId="1207911239" sldId="1581"/>
            <ac:spMk id="3" creationId="{2C88571F-F95F-D64E-656A-4D8DC1CFEE06}"/>
          </ac:spMkLst>
        </pc:spChg>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802.11-25/0568r12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513-00-00bn-pdt-mac-and-cc50-cr-of-bsr-enhancement.docx" TargetMode="External"/><Relationship Id="rId13" Type="http://schemas.openxmlformats.org/officeDocument/2006/relationships/hyperlink" Target="https://mentor.ieee.org/802.11/dcn/25/11-25-0566-00-00bn-pdt-mac-on-seamless-roaming-part-1.docx" TargetMode="External"/><Relationship Id="rId3" Type="http://schemas.openxmlformats.org/officeDocument/2006/relationships/hyperlink" Target="https://mentor.ieee.org/802.11/dcn/25/11-25-0437-00-00bn-cc-d0-1-subclause-37-11.docx" TargetMode="External"/><Relationship Id="rId7" Type="http://schemas.openxmlformats.org/officeDocument/2006/relationships/hyperlink" Target="https://mentor.ieee.org/802.11/dcn/25/11-25-0442-02-00bn-cc50-cr-on-trigger-frame-part-1.docx" TargetMode="External"/><Relationship Id="rId12" Type="http://schemas.openxmlformats.org/officeDocument/2006/relationships/hyperlink" Target="https://mentor.ieee.org/802.11/dcn/25/11-25-0588-00-00bn-cc50-cr-on-u-sig-part-2.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479-00-00bn-cr-for-cid-1378.docx" TargetMode="External"/><Relationship Id="rId11" Type="http://schemas.openxmlformats.org/officeDocument/2006/relationships/hyperlink" Target="https://mentor.ieee.org/802.11/dcn/25/11-25-0582-01-00bn-cc50-cr-for-uhr-sig-general-and-content-channels.docx" TargetMode="External"/><Relationship Id="rId5" Type="http://schemas.openxmlformats.org/officeDocument/2006/relationships/hyperlink" Target="https://mentor.ieee.org/802.11/dcn/25/11-25-0448-02-00bn-pdt-mac-on-low-latency-indication.docx" TargetMode="External"/><Relationship Id="rId15" Type="http://schemas.openxmlformats.org/officeDocument/2006/relationships/hyperlink" Target="https://mentor.ieee.org/802.11/dcn/25/11-25-0570-00-00bn-cc50-cr-for-38-3-4-transmission-of-dru.docx" TargetMode="External"/><Relationship Id="rId10" Type="http://schemas.openxmlformats.org/officeDocument/2006/relationships/hyperlink" Target="https://mentor.ieee.org/802.11/dcn/25/11-25-0571-01-00bn-cr-mac-cc50-cids-1550-1551-and-1553.docx" TargetMode="External"/><Relationship Id="rId4" Type="http://schemas.openxmlformats.org/officeDocument/2006/relationships/hyperlink" Target="https://mentor.ieee.org/802.11/dcn/25/11-25-0438-00-00bn-cc-d0-1-subclause-9-3-1-8-6.docx" TargetMode="External"/><Relationship Id="rId9" Type="http://schemas.openxmlformats.org/officeDocument/2006/relationships/hyperlink" Target="https://mentor.ieee.org/802.11/dcn/25/11-25-0521-00-00bn-pdt-mac-co-tdma-cr-cc50-part-1.docx" TargetMode="External"/><Relationship Id="rId14" Type="http://schemas.openxmlformats.org/officeDocument/2006/relationships/hyperlink" Target="https://mentor.ieee.org/802.11/dcn/25/11-25-0623-00-00bn-cr-phy-cc50-cids-in-subclause-38-3-15-2-1-cyclic-shift-for-pre-uhr-modulated-fields-cid-1345-244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612-00-00bn-cc50-cr-for-60-mhz-dru-tone-plan.docx" TargetMode="External"/><Relationship Id="rId3" Type="http://schemas.openxmlformats.org/officeDocument/2006/relationships/hyperlink" Target="https://mentor.ieee.org/802.11/dcn/25/11-25-0600-02-00bn-pdt-mac-co-rtwt-signaling-and-protocol-aspects.docx" TargetMode="External"/><Relationship Id="rId7" Type="http://schemas.openxmlformats.org/officeDocument/2006/relationships/hyperlink" Target="https://mentor.ieee.org/802.11/dcn/25/11-25-0602-00-00bn-crs-on-uhr-ldpc.docx" TargetMode="External"/><Relationship Id="rId12" Type="http://schemas.openxmlformats.org/officeDocument/2006/relationships/hyperlink" Target="https://mentor.ieee.org/802.11/dcn/25/11-25-0538-01-00bn-cc50-cid-1780-discussion-on-npca-switch-back.docx" TargetMode="External"/><Relationship Id="rId2" Type="http://schemas.openxmlformats.org/officeDocument/2006/relationships/hyperlink" Target="https://mentor.ieee.org/802.11/dcn/25/11-25-0599-02-00bn-pdt-mac-mapc-signaling-and-protocol-aspect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537-01-00bn-cc50-cid-1783-discussion-on-npca-minimum-duration-threshold.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627-00-00bn-cc50-cr-for-p-edca.docx" TargetMode="External"/><Relationship Id="rId4" Type="http://schemas.openxmlformats.org/officeDocument/2006/relationships/hyperlink" Target="https://mentor.ieee.org/802.11/dcn/25/11-25-0601-01-00bn-crs-on-elr-mark-section.docx" TargetMode="External"/><Relationship Id="rId9" Type="http://schemas.openxmlformats.org/officeDocument/2006/relationships/hyperlink" Target="https://mentor.ieee.org/802.11/dcn/25/11-25-0643-00-00bn-cr-phy-for-elr-introduction-and-requirement.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670-00-00bn-cc50-cr-on-u-sig-part-4.docx" TargetMode="External"/><Relationship Id="rId13" Type="http://schemas.openxmlformats.org/officeDocument/2006/relationships/hyperlink" Target="https://mentor.ieee.org/802.11/dcn/25/11-25-0641-00-00bn-cc50-cr-for-a-mpdu-operation-in-a-uhr-ppdu.docx" TargetMode="External"/><Relationship Id="rId3" Type="http://schemas.openxmlformats.org/officeDocument/2006/relationships/hyperlink" Target="https://mentor.ieee.org/802.11/dcn/25/11-25-0652-00-00bn-cr-for-cid-3159-and-3160.docx" TargetMode="External"/><Relationship Id="rId7" Type="http://schemas.openxmlformats.org/officeDocument/2006/relationships/hyperlink" Target="https://mentor.ieee.org/802.11/dcn/25/11-25-0669-00-00bn-cr-cc50-mac-cids-in-clause-37-9-1.docx" TargetMode="External"/><Relationship Id="rId12" Type="http://schemas.openxmlformats.org/officeDocument/2006/relationships/hyperlink" Target="https://mentor.ieee.org/802.11/dcn/25/11-25-0640-00-00bn-cc50-cr-for-a-mpdu-9-7.docx" TargetMode="External"/><Relationship Id="rId2" Type="http://schemas.openxmlformats.org/officeDocument/2006/relationships/hyperlink" Target="https://mentor.ieee.org/802.11/dcn/25/11-25-0646-02-00bn-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8-00-00bn-crs-for-cid-related-to-definitions-in-mapc-scheme.docx" TargetMode="External"/><Relationship Id="rId11" Type="http://schemas.openxmlformats.org/officeDocument/2006/relationships/hyperlink" Target="https://mentor.ieee.org/802.11/dcn/25/11-25-0672-00-00bn-cr-for-cc50-on-subclause-38-3-10.docx" TargetMode="External"/><Relationship Id="rId5" Type="http://schemas.openxmlformats.org/officeDocument/2006/relationships/hyperlink" Target="https://mentor.ieee.org/802.11/dcn/25/11-25-0656-00-00bn-cc50-cr-on-dru-in-38-3-2-1-group-1.docx" TargetMode="External"/><Relationship Id="rId10" Type="http://schemas.openxmlformats.org/officeDocument/2006/relationships/hyperlink" Target="https://mentor.ieee.org/802.11/dcn/25/11-25-0659-00-00bn-cc50-cr-for-38-3-10-12-2-elr-ppdu.docx" TargetMode="External"/><Relationship Id="rId4" Type="http://schemas.openxmlformats.org/officeDocument/2006/relationships/hyperlink" Target="https://mentor.ieee.org/802.11/dcn/25/11-25-0661-00-00bn-pdt-mac-and-cc50-cr-for-twt-sp-management.docx" TargetMode="External"/><Relationship Id="rId9" Type="http://schemas.openxmlformats.org/officeDocument/2006/relationships/hyperlink" Target="https://mentor.ieee.org/802.11/dcn/25/11-25-0658-00-00bn-cc50-cr-for-38-3-10-11-construction-of-elr-sig.docx" TargetMode="External"/><Relationship Id="rId14" Type="http://schemas.openxmlformats.org/officeDocument/2006/relationships/hyperlink" Target="https://mentor.ieee.org/802.11/dcn/25/11-25-0660-00-00bn-cc50-ppdu-classification-for-uhr-st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2021-00-00bn-pdt-phy-transmit-specification.docx" TargetMode="External"/><Relationship Id="rId13" Type="http://schemas.openxmlformats.org/officeDocument/2006/relationships/hyperlink" Target="https://mentor.ieee.org/802.11/dcn/25/11-25-0712-00-00bn-cc50-section-9-4-2-aa2-3-phycap-cids.docx" TargetMode="External"/><Relationship Id="rId3" Type="http://schemas.openxmlformats.org/officeDocument/2006/relationships/hyperlink" Target="https://mentor.ieee.org/802.11/dcn/25/11-25-0681-00-00bn-pdt-crs-joint-sounding-procedure.docx" TargetMode="External"/><Relationship Id="rId7" Type="http://schemas.openxmlformats.org/officeDocument/2006/relationships/hyperlink" Target="https://mentor.ieee.org/802.11/dcn/25/11-25-0677-01-00bn-cr-cc50-subclause-38-3-23-transmit-specification.docx" TargetMode="External"/><Relationship Id="rId12" Type="http://schemas.openxmlformats.org/officeDocument/2006/relationships/hyperlink" Target="https://mentor.ieee.org/802.11/dcn/25/11-25-0676-00-00bn-cc50-cr-for-cid3866.docx" TargetMode="External"/><Relationship Id="rId2" Type="http://schemas.openxmlformats.org/officeDocument/2006/relationships/hyperlink" Target="https://mentor.ieee.org/802.11/dcn/25/11-25-0673-00-00bn-cr-for-cc50-on-subclause-37-x-x-x-x-allowed-setting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78-00-00bn-cr-cc50-subclause-38-3-15-9-6-part1.docx" TargetMode="External"/><Relationship Id="rId11"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5/11-25-0679-00-00bn-cr-cc50-subclause-38-3-15-9-3.docx" TargetMode="External"/><Relationship Id="rId10" Type="http://schemas.openxmlformats.org/officeDocument/2006/relationships/hyperlink" Target="https://mentor.ieee.org/802.11/dcn/25/11-25-0701-01-00bn-pdt-phy-mu-mimo.docx" TargetMode="External"/><Relationship Id="rId4" Type="http://schemas.openxmlformats.org/officeDocument/2006/relationships/hyperlink" Target="https://mentor.ieee.org/802.11/dcn/25/11-25-0682-00-00bn-crs-for-subclause-38-3-22-part-2.docx" TargetMode="External"/><Relationship Id="rId9" Type="http://schemas.openxmlformats.org/officeDocument/2006/relationships/hyperlink" Target="https://mentor.ieee.org/802.11/dcn/25/11-25-0702-00-00bn-cr-phy-cid-3905.docx" TargetMode="External"/><Relationship Id="rId14" Type="http://schemas.openxmlformats.org/officeDocument/2006/relationships/hyperlink" Target="https://mentor.ieee.org/802.11/dcn/25/11-25-0711-00-00bn-cc50-section-38-3-1-phyintro-cid.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0615-00-00bn-cc50-cr-on-timing-related-parameters.docx" TargetMode="External"/><Relationship Id="rId3" Type="http://schemas.openxmlformats.org/officeDocument/2006/relationships/hyperlink" Target="https://mentor.ieee.org/802.11/dcn/25/11-25-0750-00-00bn-resolutions-for-cids-in-38-3-2-2.docx" TargetMode="External"/><Relationship Id="rId7" Type="http://schemas.openxmlformats.org/officeDocument/2006/relationships/hyperlink" Target="https://mentor.ieee.org/802.11/dcn/25/11-25-0688-00-00bn-cc50-cr-of-cid-710.docx" TargetMode="External"/><Relationship Id="rId2" Type="http://schemas.openxmlformats.org/officeDocument/2006/relationships/hyperlink" Target="https://mentor.ieee.org/802.11/dcn/25/11-25-0717-00-00bn-pdt-joint-abbreviations-and-acronym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54-00-00bn-pdt-phy-ofdm-modulation.docx" TargetMode="External"/><Relationship Id="rId5" Type="http://schemas.openxmlformats.org/officeDocument/2006/relationships/hyperlink" Target="https://mentor.ieee.org/802.11/dcn/25/11-25-0713-00-00bn-pdt-mac-dso-follow-up.docx" TargetMode="External"/><Relationship Id="rId4" Type="http://schemas.openxmlformats.org/officeDocument/2006/relationships/hyperlink" Target="https://mentor.ieee.org/802.11/dcn/25/11-25-0751-00-00bn-text-change-in-38-3-4-transmission-of-dru.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0731-00-00bn-cr-for-38-3-15-9-6-user-specific-field-part-2-on-p802-11bn-d0-2.doc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64-00-00bn-peer-to-peer-p2p-pdt.docx" TargetMode="External"/><Relationship Id="rId5" Type="http://schemas.openxmlformats.org/officeDocument/2006/relationships/hyperlink" Target="https://mentor.ieee.org/802.11/dcn/25/11-25-0686-00-00bn-cc50-cr-for-common-field-for-non-ofdma-transmission-and-co-bf-transmission.docx" TargetMode="External"/><Relationship Id="rId4" Type="http://schemas.openxmlformats.org/officeDocument/2006/relationships/hyperlink" Target="https://mentor.ieee.org/802.11/dcn/25/11-25-0725-01-00bn-cc50-cr-for-uhr-sig-user-specific-field-part-1.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1682-04-00bn-tgbn-guidelin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296-19-00bn-ieee-802-11bn-cc50-comments-on-d0-1.xlsx" TargetMode="External"/><Relationship Id="rId2" Type="http://schemas.openxmlformats.org/officeDocument/2006/relationships/hyperlink" Target="https://mentor.ieee.org/802.11/dcn/25/11-25-0504-17-00bn-mar-may-tgbn-teleconference-agenda.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800-01-00bn-tgbn-march-april-may-2025-teleconferences-minutes.docx" TargetMode="External"/><Relationship Id="rId2" Type="http://schemas.openxmlformats.org/officeDocument/2006/relationships/hyperlink" Target="https://mentor.ieee.org/802.11/dcn/25/11-25-0647-03-00bn-tgbn-march-2025-meeting-minute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5/11-25-0646-02-00bn-cr-for-clause-3-2.docx" TargetMode="External"/><Relationship Id="rId3" Type="http://schemas.openxmlformats.org/officeDocument/2006/relationships/hyperlink" Target="https://mentor.ieee.org/802.11/dcn/25/11-25-0634-01-00bn-joint-pdt-cr-trigger-frame-format-part-3.docx" TargetMode="External"/><Relationship Id="rId7" Type="http://schemas.openxmlformats.org/officeDocument/2006/relationships/hyperlink" Target="https://mentor.ieee.org/802.11/dcn/25/11-25-0652-00-00bn-cr-for-cid-3159-and-3160.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442-02-00bn-cc50-cr-on-trigger-frame-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773-00-00bn-cr-joint-cc50-cids-in-subclause-9-3-1-19-ndpa-frame-format.docx" TargetMode="External"/><Relationship Id="rId4" Type="http://schemas.openxmlformats.org/officeDocument/2006/relationships/hyperlink" Target="https://mentor.ieee.org/802.11/dcn/25/11-25-0635-00-00bn-joint-pdt-cr-trigger-frame-format-part-4.docx" TargetMode="External"/><Relationship Id="rId9" Type="http://schemas.openxmlformats.org/officeDocument/2006/relationships/hyperlink" Target="https://mentor.ieee.org/802.11/dcn/25/11-25-0717-00-00bn-pdt-joint-abbreviations-and-acronym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5/11-25-0701-02-00bn-pdt-phy-mu-mimo.docx" TargetMode="External"/><Relationship Id="rId3" Type="http://schemas.openxmlformats.org/officeDocument/2006/relationships/hyperlink" Target="https://mentor.ieee.org/802.11/dcn/25/11-25-0659-00-00bn-cc50-cr-for-38-3-10-12-2-elr-ppdu.docx" TargetMode="External"/><Relationship Id="rId7" Type="http://schemas.openxmlformats.org/officeDocument/2006/relationships/hyperlink" Target="https://mentor.ieee.org/802.11/dcn/25/11-25-0702-00-00bn-cr-phy-cid-3905.docx" TargetMode="External"/><Relationship Id="rId2" Type="http://schemas.openxmlformats.org/officeDocument/2006/relationships/hyperlink" Target="https://mentor.ieee.org/802.11/dcn/25/11-25-0602-02-00bn-crs-on-uhr-ldpc.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96-02-00bn-uhr-rx-procedure.docx" TargetMode="External"/><Relationship Id="rId11" Type="http://schemas.openxmlformats.org/officeDocument/2006/relationships/hyperlink" Target="https://mentor.ieee.org/802.11/dcn/25/11-25-0843-00-00bn-transmit-constellation-error-definition-for-uhr-rru-tb-ppdu.pptx" TargetMode="External"/><Relationship Id="rId5" Type="http://schemas.openxmlformats.org/officeDocument/2006/relationships/hyperlink" Target="https://mentor.ieee.org/802.11/dcn/25/11-25-0682-00-00bn-crs-for-subclause-38-3-22-part-2.docx" TargetMode="External"/><Relationship Id="rId10" Type="http://schemas.openxmlformats.org/officeDocument/2006/relationships/hyperlink" Target="https://mentor.ieee.org/802.11/dcn/25/11-25-0687-00-00bn-spatial-reuse-discussion-in-802-11bn.pptx" TargetMode="External"/><Relationship Id="rId4" Type="http://schemas.openxmlformats.org/officeDocument/2006/relationships/hyperlink" Target="https://mentor.ieee.org/802.11/dcn/25/11-25-0672-01-00bn-cr-for-cc50-on-subclause-38-3-10.docx" TargetMode="External"/><Relationship Id="rId9" Type="http://schemas.openxmlformats.org/officeDocument/2006/relationships/hyperlink" Target="https://mentor.ieee.org/802.11/dcn/25/11-25-0711-00-00bn-cc50-section-38-3-1-phyintro-cid.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5/11-25-0750-00-00bn-resolutions-for-cids-in-38-3-2-2.docx" TargetMode="External"/><Relationship Id="rId3" Type="http://schemas.openxmlformats.org/officeDocument/2006/relationships/hyperlink" Target="https://mentor.ieee.org/802.11/dcn/25/11-25-0678-01-00bn-cr-cc50-subclause-38-3-15-9-6-part1.docx" TargetMode="External"/><Relationship Id="rId7" Type="http://schemas.openxmlformats.org/officeDocument/2006/relationships/hyperlink" Target="https://mentor.ieee.org/802.11/dcn/25/11-25-0712-00-00bn-cc50-section-9-4-2-aa2-3-phycap-cids.docx" TargetMode="External"/><Relationship Id="rId2" Type="http://schemas.openxmlformats.org/officeDocument/2006/relationships/hyperlink" Target="https://mentor.ieee.org/802.11/dcn/25/11-25-0679-01-00bn-cr-cc50-subclause-38-3-15-9-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4/11-24-2021-00-00bn-pdt-phy-transmit-specification.docx" TargetMode="External"/><Relationship Id="rId4" Type="http://schemas.openxmlformats.org/officeDocument/2006/relationships/hyperlink" Target="https://mentor.ieee.org/802.11/dcn/25/11-25-0677-01-00bn-cr-cc50-subclause-38-3-23-transmit-specification.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5/11-25-0757-00-00bn-cc50-cr-for-cid-2697-spatial-reuse-for-npca-capable-stas.docx" TargetMode="External"/><Relationship Id="rId3" Type="http://schemas.openxmlformats.org/officeDocument/2006/relationships/hyperlink" Target="https://mentor.ieee.org/802.11/dcn/25/11-25-0736-02-00bn-pdt-cr-mac-on-seamless-roaming-part-2.docx" TargetMode="External"/><Relationship Id="rId7"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566-06-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5-00-00bn-pdt-mac-co-tdma-cr-cc50-part-2.docx" TargetMode="External"/><Relationship Id="rId11" Type="http://schemas.openxmlformats.org/officeDocument/2006/relationships/hyperlink" Target="https://mentor.ieee.org/802.11/dcn/25/11-25-0839-01-00bn-pdt-uhr-mu-operation.docx" TargetMode="External"/><Relationship Id="rId5" Type="http://schemas.openxmlformats.org/officeDocument/2006/relationships/hyperlink" Target="https://mentor.ieee.org/802.11/dcn/25/11-25-0688-00-00bn-cc50-cr-of-cid-710.docx" TargetMode="External"/><Relationship Id="rId10" Type="http://schemas.openxmlformats.org/officeDocument/2006/relationships/hyperlink" Target="https://mentor.ieee.org/802.11/dcn/25/11-25-0838-02-00bn-cc50-cr-for-a-mpdu-9-7-3-related-to-the-feedback-information.docx" TargetMode="External"/><Relationship Id="rId4" Type="http://schemas.openxmlformats.org/officeDocument/2006/relationships/hyperlink" Target="https://mentor.ieee.org/802.11/dcn/25/11-25-0713-00-00bn-pdt-mac-dso-follow-up.docx" TargetMode="External"/><Relationship Id="rId9" Type="http://schemas.openxmlformats.org/officeDocument/2006/relationships/hyperlink" Target="https://mentor.ieee.org/802.11/dcn/25/11-25-0764-00-00bn-peer-to-peer-p2p-pd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5/11-25-0599-12-00bn-pdt-mac-mapc-signaling-and-protocol-aspects.docx" TargetMode="External"/><Relationship Id="rId3" Type="http://schemas.openxmlformats.org/officeDocument/2006/relationships/hyperlink" Target="https://mentor.ieee.org/802.11/dcn/25/11-25-0736-04-00bn-pdt-cr-mac-on-seamless-roaming-part-2.docx" TargetMode="External"/><Relationship Id="rId7" Type="http://schemas.openxmlformats.org/officeDocument/2006/relationships/hyperlink" Target="https://mentor.ieee.org/802.11/dcn/25/11-25-0571-05-00bn-cr-mac-cc50-cids-1550-1551-and-1553.docx" TargetMode="External"/><Relationship Id="rId2" Type="http://schemas.openxmlformats.org/officeDocument/2006/relationships/hyperlink" Target="https://mentor.ieee.org/802.11/dcn/25/11-25-0566-09-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38-04-00bn-cc-d0-1-subclause-9-3-1-8-6.docx" TargetMode="External"/><Relationship Id="rId5" Type="http://schemas.openxmlformats.org/officeDocument/2006/relationships/hyperlink" Target="https://mentor.ieee.org/802.11/dcn/25/11-25-0437-04-00bn-cc-d0-1-subclause-37-11.docx" TargetMode="External"/><Relationship Id="rId4" Type="http://schemas.openxmlformats.org/officeDocument/2006/relationships/hyperlink" Target="https://mentor.ieee.org/802.11/dcn/25/11-25-0713-02-00bn-pdt-mac-dso-follow-up.docx" TargetMode="External"/><Relationship Id="rId9" Type="http://schemas.openxmlformats.org/officeDocument/2006/relationships/hyperlink" Target="https://mentor.ieee.org/802.11/dcn/25/11-25-0600-12-00bn-pdt-mac-co-rtwt-signaling-and-protocol-aspect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5/11-25-0754-00-00bn-pdt-phy-ofdm-modulation.docx" TargetMode="External"/><Relationship Id="rId3" Type="http://schemas.openxmlformats.org/officeDocument/2006/relationships/hyperlink" Target="https://mentor.ieee.org/802.11/dcn/25/11-25-0703-00-00bn-cc50-comment-resolutions-for-38-3-21-coordinated-beamforming.docx" TargetMode="External"/><Relationship Id="rId7" Type="http://schemas.openxmlformats.org/officeDocument/2006/relationships/hyperlink" Target="https://mentor.ieee.org/802.11/dcn/25/11-25-0732-00-00bn-cc50-crs-related-to-tone-plan-for-drus.docx" TargetMode="External"/><Relationship Id="rId2" Type="http://schemas.openxmlformats.org/officeDocument/2006/relationships/hyperlink" Target="https://mentor.ieee.org/802.11/dcn/25/11-25-0670-00-00bn-cc50-cr-on-u-sig-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2-01-00bn-cc50-cr-for-60-mhz-dru-tone-plan.docx" TargetMode="External"/><Relationship Id="rId5" Type="http://schemas.openxmlformats.org/officeDocument/2006/relationships/hyperlink" Target="https://mentor.ieee.org/802.11/dcn/25/11-25-0750-00-00bn-resolutions-for-cids-in-38-3-2-2.docx" TargetMode="External"/><Relationship Id="rId10" Type="http://schemas.openxmlformats.org/officeDocument/2006/relationships/hyperlink" Target="https://mentor.ieee.org/802.11/dcn/25/11-25-0721-00-00bn-uhr-transmit-and-receiver-specification-for-new-mcss-follow-up.pptx" TargetMode="External"/><Relationship Id="rId4" Type="http://schemas.openxmlformats.org/officeDocument/2006/relationships/hyperlink" Target="https://mentor.ieee.org/802.11/dcn/25/11-25-0712-00-00bn-cc50-section-9-4-2-aa2-3-phycap-cids.docx" TargetMode="External"/><Relationship Id="rId9" Type="http://schemas.openxmlformats.org/officeDocument/2006/relationships/hyperlink" Target="https://mentor.ieee.org/802.11/dcn/25/11-25-0615-00-00bn-cc50-cr-on-timing-related-parameters.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5/11-25-0538-02-00bn-cc50-cid-1780-discussion-on-npca-switch-back.docx" TargetMode="External"/><Relationship Id="rId3" Type="http://schemas.openxmlformats.org/officeDocument/2006/relationships/hyperlink" Target="https://mentor.ieee.org/802.11/dcn/25/11-25-0438-04-00bn-cc-d0-1-subclause-9-3-1-8-6.docx" TargetMode="External"/><Relationship Id="rId7" Type="http://schemas.openxmlformats.org/officeDocument/2006/relationships/hyperlink" Target="https://mentor.ieee.org/802.11/dcn/25/11-25-0627-06-00bn-cc50-cr-for-p-edca.docx" TargetMode="External"/><Relationship Id="rId2" Type="http://schemas.openxmlformats.org/officeDocument/2006/relationships/hyperlink" Target="https://mentor.ieee.org/802.11/dcn/25/11-25-0437-04-00bn-cc-d0-1-subclause-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00-12-00bn-pdt-mac-co-rtwt-signaling-and-protocol-aspects.docx" TargetMode="External"/><Relationship Id="rId11" Type="http://schemas.openxmlformats.org/officeDocument/2006/relationships/hyperlink" Target="https://mentor.ieee.org/802.11/dcn/25/11-25-0660-00-00bn-cc50-ppdu-classification-for-uhr-sta.docx" TargetMode="External"/><Relationship Id="rId5" Type="http://schemas.openxmlformats.org/officeDocument/2006/relationships/hyperlink" Target="https://mentor.ieee.org/802.11/dcn/25/11-25-0599-12-00bn-pdt-mac-mapc-signaling-and-protocol-aspects.docx" TargetMode="External"/><Relationship Id="rId10" Type="http://schemas.openxmlformats.org/officeDocument/2006/relationships/hyperlink" Target="https://mentor.ieee.org/802.11/dcn/25/11-25-0641-01-00bn-cc50-cr-for-a-mpdu-operation-in-a-uhr-ppdu.docx" TargetMode="External"/><Relationship Id="rId4" Type="http://schemas.openxmlformats.org/officeDocument/2006/relationships/hyperlink" Target="https://mentor.ieee.org/802.11/dcn/25/11-25-0571-05-00bn-cr-mac-cc50-cids-1550-1551-and-1553.docx" TargetMode="External"/><Relationship Id="rId9" Type="http://schemas.openxmlformats.org/officeDocument/2006/relationships/hyperlink" Target="https://mentor.ieee.org/802.11/dcn/25/11-25-0640-02-00bn-cc50-cr-for-a-mpdu-9-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5/11-25-0754-00-00bn-pdt-phy-ofdm-modulation.docx" TargetMode="External"/><Relationship Id="rId7" Type="http://schemas.openxmlformats.org/officeDocument/2006/relationships/hyperlink" Target="https://mentor.ieee.org/802.11/dcn/25/11-25-0726-00-00bn-transmit-and-receive-specifications-for-new-mcs-follow-up.pptx" TargetMode="External"/><Relationship Id="rId2" Type="http://schemas.openxmlformats.org/officeDocument/2006/relationships/hyperlink" Target="https://mentor.ieee.org/802.11/dcn/25/11-25-0732-00-00bn-cc50-crs-related-to-tone-plan-for-dru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21-00-00bn-uhr-transmit-and-receiver-specification-for-new-mcss-follow-up.pptx" TargetMode="External"/><Relationship Id="rId5" Type="http://schemas.openxmlformats.org/officeDocument/2006/relationships/hyperlink" Target="https://mentor.ieee.org/802.11/dcn/25/11-25-0731-01-00bn-cr-for-38-3-15-9-6-user-specific-field-part-2-on-p802-11bn-d0-2.docx" TargetMode="External"/><Relationship Id="rId4" Type="http://schemas.openxmlformats.org/officeDocument/2006/relationships/hyperlink" Target="https://mentor.ieee.org/802.11/dcn/25/11-25-0615-00-00bn-cc50-cr-on-timing-related-parameters.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5/11-25-0676-02-00bn-cc50-cr-for-cid3866.docx" TargetMode="External"/><Relationship Id="rId3" Type="http://schemas.openxmlformats.org/officeDocument/2006/relationships/hyperlink" Target="https://mentor.ieee.org/802.11/dcn/25/11-25-0538-02-00bn-cc50-cid-1780-discussion-on-npca-switch-back.docx" TargetMode="External"/><Relationship Id="rId7" Type="http://schemas.openxmlformats.org/officeDocument/2006/relationships/hyperlink" Target="https://mentor.ieee.org/802.11/dcn/25/11-25-0479-04-00bn-cr-for-cid-1378.docx" TargetMode="External"/><Relationship Id="rId12"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627-06-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60-00-00bn-cc50-ppdu-classification-for-uhr-sta.docx" TargetMode="External"/><Relationship Id="rId11" Type="http://schemas.openxmlformats.org/officeDocument/2006/relationships/hyperlink" Target="https://mentor.ieee.org/802.11/dcn/25/11-25-0755-00-00bn-pdt-mac-co-tdma-cr-cc50-part-2.docx" TargetMode="External"/><Relationship Id="rId5" Type="http://schemas.openxmlformats.org/officeDocument/2006/relationships/hyperlink" Target="https://mentor.ieee.org/802.11/dcn/25/11-25-0641-01-00bn-cc50-cr-for-a-mpdu-operation-in-a-uhr-ppdu.docx" TargetMode="External"/><Relationship Id="rId10" Type="http://schemas.openxmlformats.org/officeDocument/2006/relationships/hyperlink" Target="https://mentor.ieee.org/802.11/dcn/25/11-25-0688-00-00bn-cc50-cr-of-cid-710.docx" TargetMode="External"/><Relationship Id="rId4" Type="http://schemas.openxmlformats.org/officeDocument/2006/relationships/hyperlink" Target="https://mentor.ieee.org/802.11/dcn/25/11-25-0640-02-00bn-cc50-cr-for-a-mpdu-9-7.docx" TargetMode="External"/><Relationship Id="rId9" Type="http://schemas.openxmlformats.org/officeDocument/2006/relationships/hyperlink" Target="https://mentor.ieee.org/802.11/dcn/25/11-25-0744-00-00bn-mac-pdt-cr-37-12-5-parameter-update.doc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5/11-25-0914-00-00bn-cc50-cr-on-dru-definition-of-distribution-bandwidth.docx" TargetMode="External"/><Relationship Id="rId13" Type="http://schemas.openxmlformats.org/officeDocument/2006/relationships/hyperlink" Target="https://mentor.ieee.org/802.11/dcn/25/11-25-0726-00-00bn-transmit-and-receive-specifications-for-new-mcs-follow-up.pptx" TargetMode="External"/><Relationship Id="rId3" Type="http://schemas.openxmlformats.org/officeDocument/2006/relationships/hyperlink" Target="https://mentor.ieee.org/802.11/dcn/25/11-25-0855-00-00bn-comment-resolution-for-38-5-parameters-of-uhr-mcs.docx" TargetMode="External"/><Relationship Id="rId7" Type="http://schemas.openxmlformats.org/officeDocument/2006/relationships/hyperlink" Target="https://mentor.ieee.org/802.11/dcn/25/11-25-0902-00-00bn-cr-for-subclause-38-3-2-2-2.docx" TargetMode="External"/><Relationship Id="rId12" Type="http://schemas.openxmlformats.org/officeDocument/2006/relationships/hyperlink" Target="https://mentor.ieee.org/802.11/dcn/25/11-25-0721-00-00bn-uhr-transmit-and-receiver-specification-for-new-mcss-follow-up.pptx" TargetMode="External"/><Relationship Id="rId2" Type="http://schemas.openxmlformats.org/officeDocument/2006/relationships/hyperlink" Target="https://mentor.ieee.org/802.11/dcn/25/11-25-0846-00-00bn-comment-resolution-for-38-3-11-mcs-ueqm.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4-00-00bn-pdt-transmit-constellation-error-definition-for-uhr-rru-tb-ppdu.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884-01-00bn-cc50-cr-for-subclauses-38-3-9-and-38-3-8.docx" TargetMode="External"/><Relationship Id="rId10" Type="http://schemas.openxmlformats.org/officeDocument/2006/relationships/hyperlink" Target="https://mentor.ieee.org/802.11/dcn/25/11-25-0804-00-00bn-cc50-cr-for-37-6-nominal-packet-padding-values-selection-rules.docx" TargetMode="External"/><Relationship Id="rId4" Type="http://schemas.openxmlformats.org/officeDocument/2006/relationships/hyperlink" Target="https://mentor.ieee.org/802.11/dcn/25/11-25-0732-00-00bn-cc50-crs-related-to-tone-plan-for-drus.docx" TargetMode="External"/><Relationship Id="rId9" Type="http://schemas.openxmlformats.org/officeDocument/2006/relationships/hyperlink" Target="https://mentor.ieee.org/802.11/dcn/25/11-25-0886-00-00bn-cc50-cr-for-dru-dcm.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5/11-25-0755-00-00bn-pdt-mac-co-tdma-cr-cc50-part-2.docx" TargetMode="External"/><Relationship Id="rId13" Type="http://schemas.openxmlformats.org/officeDocument/2006/relationships/hyperlink" Target="https://mentor.ieee.org/802.11/dcn/25/11-25-0839-01-00bn-pdt-uhr-mu-operation.docx" TargetMode="External"/><Relationship Id="rId3" Type="http://schemas.openxmlformats.org/officeDocument/2006/relationships/hyperlink" Target="https://mentor.ieee.org/802.11/dcn/25/11-25-0713-05-00bn-pdt-mac-dso-follow-up.docx" TargetMode="External"/><Relationship Id="rId7" Type="http://schemas.openxmlformats.org/officeDocument/2006/relationships/hyperlink" Target="https://mentor.ieee.org/802.11/dcn/25/11-25-0688-00-00bn-cc50-cr-of-cid-710.docx" TargetMode="External"/><Relationship Id="rId12" Type="http://schemas.openxmlformats.org/officeDocument/2006/relationships/hyperlink" Target="https://mentor.ieee.org/802.11/dcn/25/11-25-0838-02-00bn-cc50-cr-for-a-mpdu-9-7-3-related-to-the-feedback-information.docx" TargetMode="External"/><Relationship Id="rId2" Type="http://schemas.openxmlformats.org/officeDocument/2006/relationships/hyperlink" Target="https://mentor.ieee.org/802.11/dcn/25/11-25-0676-02-00bn-cc50-cr-for-cid3866.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44-02-00bn-mac-pdt-cr-37-12-5-parameter-update.docx" TargetMode="External"/><Relationship Id="rId11" Type="http://schemas.openxmlformats.org/officeDocument/2006/relationships/hyperlink" Target="https://mentor.ieee.org/802.11/dcn/25/11-25-0764-00-00bn-peer-to-peer-p2p-pdt.docx" TargetMode="External"/><Relationship Id="rId5" Type="http://schemas.openxmlformats.org/officeDocument/2006/relationships/hyperlink" Target="https://mentor.ieee.org/802.11/dcn/25/11-25-0627-10-00bn-cc50-cr-for-p-edca.docx" TargetMode="External"/><Relationship Id="rId10" Type="http://schemas.openxmlformats.org/officeDocument/2006/relationships/hyperlink" Target="https://mentor.ieee.org/802.11/dcn/25/11-25-0757-00-00bn-cc50-cr-for-cid-2697-spatial-reuse-for-npca-capable-stas.docx" TargetMode="External"/><Relationship Id="rId4" Type="http://schemas.openxmlformats.org/officeDocument/2006/relationships/hyperlink" Target="https://mentor.ieee.org/802.11/dcn/25/11-25-0736-05-00bn-pdt-cr-mac-on-seamless-roaming-part-2.docx" TargetMode="External"/><Relationship Id="rId9" Type="http://schemas.openxmlformats.org/officeDocument/2006/relationships/hyperlink" Target="https://mentor.ieee.org/802.11/dcn/25/11-25-0756-01-00bn-cc50-cr-for-cid-2693.doc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919-00-00bn-cc50-cid-resolutions-for-section-38-3-10.docx" TargetMode="External"/><Relationship Id="rId3" Type="http://schemas.openxmlformats.org/officeDocument/2006/relationships/hyperlink" Target="https://mentor.ieee.org/802.11/dcn/25/11-25-0686-00-00bn-cc50-cr-for-common-field-for-non-ofdma-transmission-and-co-bf-transmission.docx" TargetMode="External"/><Relationship Id="rId7" Type="http://schemas.openxmlformats.org/officeDocument/2006/relationships/hyperlink" Target="https://mentor.ieee.org/802.11/dcn/25/11-25-0777-00-00bn-cr-phy-cc50-cids-in-subclause-38-3-25-receiver-specification-part2.docx" TargetMode="External"/><Relationship Id="rId12" Type="http://schemas.openxmlformats.org/officeDocument/2006/relationships/hyperlink" Target="https://mentor.ieee.org/802.11/dcn/25/11-25-0808-00-00bn-discussion-on-design-of-interference-mitigation-pilots-follow-up.pptx" TargetMode="External"/><Relationship Id="rId2" Type="http://schemas.openxmlformats.org/officeDocument/2006/relationships/hyperlink" Target="https://mentor.ieee.org/802.11/dcn/25/11-25-0725-01-00bn-cc50-cr-for-uhr-sig-user-specific-field-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5-00-00bn-cc50-cr-on-timing-related-parameters.docx" TargetMode="External"/><Relationship Id="rId11" Type="http://schemas.openxmlformats.org/officeDocument/2006/relationships/hyperlink" Target="https://mentor.ieee.org/802.11/dcn/25/11-25-0739-00-00bn-on-interference-mitigation-pilots.pptx" TargetMode="External"/><Relationship Id="rId5" Type="http://schemas.openxmlformats.org/officeDocument/2006/relationships/hyperlink" Target="https://mentor.ieee.org/802.11/dcn/25/11-25-0721-00-00bn-uhr-transmit-and-receiver-specification-for-new-mcss-follow-up.pptx" TargetMode="External"/><Relationship Id="rId10" Type="http://schemas.openxmlformats.org/officeDocument/2006/relationships/hyperlink" Target="https://mentor.ieee.org/802.11/dcn/25/11-25-0927-00-00bn-cc50-cr-on-dru-in-38-3-2-1-group-2.docx" TargetMode="External"/><Relationship Id="rId4" Type="http://schemas.openxmlformats.org/officeDocument/2006/relationships/hyperlink" Target="https://mentor.ieee.org/802.11/dcn/25/11-25-0778-00-00bn-cr-phy-cc50-cids-in-subclause-38-3-19-transmit-requirements-for-ppdus-sent-in-response-to-a-triggering-frame-part2.docx" TargetMode="External"/><Relationship Id="rId9" Type="http://schemas.openxmlformats.org/officeDocument/2006/relationships/hyperlink" Target="https://mentor.ieee.org/802.11/dcn/25/11-25-0881-00-00bn-cc50-cid-resolutions-for-section-38-1-part-3.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5/11-25-0838-02-00bn-cc50-cr-for-a-mpdu-9-7-3-related-to-the-feedback-information.docx" TargetMode="External"/><Relationship Id="rId3" Type="http://schemas.openxmlformats.org/officeDocument/2006/relationships/hyperlink" Target="https://mentor.ieee.org/802.11/dcn/25/11-25-0744-02-00bn-mac-pdt-cr-37-12-5-parameter-update.docx" TargetMode="External"/><Relationship Id="rId7" Type="http://schemas.openxmlformats.org/officeDocument/2006/relationships/hyperlink" Target="https://mentor.ieee.org/802.11/dcn/25/11-25-0764-00-00bn-peer-to-peer-p2p-pdt.docx" TargetMode="External"/><Relationship Id="rId2" Type="http://schemas.openxmlformats.org/officeDocument/2006/relationships/hyperlink" Target="https://mentor.ieee.org/802.11/dcn/25/11-25-0627-10-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7-00-00bn-cc50-cr-for-cid-2697-spatial-reuse-for-npca-capable-stas.docx" TargetMode="External"/><Relationship Id="rId11" Type="http://schemas.openxmlformats.org/officeDocument/2006/relationships/hyperlink" Target="https://mentor.ieee.org/802.11/dcn/25/11-25-0621-00-00bn-resolution-to-cid-1023.docx" TargetMode="External"/><Relationship Id="rId5" Type="http://schemas.openxmlformats.org/officeDocument/2006/relationships/hyperlink" Target="https://mentor.ieee.org/802.11/dcn/25/11-25-0756-01-00bn-cc50-cr-for-cid-2693.docx" TargetMode="External"/><Relationship Id="rId10" Type="http://schemas.openxmlformats.org/officeDocument/2006/relationships/hyperlink" Target="https://mentor.ieee.org/802.11/dcn/25/11-25-0753-00-00bn-pdt-mac-on-seamless-roaming-part-3.docx" TargetMode="External"/><Relationship Id="rId4" Type="http://schemas.openxmlformats.org/officeDocument/2006/relationships/hyperlink" Target="https://mentor.ieee.org/802.11/dcn/25/11-25-0688-00-00bn-cc50-cr-of-cid-710.docx" TargetMode="External"/><Relationship Id="rId9" Type="http://schemas.openxmlformats.org/officeDocument/2006/relationships/hyperlink" Target="https://mentor.ieee.org/802.11/dcn/25/11-25-0839-01-00bn-pdt-uhr-mu-operation.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5/11-25-0950-00-00bn-pdt-and-cr-for-stream-parser.docx" TargetMode="External"/><Relationship Id="rId13" Type="http://schemas.openxmlformats.org/officeDocument/2006/relationships/hyperlink" Target="https://mentor.ieee.org/802.11/dcn/25/11-25-0808-00-00bn-discussion-on-design-of-interference-mitigation-pilots-follow-up.pptx" TargetMode="External"/><Relationship Id="rId3" Type="http://schemas.openxmlformats.org/officeDocument/2006/relationships/hyperlink" Target="https://mentor.ieee.org/802.11/dcn/25/11-25-0927-01-00bn-cc50-cr-on-dru-in-38-3-2-1-group-2.docx" TargetMode="External"/><Relationship Id="rId7" Type="http://schemas.openxmlformats.org/officeDocument/2006/relationships/hyperlink" Target="https://mentor.ieee.org/802.11/dcn/25/11-25-0823-00-00bn-cc50-cr-on-ueqm-cid-372-374.doc" TargetMode="External"/><Relationship Id="rId12" Type="http://schemas.openxmlformats.org/officeDocument/2006/relationships/hyperlink" Target="https://mentor.ieee.org/802.11/dcn/25/11-25-0739-00-00bn-on-interference-mitigation-pilots.pptx" TargetMode="External"/><Relationship Id="rId2" Type="http://schemas.openxmlformats.org/officeDocument/2006/relationships/hyperlink" Target="https://mentor.ieee.org/802.11/dcn/25/11-25-0884-02-00bn-cc50-cr-for-subclauses-38-3-9-and-38-3-8.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75-00-00bn-crs-on-new-mcss-for-subclause-38-5.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718-00-00bn-cr-cc50-phy-service-interface.docx" TargetMode="External"/><Relationship Id="rId10" Type="http://schemas.openxmlformats.org/officeDocument/2006/relationships/hyperlink" Target="https://mentor.ieee.org/802.11/dcn/25/11-25-0857-00-00bn-pdt-phy-plme.docx" TargetMode="External"/><Relationship Id="rId4" Type="http://schemas.openxmlformats.org/officeDocument/2006/relationships/hyperlink" Target="https://mentor.ieee.org/802.11/dcn/25/11-25-0615-00-00bn-cc50-cr-on-timing-related-parameters.docx" TargetMode="External"/><Relationship Id="rId9" Type="http://schemas.openxmlformats.org/officeDocument/2006/relationships/hyperlink" Target="https://mentor.ieee.org/802.11/dcn/25/11-25-0735-01-00bn-cc50-cr-for-cids-on-overhearing-obss-csi.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5/11-25-0768-00-00bn-pdt-mac-and-cr-coordinated-beamforming-protocol.docx" TargetMode="External"/><Relationship Id="rId13" Type="http://schemas.openxmlformats.org/officeDocument/2006/relationships/hyperlink" Target="https://mentor.ieee.org/802.11/dcn/25/11-25-0908-00-00bn-cc50-cr-for-clause-9-4-2-aa2.docx" TargetMode="External"/><Relationship Id="rId3" Type="http://schemas.openxmlformats.org/officeDocument/2006/relationships/hyperlink" Target="https://mentor.ieee.org/802.11/dcn/25/11-25-0438-06-00bn-cc-d0-1-subclause-9-3-1-8-6.docx" TargetMode="External"/><Relationship Id="rId7" Type="http://schemas.openxmlformats.org/officeDocument/2006/relationships/hyperlink" Target="https://mentor.ieee.org/802.11/dcn/25/11-25-0766-00-00bn-pdt-mac-and-cr-coordinated-spatial-reuse-protocol.docx" TargetMode="External"/><Relationship Id="rId12" Type="http://schemas.openxmlformats.org/officeDocument/2006/relationships/hyperlink" Target="https://mentor.ieee.org/802.11/dcn/25/11-25-0907-00-00bn-cc50-cr-for-clause-9-4-2-aa1.docx" TargetMode="External"/><Relationship Id="rId2" Type="http://schemas.openxmlformats.org/officeDocument/2006/relationships/hyperlink" Target="https://mentor.ieee.org/802.11/dcn/25/11-25-0437-08-00bn-cc-d0-1-subclause-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04-00bn-pdt-uhr-mu-operation.docx" TargetMode="External"/><Relationship Id="rId11" Type="http://schemas.openxmlformats.org/officeDocument/2006/relationships/hyperlink" Target="https://mentor.ieee.org/802.11/dcn/25/11-25-0880-00-00bn-pdt-mac-on-l4s.docx" TargetMode="External"/><Relationship Id="rId5" Type="http://schemas.openxmlformats.org/officeDocument/2006/relationships/hyperlink" Target="https://mentor.ieee.org/802.11/dcn/25/11-25-0838-05-00bn-cc50-cr-for-a-mpdu-9-7-3-related-to-the-feedback-information.docx" TargetMode="External"/><Relationship Id="rId10" Type="http://schemas.openxmlformats.org/officeDocument/2006/relationships/hyperlink" Target="https://mentor.ieee.org/802.11/dcn/25/11-25-0503-04-00bn-pdt-mac-dbe.docx" TargetMode="External"/><Relationship Id="rId4" Type="http://schemas.openxmlformats.org/officeDocument/2006/relationships/hyperlink" Target="https://mentor.ieee.org/802.11/dcn/25/11-25-0764-01-00bn-peer-to-peer-p2p-pdt.docx" TargetMode="External"/><Relationship Id="rId9" Type="http://schemas.openxmlformats.org/officeDocument/2006/relationships/hyperlink" Target="https://mentor.ieee.org/802.11/dcn/25/11-25-0621-00-00bn-resolution-to-cid-1023.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5/11-25-0845-00-00bn-cobf-nsym-field-definition.pptx" TargetMode="External"/><Relationship Id="rId13" Type="http://schemas.openxmlformats.org/officeDocument/2006/relationships/hyperlink" Target="https://mentor.ieee.org/802.11/dcn/25/11-25-0903-00-00bn-concurrent-ack-to-cobf-ppdu.pptx" TargetMode="External"/><Relationship Id="rId3" Type="http://schemas.openxmlformats.org/officeDocument/2006/relationships/hyperlink" Target="https://mentor.ieee.org/802.11/dcn/25/11-25-0752-00-00bn-initial-frame-exchange-in-co-sr-co-bf-follow-up.pptx" TargetMode="External"/><Relationship Id="rId7" Type="http://schemas.openxmlformats.org/officeDocument/2006/relationships/hyperlink" Target="https://mentor.ieee.org/802.11/dcn/25/11-25-0842-00-00bn-information-exchange-in-the-cobf-transmission-phase-follow-up.pptx" TargetMode="External"/><Relationship Id="rId12" Type="http://schemas.openxmlformats.org/officeDocument/2006/relationships/hyperlink" Target="https://mentor.ieee.org/802.11/dcn/25/11-25-0704-00-00bn-simultaneous-cobf-ack-transmission.ppt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6-00-00bn-follow-up-on-cfo-correction-for-cobf.pptx" TargetMode="External"/><Relationship Id="rId11" Type="http://schemas.openxmlformats.org/officeDocument/2006/relationships/hyperlink" Target="https://mentor.ieee.org/802.11/dcn/25/11-25-0872-00-00bn-on-cobf-ap-s-carrier-synchronization-overhearing-csi-report-in-cobf-sounding.pptx" TargetMode="External"/><Relationship Id="rId5" Type="http://schemas.openxmlformats.org/officeDocument/2006/relationships/hyperlink" Target="https://mentor.ieee.org/802.11/dcn/25/11-25-0834-00-00bn-cfo-considerations-in-joint-sounding.pptx" TargetMode="External"/><Relationship Id="rId10" Type="http://schemas.openxmlformats.org/officeDocument/2006/relationships/hyperlink" Target="https://mentor.ieee.org/802.11/dcn/25/11-25-0869-00-00bn-cosr-misc.pptx" TargetMode="External"/><Relationship Id="rId4" Type="http://schemas.openxmlformats.org/officeDocument/2006/relationships/hyperlink" Target="https://mentor.ieee.org/802.11/dcn/25/11-25-0793-00-00bn-spatial-re-use-and-spatial-nulling-interference-cancellation-requirements.pptx" TargetMode="External"/><Relationship Id="rId9" Type="http://schemas.openxmlformats.org/officeDocument/2006/relationships/hyperlink" Target="https://mentor.ieee.org/802.11/dcn/25/11-25-0851-00-00bn-phy-version-indications-in-co-sr-transmissions.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0879-04-0000-ieee-p802-11bk-d2-0-mandatory-draft-review-mdr-report.docx" TargetMode="External"/><Relationship Id="rId3" Type="http://schemas.openxmlformats.org/officeDocument/2006/relationships/hyperlink" Target="https://mentor.ieee.org/802.11/dcn/25/11-25-0413-00-00bn-support-for-emlsr-during-cbf.pptx" TargetMode="External"/><Relationship Id="rId7" Type="http://schemas.openxmlformats.org/officeDocument/2006/relationships/hyperlink" Target="https://mentor.ieee.org/802.11/dcn/25/11-25-0694-01-00bn-uhr-ofdma-sounding-limitations.pptx" TargetMode="External"/><Relationship Id="rId2" Type="http://schemas.openxmlformats.org/officeDocument/2006/relationships/hyperlink" Target="https://mentor.ieee.org/802.11/dcn/25/11-25-0087-00-00bn-co-triggering-frame-design-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74-05-00bn-cobf-sequence-optimization.pptx" TargetMode="External"/><Relationship Id="rId5" Type="http://schemas.openxmlformats.org/officeDocument/2006/relationships/hyperlink" Target="https://mentor.ieee.org/802.11/dcn/25/11-25-0745-00-00bn-csi-open-issues-in-cbf.pptx" TargetMode="External"/><Relationship Id="rId4" Type="http://schemas.openxmlformats.org/officeDocument/2006/relationships/hyperlink" Target="https://mentor.ieee.org/802.11/dcn/25/11-25-0541-01-00bn-co-sr-power-control.pptx" TargetMode="External"/><Relationship Id="rId9" Type="http://schemas.openxmlformats.org/officeDocument/2006/relationships/hyperlink" Target="https://mentor.ieee.org/802.11/dcn/24/11-24-2124-00-00bn-frame-sequence-for-csr-and-cbf.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0766-00-00bn-pdt-mac-and-cr-coordinated-spatial-reuse-protocol.docx" TargetMode="External"/><Relationship Id="rId13" Type="http://schemas.openxmlformats.org/officeDocument/2006/relationships/hyperlink" Target="https://mentor.ieee.org/802.11/dcn/25/11-25-0907-00-00bn-cc50-cr-for-clause-9-4-2-aa1.docx" TargetMode="External"/><Relationship Id="rId3" Type="http://schemas.openxmlformats.org/officeDocument/2006/relationships/hyperlink" Target="https://mentor.ieee.org/802.11/dcn/25/11-25-0755-09-00bn-pdt-mac-co-tdma-cr-cc50-part-2.docx" TargetMode="External"/><Relationship Id="rId7" Type="http://schemas.openxmlformats.org/officeDocument/2006/relationships/hyperlink" Target="https://mentor.ieee.org/802.11/dcn/25/11-25-0839-04-00bn-pdt-uhr-mu-operation.docx" TargetMode="External"/><Relationship Id="rId12" Type="http://schemas.openxmlformats.org/officeDocument/2006/relationships/hyperlink" Target="https://mentor.ieee.org/802.11/dcn/25/11-25-0880-00-00bn-pdt-mac-on-l4s.docx" TargetMode="External"/><Relationship Id="rId2" Type="http://schemas.openxmlformats.org/officeDocument/2006/relationships/hyperlink" Target="https://mentor.ieee.org/802.11/dcn/25/11-25-0638-03-00bn-crs-for-cid-related-to-definitions-in-mapc-schem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8-05-00bn-cc50-cr-for-a-mpdu-9-7-3-related-to-the-feedback-information.docx" TargetMode="External"/><Relationship Id="rId11" Type="http://schemas.openxmlformats.org/officeDocument/2006/relationships/hyperlink" Target="https://mentor.ieee.org/802.11/dcn/25/11-25-0503-04-00bn-pdt-mac-dbe.docx" TargetMode="External"/><Relationship Id="rId5" Type="http://schemas.openxmlformats.org/officeDocument/2006/relationships/hyperlink" Target="https://mentor.ieee.org/802.11/dcn/25/11-25-0757-00-00bn-cc50-cr-for-cid-2697-spatial-reuse-for-npca-capable-stas.docx" TargetMode="External"/><Relationship Id="rId10" Type="http://schemas.openxmlformats.org/officeDocument/2006/relationships/hyperlink" Target="https://mentor.ieee.org/802.11/dcn/25/11-25-0621-00-00bn-resolution-to-cid-1023.docx" TargetMode="External"/><Relationship Id="rId4" Type="http://schemas.openxmlformats.org/officeDocument/2006/relationships/hyperlink" Target="https://mentor.ieee.org/802.11/dcn/25/11-25-0479-04-00bn-cr-for-cid-1378.docx" TargetMode="External"/><Relationship Id="rId9" Type="http://schemas.openxmlformats.org/officeDocument/2006/relationships/hyperlink" Target="https://mentor.ieee.org/802.11/dcn/25/11-25-0768-00-00bn-pdt-mac-and-cr-coordinated-beamforming-protocol.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5/11-25-0014-18-00bn-tgbn-motions-list-part-2.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646-04-00bn-cr-for-clause-3-2.docx" TargetMode="External"/><Relationship Id="rId13" Type="http://schemas.openxmlformats.org/officeDocument/2006/relationships/hyperlink" Target="https://mentor.ieee.org/802.11/dcn/25/11-25-0633-00-00bn-joint-pdt-cr-trigger-frame-format-part-2.docx" TargetMode="External"/><Relationship Id="rId3" Type="http://schemas.openxmlformats.org/officeDocument/2006/relationships/hyperlink" Target="https://mentor.ieee.org/802.11/dcn/25/11-25-0442-03-00bn-cc50-cr-on-trigger-frame-part-1.docx" TargetMode="External"/><Relationship Id="rId7" Type="http://schemas.openxmlformats.org/officeDocument/2006/relationships/hyperlink" Target="https://mentor.ieee.org/802.11/dcn/25/11-25-0637-03-00bn-joint-pdt-cr-trigger-frame-format-part-6.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681-05-00bn-pdt-crs-joint-sounding-proced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6-03-00bn-joint-pdt-cr-trigger-frame-format-part-5.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5-01-00bn-joint-pdt-cr-trigger-frame-format-part-4.docx" TargetMode="External"/><Relationship Id="rId10" Type="http://schemas.openxmlformats.org/officeDocument/2006/relationships/hyperlink" Target="https://mentor.ieee.org/802.11/dcn/25/11-25-0773-01-00bn-cr-joint-cc50-cids-in-subclause-9-3-1-19-ndpa-frame-format.docx" TargetMode="External"/><Relationship Id="rId4" Type="http://schemas.openxmlformats.org/officeDocument/2006/relationships/hyperlink" Target="https://mentor.ieee.org/802.11/dcn/25/11-25-0634-01-00bn-joint-pdt-cr-trigger-frame-format-part-3.docx" TargetMode="External"/><Relationship Id="rId9" Type="http://schemas.openxmlformats.org/officeDocument/2006/relationships/hyperlink" Target="https://mentor.ieee.org/802.11/dcn/25/11-25-0717-03-00bn-pdt-joint-abbreviations-and-acronyms.docx" TargetMode="External"/><Relationship Id="rId14" Type="http://schemas.openxmlformats.org/officeDocument/2006/relationships/hyperlink" Target="https://mentor.ieee.org/802.11/dcn/25/11-25-0657-00-00bn-cr-for-clause-3-2-part-2.docx" TargetMode="Externa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5/11-25-0926-00-00bn-tgbn-timeline.pptx" TargetMode="External"/><Relationship Id="rId2" Type="http://schemas.openxmlformats.org/officeDocument/2006/relationships/hyperlink" Target="https://mentor.ieee.org/802.11/dcn/25/11-25-0014-20-00bn-tgbn-motions-list-part-2.ppt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847-00-00bn-tgbn-coexistence-assessment-document.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5/11-25-0636-03-00bn-joint-pdt-cr-trigger-frame-format-part-5.docx" TargetMode="External"/><Relationship Id="rId7" Type="http://schemas.openxmlformats.org/officeDocument/2006/relationships/hyperlink" Target="https://mentor.ieee.org/802.11/dcn/25/11-25-0773-01-00bn-cr-joint-cc50-cids-in-subclause-9-3-1-19-ndpa-frame-format.docx" TargetMode="External"/><Relationship Id="rId2" Type="http://schemas.openxmlformats.org/officeDocument/2006/relationships/hyperlink" Target="https://mentor.ieee.org/802.11/dcn/25/11-25-0635-01-00bn-joint-pdt-cr-trigger-frame-format-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17-03-00bn-pdt-joint-abbreviations-and-acronyms.docx" TargetMode="External"/><Relationship Id="rId5" Type="http://schemas.openxmlformats.org/officeDocument/2006/relationships/hyperlink" Target="https://mentor.ieee.org/802.11/dcn/25/11-25-0646-04-00bn-cr-for-clause-3-2.docx" TargetMode="External"/><Relationship Id="rId4" Type="http://schemas.openxmlformats.org/officeDocument/2006/relationships/hyperlink" Target="https://mentor.ieee.org/802.11/dcn/25/11-25-0637-03-00bn-joint-pdt-cr-trigger-frame-format-part-6.doc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2025 meeting, and conf calls</a:t>
            </a:r>
          </a:p>
          <a:p>
            <a:pPr>
              <a:buFont typeface="Arial" panose="020B0604020202020204" pitchFamily="34" charset="0"/>
              <a:buChar char="•"/>
            </a:pPr>
            <a:r>
              <a:rPr lang="en-US" sz="1800" dirty="0"/>
              <a:t>Approve TGbn minutes from March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March 2025 meeting, and conf calls</a:t>
            </a:r>
          </a:p>
          <a:p>
            <a:pPr lvl="1">
              <a:lnSpc>
                <a:spcPct val="80000"/>
              </a:lnSpc>
              <a:buFont typeface="Arial" panose="020B0604020202020204" pitchFamily="34" charset="0"/>
              <a:buChar char="•"/>
            </a:pPr>
            <a:r>
              <a:rPr lang="en-US" altLang="en-US" sz="1000" dirty="0"/>
              <a:t>Approve TGbn minutes from March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AM1 (08:30-10:00)</a:t>
            </a:r>
          </a:p>
          <a:p>
            <a:pPr lvl="1">
              <a:lnSpc>
                <a:spcPct val="80000"/>
              </a:lnSpc>
              <a:buFont typeface="Arial" panose="020B0604020202020204" pitchFamily="34" charset="0"/>
              <a:buChar char="•"/>
            </a:pPr>
            <a:r>
              <a:rPr lang="en-US" altLang="en-US" sz="1000" dirty="0"/>
              <a:t>MAC Ad-Hoc session (chaired by Srinivas)</a:t>
            </a:r>
            <a:endParaRPr lang="en-US" altLang="en-US" sz="1050" dirty="0"/>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AM2 </a:t>
            </a:r>
            <a:r>
              <a:rPr lang="en-US" altLang="en-US" sz="1050" dirty="0"/>
              <a:t>(10:30-12:30)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July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993607272"/>
              </p:ext>
            </p:extLst>
          </p:nvPr>
        </p:nvGraphicFramePr>
        <p:xfrm>
          <a:off x="1219200" y="2298624"/>
          <a:ext cx="7016939" cy="384048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4"/>
                          </a:solidFill>
                        </a:rPr>
                        <a:t>TGbn MAC (~3/4)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11-16,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0913993"/>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24/2007r6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PDT-MAC-P 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Akhmetov, Dmitry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25/0437r2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37.11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4"/>
                        </a:rPr>
                        <a:t>25/0438r2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9.3.1.8.6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M-BA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25/0448r2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on low latency 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Mohamed Abouelseoud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rPr>
                        <a:t>25/0479r3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CR_for_CID_1378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25/0442r2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Trigger Frame Part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CR-29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 </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25/0513r4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and CC50 CR of BSR Enhancement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25/0521r2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Sanket Kalamkar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CR-56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25/0571r5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CR-MAC-CC50-CIDs 1550,1551 and 1553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00B050"/>
                          </a:solidFill>
                          <a:effectLst/>
                          <a:latin typeface="Times New Roman" panose="02020603050405020304" pitchFamily="18" charset="0"/>
                          <a:ea typeface="MS Gothic" panose="020B0609070205080204" pitchFamily="49" charset="-128"/>
                        </a:rPr>
                        <a:t>Yajun</a:t>
                      </a:r>
                      <a:r>
                        <a:rPr lang="en-GB" sz="800" kern="1200" dirty="0">
                          <a:solidFill>
                            <a:srgbClr val="00B050"/>
                          </a:solidFill>
                          <a:effectLst/>
                          <a:latin typeface="Times New Roman" panose="02020603050405020304" pitchFamily="18" charset="0"/>
                          <a:ea typeface="MS Gothic" panose="020B0609070205080204" pitchFamily="49" charset="-128"/>
                        </a:rPr>
                        <a:t> Cheng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1"/>
                        </a:rPr>
                        <a:t>25/0582r2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UHR-SIG General and Content Channels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2"/>
                        </a:rPr>
                        <a:t>25/0588r2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U-SIG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R4M-13C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3"/>
                        </a:rPr>
                        <a:t>25/0566r0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on Seamless Roaming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CR-54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4"/>
                        </a:rPr>
                        <a:t>25/0623r1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CR-PHY-cc50-CIDs_in 38.3.15.2.1_CID_1345_2443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Juan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rPr>
                        <a:t>25/0570r3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38.3.4 Transmission of DRU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i="1" kern="1200" dirty="0">
                          <a:solidFill>
                            <a:srgbClr val="00B0F0"/>
                          </a:solidFill>
                          <a:effectLst/>
                          <a:latin typeface="Times New Roman" panose="02020603050405020304" pitchFamily="18" charset="0"/>
                          <a:ea typeface="MS Gothic" panose="020B0609070205080204" pitchFamily="49" charset="-128"/>
                        </a:rPr>
                        <a:t>Approved-10C </a:t>
                      </a:r>
                      <a:r>
                        <a:rPr lang="en-GB" sz="800" kern="1200" dirty="0">
                          <a:solidFill>
                            <a:srgbClr val="7030A0"/>
                          </a:solidFill>
                          <a:effectLst/>
                          <a:latin typeface="Times New Roman" panose="02020603050405020304" pitchFamily="18" charset="0"/>
                          <a:ea typeface="MS Gothic" panose="020B0609070205080204" pitchFamily="49" charset="-128"/>
                        </a:rPr>
                        <a:t>R4M-8C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428548457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25/0599r2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MAPC Signaling and Protocol Aspects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8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8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25/0600r2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Co-RTWT </a:t>
                      </a:r>
                      <a:r>
                        <a:rPr lang="en-GB" sz="800" kern="1200" dirty="0" err="1">
                          <a:solidFill>
                            <a:srgbClr val="00B050"/>
                          </a:solidFill>
                          <a:effectLst/>
                          <a:latin typeface="Times New Roman" panose="02020603050405020304" pitchFamily="18" charset="0"/>
                          <a:ea typeface="MS Gothic" panose="020B0609070205080204" pitchFamily="49" charset="-128"/>
                        </a:rPr>
                        <a:t>Signaling</a:t>
                      </a:r>
                      <a:r>
                        <a:rPr lang="en-GB" sz="800" kern="1200" dirty="0">
                          <a:solidFill>
                            <a:srgbClr val="00B050"/>
                          </a:solidFill>
                          <a:effectLst/>
                          <a:latin typeface="Times New Roman" panose="02020603050405020304" pitchFamily="18" charset="0"/>
                          <a:ea typeface="MS Gothic" panose="020B0609070205080204" pitchFamily="49" charset="-128"/>
                        </a:rPr>
                        <a:t> and Protocol Aspects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Giovanni Chisci</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CR-101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CRs on ELR Mark section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Rethna Pulikkoonattu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R4M-13C</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CR-93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25/0634r0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CR-19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25/0635r0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CR-75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5"/>
                        </a:rPr>
                        <a:t>25/0636r1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25/0637r2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Alice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25/0602r2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CRs on UHR LDPC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Rethna Pulikkoonattu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rPr>
                        <a:t>25/0612r0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60 MHz DRU Tone Plan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25/0643r2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PHY for ELR Introduction and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Wook Bong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25/0644r2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Miscellaneous PHY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25/0627r4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CR-52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25/0537r1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cc50-cid-1783-discussion-on-npca-minimum-duration-threshold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25/0538r1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380368859"/>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25/0646r2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25/0652r0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 for CID 3159 and 3160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25/0657r0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CR-X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25/0661r0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and CC50 CR for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5"/>
                        </a:rPr>
                        <a:t>25/0656r1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on DRU in 38.3.2.1 - Group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Mahmoud Kamel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R4M-29C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6"/>
                        </a:rPr>
                        <a:t>25/0638r0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CID related to definitions in MAPC scheme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Chun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25/0669r0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cc50 mac cids in clause 37.9.1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CR-125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25/0663r2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CR-PHY-Subclause-38.3.21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CR-20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rPr>
                        <a:t>25/0670r0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on U-SIG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25/0658r0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38.3.10.11 Construction of ELR-SIG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Dongguk Lim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25/0659r0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38.3.10.12.2 ELR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Dongguk Lim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25/0672r1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38.3.10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Junghoon Suh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25/0640r0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25/0641r0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operation in a UHR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4"/>
                        </a:rPr>
                        <a:t>25/0660r0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PPDU Classification for UHR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721CA-B899-03F1-BF3F-BD6CBC859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D0A7D-B85D-77C8-2E11-60F826DE4667}"/>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8C1277D1-9C56-20BC-B6A9-624CFF49255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46EEBE0-AC0E-43D5-681F-9A48C53727D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24D33A-CF73-A36F-F07D-4335C8AD314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C72F9EF3-FBB9-ABE2-B702-817EB596ED53}"/>
              </a:ext>
            </a:extLst>
          </p:cNvPr>
          <p:cNvGraphicFramePr>
            <a:graphicFrameLocks noGrp="1"/>
          </p:cNvGraphicFramePr>
          <p:nvPr>
            <p:extLst>
              <p:ext uri="{D42A27DB-BD31-4B8C-83A1-F6EECF244321}">
                <p14:modId xmlns:p14="http://schemas.microsoft.com/office/powerpoint/2010/main" val="895379212"/>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25/0673r0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25/0681r0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PDT-CRs-Joint-sounding-procedure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You-Wei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CR-130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25/0682r0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subclause 38.3.22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You-Wei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25/0679r0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25/0678r0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38.3.15.9.6 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25/0677r1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38.3.23 TX Spec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CR-3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24/2021r0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Transmit Specification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25/0695r1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PDT-UHR transmit procedure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25/0696r2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PDT-UHR receive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9"/>
                        </a:rPr>
                        <a:t>25/0702r0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0"/>
                        </a:rPr>
                        <a:t>25/0701r2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PDT-PHY-MU-MIMO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25/0703r0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for 38.3.21 Coordinated Beamforming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Insik Jung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2"/>
                        </a:rPr>
                        <a:t>25/0676r0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CID3866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Bo Cao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13"/>
                        </a:rPr>
                        <a:t>25/0712r0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Section 9.4.2.aa2.3 PHYcap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Eugene Baik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25/0711r0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Section 38.3.1 phyintro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Eugene Baik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064033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2B9EC-A347-E429-C20F-C1040044C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098C70-1EFA-9245-8F4A-2ADD92BDA4FA}"/>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E34485CA-C318-D35F-1630-F6FB530BF09A}"/>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211ECFE-B0A3-6CC8-A1F6-E645E97C513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691D4B3-23DE-B25B-2E6A-65CE602AFF1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29F4B46E-C180-338F-1ED1-9E5DF394EF3E}"/>
              </a:ext>
            </a:extLst>
          </p:cNvPr>
          <p:cNvGraphicFramePr>
            <a:graphicFrameLocks noGrp="1"/>
          </p:cNvGraphicFramePr>
          <p:nvPr>
            <p:extLst>
              <p:ext uri="{D42A27DB-BD31-4B8C-83A1-F6EECF244321}">
                <p14:modId xmlns:p14="http://schemas.microsoft.com/office/powerpoint/2010/main" val="58548125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25/0717r0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JOINT Abbreviations and Acronyms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Akira Kishida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CR-5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MAC-PDT-CR-37_12_2-internal-error-indication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MAC-PDT-CR-37_12_4-PUO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MAC-PDT-CR-37_12_5-parameter-update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Resolutions for CIDs in 38.3.2.2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4"/>
                        </a:rPr>
                        <a:t>25/0751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Text change in 38.3.4 Transmission of DRU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25/0732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Related to Tone Plan for DRUs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Julia) Feng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25/0736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MAC on Seamless Roaming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CR-267555CID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5"/>
                        </a:rPr>
                        <a:t>25/0713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PDT-MAC-DSO-Follow-Up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6"/>
                        </a:rPr>
                        <a:t>25/0754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OFDM Modulation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8"/>
                        </a:rPr>
                        <a:t>25/0615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Timing-Related Parameters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Rani Keren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25/0755</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PDT-MAC-Co-TDMA-CR-CC50-Part-2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Sanket Kalamkar</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900" kern="1200" dirty="0">
                          <a:effectLst/>
                          <a:latin typeface="Times New Roman" panose="02020603050405020304" pitchFamily="18" charset="0"/>
                          <a:ea typeface="MS Gothic" panose="020B0609070205080204" pitchFamily="49" charset="-128"/>
                        </a:rPr>
                        <a:t>CR-33 CID</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25/0756</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2693</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Eda Genc</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CR-1 CID </a:t>
                      </a:r>
                      <a:r>
                        <a:rPr lang="en-GB" sz="900" kern="1200" dirty="0">
                          <a:effectLst/>
                          <a:highlight>
                            <a:srgbClr val="00FFFF"/>
                          </a:highlight>
                          <a:latin typeface="Times New Roman" panose="02020603050405020304" pitchFamily="18" charset="0"/>
                          <a:ea typeface="MS Gothic" panose="020B0609070205080204" pitchFamily="49" charset="-128"/>
                        </a:rPr>
                        <a:t>(25/651</a:t>
                      </a:r>
                      <a:r>
                        <a:rPr lang="en-GB" sz="900" kern="1200" dirty="0">
                          <a:effectLst/>
                          <a:latin typeface="Times New Roman" panose="02020603050405020304" pitchFamily="18" charset="0"/>
                          <a:ea typeface="MS Gothic" panose="020B0609070205080204" pitchFamily="49" charset="-128"/>
                        </a:rPr>
                        <a:t>)</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2979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E5BC7-7A95-56EE-0409-9EFE20E51C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027A7E-5DB7-27C5-D2E3-DC6E93F23C3C}"/>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EBAC98A1-A746-999E-E28E-635E4E86564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25C459-32E2-FB9B-032E-40FF81D46DC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7E39088-C105-D122-0951-86AC961609E1}"/>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A917045-55F0-5AD8-85C7-71B68CE1FB59}"/>
              </a:ext>
            </a:extLst>
          </p:cNvPr>
          <p:cNvGraphicFramePr>
            <a:graphicFrameLocks noGrp="1"/>
          </p:cNvGraphicFramePr>
          <p:nvPr>
            <p:extLst>
              <p:ext uri="{D42A27DB-BD31-4B8C-83A1-F6EECF244321}">
                <p14:modId xmlns:p14="http://schemas.microsoft.com/office/powerpoint/2010/main" val="3127334734"/>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900" b="0" i="0" u="none" strike="noStrike" dirty="0">
                          <a:solidFill>
                            <a:srgbClr val="FF0000"/>
                          </a:solidFill>
                          <a:effectLst/>
                          <a:latin typeface="Times New Roman" panose="02020603050405020304" pitchFamily="18" charset="0"/>
                          <a:hlinkClick r:id="rId2"/>
                        </a:rPr>
                        <a:t>25/0734</a:t>
                      </a:r>
                      <a:endParaRPr lang="en-US" sz="9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US" sz="900" b="0" i="0" u="none" strike="noStrike" dirty="0">
                          <a:solidFill>
                            <a:schemeClr val="tx1"/>
                          </a:solidFill>
                          <a:effectLst/>
                          <a:latin typeface="Times New Roman" panose="02020603050405020304" pitchFamily="18" charset="0"/>
                        </a:rPr>
                        <a:t>Misc. CBF Topics part II</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Ron Porat</a:t>
                      </a:r>
                    </a:p>
                  </a:txBody>
                  <a:tcPr marL="85725" marR="9525" marT="9525" marB="0"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25/0757</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2697 - Spatial Reuse for NPCA Capable STAs</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Salvatore Talarico</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 CID </a:t>
                      </a:r>
                      <a:r>
                        <a:rPr lang="en-GB" sz="800" kern="1200" dirty="0">
                          <a:effectLst/>
                          <a:highlight>
                            <a:srgbClr val="00FFFF"/>
                          </a:highlight>
                          <a:latin typeface="Times New Roman" panose="02020603050405020304" pitchFamily="18" charset="0"/>
                          <a:ea typeface="MS Gothic" panose="020B0609070205080204" pitchFamily="49" charset="-128"/>
                        </a:rPr>
                        <a:t>(25/419</a:t>
                      </a:r>
                      <a:r>
                        <a:rPr lang="en-GB" sz="800" kern="1200" dirty="0">
                          <a:effectLst/>
                          <a:latin typeface="Times New Roman" panose="02020603050405020304" pitchFamily="18" charset="0"/>
                          <a:ea typeface="MS Gothic" panose="020B0609070205080204" pitchFamily="49" charset="-128"/>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3"/>
                        </a:rPr>
                        <a:t>25/0731</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CR for 38.3.15.9.6 User Specific Field - Part 2 on P802.11bn D0.2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Oded Redlich</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CR-13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4"/>
                        </a:rPr>
                        <a:t>25/0725</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UHR-SIG User Specific Field - Part 1</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5"/>
                        </a:rPr>
                        <a:t>25/0686</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Common Field for Non-OFDMA Transmission and Co-BF Transmission</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6"/>
                        </a:rPr>
                        <a:t>25/0764</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Peer-to-Peer (P2P) PDT</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Rubayet Shafin</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PDT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95046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57047-334A-52F3-0CD1-EBDE1616B7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AD1A5D-6C7C-71C8-9ED4-17E980BDC35B}"/>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6D163F2A-1241-67B0-18CF-263498D3D0EE}"/>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F35B3C51-41A7-F7FC-CCBA-D564CD44ED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7E73AF3-24C5-503C-C58A-278CABD72286}"/>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6FCA0FBF-48FB-6C9A-97CF-A0A657D51334}"/>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24174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3823405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FB6DE-137F-22B0-59F8-78E655020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04B0FC-31D5-39D7-C661-52DFD47D7E6C}"/>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AF99541B-9DEC-34AB-EC6A-72BF4D655D0C}"/>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B429DF3B-EB68-2977-0F04-FA5F658295E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51749B4-58BA-6A3A-C4D3-20B945F9EFA2}"/>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CF66B89-1CCE-9B4A-19C3-E618424AE74B}"/>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75916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37630951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May IEEE 802 interim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https://touchpoint.eventsair.com/2025-may-ieee-802-wireless-interim-session</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333857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2025 meeting, and conf calls</a:t>
            </a:r>
          </a:p>
          <a:p>
            <a:pPr>
              <a:lnSpc>
                <a:spcPct val="80000"/>
              </a:lnSpc>
              <a:buFont typeface="Arial" panose="020B0604020202020204" pitchFamily="34" charset="0"/>
              <a:buChar char="•"/>
            </a:pPr>
            <a:r>
              <a:rPr lang="en-US" altLang="en-US" sz="1800" dirty="0"/>
              <a:t>Approve TGbn minutes from March 2025 meeting</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9458135A-8216-60F1-2813-817E4D3B9978}"/>
              </a:ext>
            </a:extLst>
          </p:cNvPr>
          <p:cNvSpPr>
            <a:spLocks noGrp="1"/>
          </p:cNvSpPr>
          <p:nvPr>
            <p:ph idx="1"/>
          </p:nvPr>
        </p:nvSpPr>
        <p:spPr>
          <a:xfrm>
            <a:off x="685800" y="1981200"/>
            <a:ext cx="7770813" cy="4494213"/>
          </a:xfrm>
        </p:spPr>
        <p:txBody>
          <a:bodyPr/>
          <a:lstStyle/>
          <a:p>
            <a:r>
              <a:rPr lang="en-US" sz="1200" b="0" dirty="0"/>
              <a:t>Please follow the </a:t>
            </a:r>
            <a:r>
              <a:rPr lang="en-US" sz="1200" b="0" dirty="0">
                <a:hlinkClick r:id="rId2"/>
              </a:rPr>
              <a:t>guidelines</a:t>
            </a:r>
            <a:r>
              <a:rPr lang="en-US" sz="1200" b="0" dirty="0"/>
              <a:t> (in particular item 6) and more specifically</a:t>
            </a:r>
          </a:p>
          <a:p>
            <a:pPr>
              <a:buFont typeface="Arial" panose="020B0604020202020204" pitchFamily="34" charset="0"/>
              <a:buChar char="•"/>
            </a:pPr>
            <a:r>
              <a:rPr lang="en-US" sz="1200" b="0" dirty="0"/>
              <a:t>Please send all new (old ones already processed) submission requests to the reflector with "Submission Request - &lt;DCN title&gt; [total CIDs/TBDs resolved]</a:t>
            </a:r>
          </a:p>
          <a:p>
            <a:pPr>
              <a:buFont typeface="Arial" panose="020B0604020202020204" pitchFamily="34" charset="0"/>
              <a:buChar char="•"/>
            </a:pPr>
            <a:r>
              <a:rPr lang="en-US" sz="1200" b="0" dirty="0"/>
              <a:t> For ease of identification, all submissions to begin with “PDT-TBDs” or “PDT-CRs”, and the topic classification (MAC/PHY/JOINT)” (e.g., 11-20-0999-00bn-PDT-TBDs-MAC-MLO-Power Save).</a:t>
            </a:r>
          </a:p>
          <a:p>
            <a:pPr>
              <a:buFont typeface="Arial" panose="020B0604020202020204" pitchFamily="34" charset="0"/>
              <a:buChar char="•"/>
            </a:pPr>
            <a:r>
              <a:rPr lang="en-US" sz="1200" b="0" dirty="0"/>
              <a:t>Please share the submissions when ready via the reflector so that members can review and provide feedback in advance.</a:t>
            </a:r>
          </a:p>
          <a:p>
            <a:r>
              <a:rPr lang="en-US" sz="1200" b="0" dirty="0"/>
              <a:t>If you are a POC please make sure that the CIDs/TBDs in the subject you are a POC are appropriately resolved and if there are any issues or assistance is needed, please let the TG leadership know so that we can help.</a:t>
            </a:r>
          </a:p>
          <a:p>
            <a:r>
              <a:rPr lang="en-US" sz="1200" b="0" dirty="0"/>
              <a:t>If there are any SPs that are needed to make progress on certain CIDs/TBDs, for which there are differences in opinion, please let me know so that we can dedicate some agenda time as early as possible (as default priority is given to CRs/PDTs that resolve CIDs and/or TBDs).</a:t>
            </a:r>
          </a:p>
          <a:p>
            <a:endParaRPr lang="en-US" sz="1200" b="0" dirty="0"/>
          </a:p>
          <a:p>
            <a:r>
              <a:rPr lang="en-US" sz="1200" b="0" dirty="0"/>
              <a:t>Presentations of technical submissions has been de-prioritized, i.e., default allocation of agenda time will focus on:</a:t>
            </a:r>
          </a:p>
          <a:p>
            <a:pPr>
              <a:buFont typeface="Arial" panose="020B0604020202020204" pitchFamily="34" charset="0"/>
              <a:buChar char="•"/>
            </a:pPr>
            <a:r>
              <a:rPr lang="en-US" sz="1200" b="0" dirty="0"/>
              <a:t>CR/PDT queue is empty and the pending SPs queue is empty</a:t>
            </a:r>
          </a:p>
          <a:p>
            <a:pPr>
              <a:buFont typeface="Arial" panose="020B0604020202020204" pitchFamily="34" charset="0"/>
              <a:buChar char="•"/>
            </a:pPr>
            <a:r>
              <a:rPr lang="en-US" sz="1200" b="0" dirty="0"/>
              <a:t>Technical submission helps in converging on a specific subject related to a CID or TBD in the draft.</a:t>
            </a:r>
          </a:p>
          <a:p>
            <a:r>
              <a:rPr lang="en-US" sz="1200" b="0" dirty="0"/>
              <a:t>In view of the above, please note that while I am still keeping track of received submissions requests for technical submissions, it is highly encouraged that members follow the PDTs/CRs track which is aligned with the current phase of the TG.</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March plenary</a:t>
            </a:r>
          </a:p>
          <a:p>
            <a:pPr marL="800100" lvl="1" indent="-342900">
              <a:buFont typeface="Arial" panose="020B0604020202020204" pitchFamily="34" charset="0"/>
              <a:buChar char="•"/>
            </a:pPr>
            <a:r>
              <a:rPr lang="en-US" sz="1600" dirty="0">
                <a:solidFill>
                  <a:schemeClr val="tx1"/>
                </a:solidFill>
              </a:rPr>
              <a:t>Held 12 telcos between March 2025 and May 2025 (</a:t>
            </a:r>
            <a:r>
              <a:rPr lang="en-US" sz="1600" dirty="0">
                <a:solidFill>
                  <a:schemeClr val="tx1"/>
                </a:solidFill>
                <a:hlinkClick r:id="rId2"/>
              </a:rPr>
              <a:t>11-25/0504r17</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~25 </a:t>
            </a:r>
            <a:r>
              <a:rPr lang="en-US" sz="1400" dirty="0"/>
              <a:t>submissions, ~70 PDT/CRs, ran ~5 straw polls covering several topics</a:t>
            </a:r>
          </a:p>
          <a:p>
            <a:pPr marL="1657350" lvl="3" indent="-285750">
              <a:buFont typeface="Arial" panose="020B0604020202020204" pitchFamily="34" charset="0"/>
              <a:buChar char="•"/>
            </a:pPr>
            <a:r>
              <a:rPr lang="en-US" sz="1200" dirty="0">
                <a:solidFill>
                  <a:schemeClr val="tx1"/>
                </a:solidFill>
              </a:rPr>
              <a:t>CSR, NPCA, MAP, TXOP sharing, DRUs,  C-RTWT, C-TDMA, roaming, sounding, </a:t>
            </a:r>
          </a:p>
          <a:p>
            <a:pPr marL="1657350" lvl="3" indent="-285750">
              <a:buFont typeface="Arial" panose="020B0604020202020204" pitchFamily="34" charset="0"/>
              <a:buChar char="•"/>
            </a:pPr>
            <a:r>
              <a:rPr lang="en-US" sz="1200" dirty="0">
                <a:solidFill>
                  <a:schemeClr val="tx1"/>
                </a:solidFill>
              </a:rPr>
              <a:t>CBF, AP and STA power save, MLME, ELR, control frames, low latency, DSO, coexistence, </a:t>
            </a:r>
          </a:p>
          <a:p>
            <a:pPr marL="1657350" lvl="3" indent="-285750">
              <a:buFont typeface="Arial" panose="020B0604020202020204" pitchFamily="34" charset="0"/>
              <a:buChar char="•"/>
            </a:pPr>
            <a:r>
              <a:rPr lang="en-US" sz="1200" dirty="0">
                <a:solidFill>
                  <a:schemeClr val="tx1"/>
                </a:solidFill>
              </a:rPr>
              <a:t>PHY header/PPDU format, MCS, P-EDCA</a:t>
            </a:r>
          </a:p>
          <a:p>
            <a:pPr marL="800100" lvl="1">
              <a:buFont typeface="Arial" panose="020B0604020202020204" pitchFamily="34" charset="0"/>
              <a:buChar char="•"/>
            </a:pPr>
            <a:r>
              <a:rPr lang="en-US" sz="1600" dirty="0">
                <a:solidFill>
                  <a:schemeClr val="tx1"/>
                </a:solidFill>
              </a:rPr>
              <a:t>Resolved ~550 CIDs from CC50 on TGbn D0.1 (</a:t>
            </a:r>
            <a:r>
              <a:rPr lang="en-US" sz="1600" dirty="0">
                <a:solidFill>
                  <a:schemeClr val="tx1"/>
                </a:solidFill>
                <a:hlinkClick r:id="rId3"/>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May interim</a:t>
            </a:r>
          </a:p>
          <a:p>
            <a:pPr marL="800100" lvl="1" indent="-342900">
              <a:buFont typeface="Arial" panose="020B0604020202020204" pitchFamily="34" charset="0"/>
              <a:buChar char="•"/>
            </a:pPr>
            <a:r>
              <a:rPr lang="en-US" sz="1600" dirty="0"/>
              <a:t>Presentation of PDTs, CRs,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250</a:t>
            </a:r>
            <a:r>
              <a:rPr lang="en-US" sz="1400" dirty="0">
                <a:solidFill>
                  <a:schemeClr val="tx1"/>
                </a:solidFill>
              </a:rPr>
              <a:t> pending submissions (of which </a:t>
            </a:r>
            <a:r>
              <a:rPr lang="en-US" sz="1400" dirty="0">
                <a:solidFill>
                  <a:srgbClr val="00B050"/>
                </a:solidFill>
              </a:rPr>
              <a:t>~60</a:t>
            </a:r>
            <a:r>
              <a:rPr lang="en-US" sz="1400" dirty="0">
                <a:solidFill>
                  <a:schemeClr val="tx1"/>
                </a:solidFill>
              </a:rPr>
              <a:t> PDTs/CRs) and ~</a:t>
            </a:r>
            <a:r>
              <a:rPr lang="en-US" sz="1400" dirty="0">
                <a:solidFill>
                  <a:srgbClr val="FF0000"/>
                </a:solidFill>
              </a:rPr>
              <a:t>20</a:t>
            </a:r>
            <a:r>
              <a:rPr lang="en-US" sz="1400" dirty="0">
                <a:solidFill>
                  <a:schemeClr val="tx1"/>
                </a:solidFill>
              </a:rPr>
              <a:t> pending SPs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Work towards delivering TGbn D1.0.</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https://mentor.ieee.org/802.11/dcn/25/11-25-0647-03-00bn-tgbn-march-2025-meeting-minutes.docx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Mar’25-May’25:  </a:t>
            </a:r>
            <a:r>
              <a:rPr lang="en-US" sz="1800" dirty="0">
                <a:solidFill>
                  <a:schemeClr val="tx1"/>
                </a:solidFill>
                <a:hlinkClick r:id="rId3"/>
              </a:rPr>
              <a:t>https://mentor.ieee.org/802.11/dcn/25/11-25-0800-01-00bn-tgbn-march-april-may-2025-teleconferences-minutes.docx</a:t>
            </a:r>
            <a:endParaRPr lang="en-US" sz="1800" dirty="0">
              <a:solidFill>
                <a:schemeClr val="tx1"/>
              </a:solidFill>
            </a:endParaRPr>
          </a:p>
          <a:p>
            <a:endParaRPr lang="en-US" sz="1800" dirty="0"/>
          </a:p>
          <a:p>
            <a:r>
              <a:rPr lang="en-US" sz="1800" dirty="0"/>
              <a:t>Move: Tuncer Baykas				Second: Yusuke Asai</a:t>
            </a:r>
          </a:p>
          <a:p>
            <a:r>
              <a:rPr lang="en-US" sz="1800" dirty="0"/>
              <a:t>Discussion: None.</a:t>
            </a:r>
          </a:p>
          <a:p>
            <a:pPr marL="0" indent="0"/>
            <a:r>
              <a:rPr lang="en-US" sz="1800" dirty="0">
                <a:highlight>
                  <a:srgbClr val="00FF00"/>
                </a:highlight>
              </a:rPr>
              <a:t>Result: Approved with unanimous consensus.</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371D8DBF-DC61-EC0E-E13B-83C463E77824}"/>
              </a:ext>
            </a:extLst>
          </p:cNvPr>
          <p:cNvSpPr>
            <a:spLocks noGrp="1"/>
          </p:cNvSpPr>
          <p:nvPr>
            <p:ph idx="1"/>
          </p:nvPr>
        </p:nvSpPr>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25/0442r2</a:t>
            </a:r>
            <a:r>
              <a:rPr lang="en-US" sz="1400" b="0" dirty="0">
                <a:solidFill>
                  <a:srgbClr val="00B050"/>
                </a:solidFill>
              </a:rPr>
              <a:t> CC50 CR on Trigger Frame Part 1				Alice Chen			 [29C]</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25/0634r1</a:t>
            </a:r>
            <a:r>
              <a:rPr lang="en-US" sz="1400" b="0" dirty="0">
                <a:solidFill>
                  <a:srgbClr val="00B050"/>
                </a:solidFill>
              </a:rPr>
              <a:t> Joint PDT CR Trigger Frame Format Part 3		Alice Chen			 [19C]</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25/0635r1</a:t>
            </a:r>
            <a:r>
              <a:rPr lang="en-US" sz="1400" b="0" dirty="0">
                <a:solidFill>
                  <a:srgbClr val="00B050"/>
                </a:solidFill>
              </a:rPr>
              <a:t> Joint PDT CR Trigger Frame Format Part 4		Alice Chen			 [75C]</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25/0636r3</a:t>
            </a:r>
            <a:r>
              <a:rPr lang="en-US" sz="1400" b="0" dirty="0">
                <a:solidFill>
                  <a:srgbClr val="00B050"/>
                </a:solidFill>
              </a:rPr>
              <a:t> Joint PDT CR Trigger Frame Format Part 5		Alice Chen			 [15C]</a:t>
            </a:r>
          </a:p>
          <a:p>
            <a:pPr>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25/0637r2</a:t>
            </a:r>
            <a:r>
              <a:rPr lang="en-US" sz="1400" b="0" dirty="0">
                <a:solidFill>
                  <a:srgbClr val="00B050"/>
                </a:solidFill>
              </a:rPr>
              <a:t> Joint PDT CR Trigger Frame Format Part 6		Alice Chen			 [14C]</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25/0652r0</a:t>
            </a:r>
            <a:r>
              <a:rPr lang="en-US" sz="1400" b="0" dirty="0">
                <a:solidFill>
                  <a:srgbClr val="00B050"/>
                </a:solidFill>
              </a:rPr>
              <a:t> CR for CID 3159 and 3160					Xiaofei WANG		 [2C]</a:t>
            </a:r>
          </a:p>
          <a:p>
            <a:pPr lvl="1">
              <a:buFont typeface="Arial" panose="020B0604020202020204" pitchFamily="34" charset="0"/>
              <a:buChar char="•"/>
            </a:pPr>
            <a:r>
              <a:rPr lang="en-US" sz="1000" dirty="0">
                <a:solidFill>
                  <a:srgbClr val="00B050"/>
                </a:solidFill>
              </a:rPr>
              <a:t>SP: Any objections to these resolutions? No objection.</a:t>
            </a:r>
            <a:endParaRPr lang="en-US" sz="1000" b="0" dirty="0">
              <a:solidFill>
                <a:srgbClr val="00B050"/>
              </a:solidFill>
            </a:endParaRPr>
          </a:p>
          <a:p>
            <a:pPr>
              <a:buFont typeface="Arial" panose="020B0604020202020204" pitchFamily="34" charset="0"/>
              <a:buChar char="•"/>
            </a:pPr>
            <a:r>
              <a:rPr lang="en-US" sz="1400" b="0" dirty="0">
                <a:solidFill>
                  <a:srgbClr val="00B050"/>
                </a:solidFill>
                <a:hlinkClick r:id="rId8">
                  <a:extLst>
                    <a:ext uri="{A12FA001-AC4F-418D-AE19-62706E023703}">
                      <ahyp:hlinkClr xmlns:ahyp="http://schemas.microsoft.com/office/drawing/2018/hyperlinkcolor" val="tx"/>
                    </a:ext>
                  </a:extLst>
                </a:hlinkClick>
              </a:rPr>
              <a:t>25/0646r2</a:t>
            </a:r>
            <a:r>
              <a:rPr lang="en-US" sz="1400" b="0" dirty="0">
                <a:solidFill>
                  <a:srgbClr val="00B050"/>
                </a:solidFill>
              </a:rPr>
              <a:t> CR for Clause 3.2						Xiaofei WANG		 [11C]</a:t>
            </a:r>
          </a:p>
          <a:p>
            <a:pPr>
              <a:buFont typeface="Arial" panose="020B0604020202020204" pitchFamily="34" charset="0"/>
              <a:buChar char="•"/>
            </a:pPr>
            <a:r>
              <a:rPr lang="en-US" sz="1400" b="0" dirty="0">
                <a:solidFill>
                  <a:srgbClr val="00B050"/>
                </a:solidFill>
                <a:hlinkClick r:id="rId9">
                  <a:extLst>
                    <a:ext uri="{A12FA001-AC4F-418D-AE19-62706E023703}">
                      <ahyp:hlinkClr xmlns:ahyp="http://schemas.microsoft.com/office/drawing/2018/hyperlinkcolor" val="tx"/>
                    </a:ext>
                  </a:extLst>
                </a:hlinkClick>
              </a:rPr>
              <a:t>25/0717r0</a:t>
            </a:r>
            <a:r>
              <a:rPr lang="en-US" sz="1400" b="0" dirty="0">
                <a:solidFill>
                  <a:srgbClr val="00B050"/>
                </a:solidFill>
              </a:rPr>
              <a:t> PDT JOINT Abbreviations and Acronyms  		Akira Kishida		 [5C]</a:t>
            </a:r>
          </a:p>
          <a:p>
            <a:pPr>
              <a:buFont typeface="Arial" panose="020B0604020202020204" pitchFamily="34" charset="0"/>
              <a:buChar char="•"/>
            </a:pPr>
            <a:r>
              <a:rPr lang="en-US" sz="1400" b="0" dirty="0">
                <a:solidFill>
                  <a:srgbClr val="00B050"/>
                </a:solidFill>
                <a:hlinkClick r:id="rId10">
                  <a:extLst>
                    <a:ext uri="{A12FA001-AC4F-418D-AE19-62706E023703}">
                      <ahyp:hlinkClr xmlns:ahyp="http://schemas.microsoft.com/office/drawing/2018/hyperlinkcolor" val="tx"/>
                    </a:ext>
                  </a:extLst>
                </a:hlinkClick>
              </a:rPr>
              <a:t>25/0773r0</a:t>
            </a:r>
            <a:r>
              <a:rPr lang="en-US" sz="1400" b="0" dirty="0">
                <a:solidFill>
                  <a:srgbClr val="00B050"/>
                </a:solidFill>
              </a:rPr>
              <a:t> CR-Joint </a:t>
            </a:r>
            <a:r>
              <a:rPr lang="en-US" sz="1400" b="0" dirty="0" err="1">
                <a:solidFill>
                  <a:srgbClr val="00B050"/>
                </a:solidFill>
              </a:rPr>
              <a:t>CIDs_in</a:t>
            </a:r>
            <a:r>
              <a:rPr lang="en-US" sz="1400" b="0" dirty="0">
                <a:solidFill>
                  <a:srgbClr val="00B050"/>
                </a:solidFill>
              </a:rPr>
              <a:t> 9.3.1.19NDPA frame format		Juan Fang			 [7C]</a:t>
            </a:r>
          </a:p>
          <a:p>
            <a:pPr>
              <a:buFont typeface="Arial" panose="020B0604020202020204" pitchFamily="34" charset="0"/>
              <a:buChar char="•"/>
            </a:pPr>
            <a:r>
              <a:rPr lang="en-US" sz="1400" b="0" dirty="0">
                <a:solidFill>
                  <a:schemeClr val="bg1">
                    <a:lumMod val="65000"/>
                  </a:schemeClr>
                </a:solidFill>
                <a:hlinkClick r:id="rId11">
                  <a:extLst>
                    <a:ext uri="{A12FA001-AC4F-418D-AE19-62706E023703}">
                      <ahyp:hlinkClr xmlns:ahyp="http://schemas.microsoft.com/office/drawing/2018/hyperlinkcolor" val="tx"/>
                    </a:ext>
                  </a:extLst>
                </a:hlinkClick>
              </a:rPr>
              <a:t>25/0707r2</a:t>
            </a:r>
            <a:r>
              <a:rPr lang="en-US" sz="1400" b="0" dirty="0">
                <a:solidFill>
                  <a:schemeClr val="bg1">
                    <a:lumMod val="65000"/>
                  </a:schemeClr>
                </a:solidFill>
              </a:rPr>
              <a:t> CC50 CR for clause 6 part 2					Yan Li			 [11C]</a:t>
            </a:r>
          </a:p>
          <a:p>
            <a:pPr>
              <a:buFont typeface="Arial" panose="020B0604020202020204" pitchFamily="34" charset="0"/>
              <a:buChar char="•"/>
            </a:pPr>
            <a:r>
              <a:rPr lang="en-US" sz="1400" b="0" dirty="0">
                <a:solidFill>
                  <a:schemeClr val="bg1">
                    <a:lumMod val="65000"/>
                  </a:schemeClr>
                </a:solidFill>
                <a:hlinkClick r:id="rId12">
                  <a:extLst>
                    <a:ext uri="{A12FA001-AC4F-418D-AE19-62706E023703}">
                      <ahyp:hlinkClr xmlns:ahyp="http://schemas.microsoft.com/office/drawing/2018/hyperlinkcolor" val="tx"/>
                    </a:ext>
                  </a:extLst>
                </a:hlinkClick>
              </a:rPr>
              <a:t>25/0852r0</a:t>
            </a:r>
            <a:r>
              <a:rPr lang="en-US" sz="1400" b="0" dirty="0">
                <a:solidFill>
                  <a:schemeClr val="bg1">
                    <a:lumMod val="65000"/>
                  </a:schemeClr>
                </a:solidFill>
              </a:rPr>
              <a:t> CC50 CR for MIB						Yan Li			 [13C]</a:t>
            </a:r>
          </a:p>
          <a:p>
            <a:pPr>
              <a:buFont typeface="Arial" panose="020B0604020202020204" pitchFamily="34" charset="0"/>
              <a:buChar char="•"/>
            </a:pPr>
            <a:endParaRPr lang="en-US"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200" b="0" i="0" u="sng" strike="noStrike" dirty="0">
                <a:solidFill>
                  <a:srgbClr val="00B050"/>
                </a:solidFill>
                <a:effectLst/>
                <a:hlinkClick r:id="rId2">
                  <a:extLst>
                    <a:ext uri="{A12FA001-AC4F-418D-AE19-62706E023703}">
                      <ahyp:hlinkClr xmlns:ahyp="http://schemas.microsoft.com/office/drawing/2018/hyperlinkcolor" val="tx"/>
                    </a:ext>
                  </a:extLst>
                </a:hlinkClick>
              </a:rPr>
              <a:t>25/0602r2</a:t>
            </a:r>
            <a:r>
              <a:rPr lang="en-US" sz="1200" dirty="0">
                <a:solidFill>
                  <a:srgbClr val="00B050"/>
                </a:solidFill>
              </a:rPr>
              <a:t> </a:t>
            </a:r>
            <a:r>
              <a:rPr lang="en-GB" sz="1200" dirty="0">
                <a:solidFill>
                  <a:srgbClr val="00B050"/>
                </a:solidFill>
              </a:rPr>
              <a:t>CRs on UHR LDPC					Rethna Pulikkoonattu			[31C-SP]</a:t>
            </a:r>
          </a:p>
          <a:p>
            <a:pPr lvl="1">
              <a:buFont typeface="Arial" panose="020B0604020202020204" pitchFamily="34" charset="0"/>
              <a:buChar char="•"/>
            </a:pPr>
            <a:r>
              <a:rPr lang="en-US" sz="1200" b="0" i="0" u="sng" strike="noStrike" dirty="0">
                <a:solidFill>
                  <a:srgbClr val="00B050"/>
                </a:solidFill>
                <a:effectLst/>
                <a:hlinkClick r:id="rId3">
                  <a:extLst>
                    <a:ext uri="{A12FA001-AC4F-418D-AE19-62706E023703}">
                      <ahyp:hlinkClr xmlns:ahyp="http://schemas.microsoft.com/office/drawing/2018/hyperlinkcolor" val="tx"/>
                    </a:ext>
                  </a:extLst>
                </a:hlinkClick>
              </a:rPr>
              <a:t>25/0659r0</a:t>
            </a:r>
            <a:r>
              <a:rPr lang="en-US" sz="1200" dirty="0">
                <a:solidFill>
                  <a:srgbClr val="00B050"/>
                </a:solidFill>
              </a:rPr>
              <a:t> </a:t>
            </a:r>
            <a:r>
              <a:rPr lang="en-GB" sz="1200" dirty="0">
                <a:solidFill>
                  <a:srgbClr val="00B050"/>
                </a:solidFill>
              </a:rPr>
              <a:t>CC50 CR for 38.3.10.12.2 ELR PPDU		Dongguk Lim				[8C-SP]</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25/0672r1</a:t>
            </a:r>
            <a:r>
              <a:rPr lang="en-US" sz="1200" dirty="0">
                <a:solidFill>
                  <a:srgbClr val="00B050"/>
                </a:solidFill>
              </a:rPr>
              <a:t> </a:t>
            </a:r>
            <a:r>
              <a:rPr lang="en-GB" sz="1200" dirty="0">
                <a:solidFill>
                  <a:srgbClr val="00B050"/>
                </a:solidFill>
              </a:rPr>
              <a:t>CR for CC50 on Subclause 38.3.10			Junghoon Suh				[24C-SP]</a:t>
            </a:r>
          </a:p>
          <a:p>
            <a:pPr lvl="1">
              <a:buFont typeface="Arial" panose="020B0604020202020204" pitchFamily="34" charset="0"/>
              <a:buChar char="•"/>
            </a:pPr>
            <a:r>
              <a:rPr lang="en-US" sz="1200" b="0" i="0" u="sng" strike="noStrike" dirty="0">
                <a:solidFill>
                  <a:srgbClr val="00B050"/>
                </a:solidFill>
                <a:effectLst/>
                <a:hlinkClick r:id="rId5">
                  <a:extLst>
                    <a:ext uri="{A12FA001-AC4F-418D-AE19-62706E023703}">
                      <ahyp:hlinkClr xmlns:ahyp="http://schemas.microsoft.com/office/drawing/2018/hyperlinkcolor" val="tx"/>
                    </a:ext>
                  </a:extLst>
                </a:hlinkClick>
              </a:rPr>
              <a:t>25/0682r0</a:t>
            </a:r>
            <a:r>
              <a:rPr lang="en-US" sz="1200" dirty="0">
                <a:solidFill>
                  <a:srgbClr val="00B050"/>
                </a:solidFill>
              </a:rPr>
              <a:t> </a:t>
            </a:r>
            <a:r>
              <a:rPr lang="en-GB" sz="1200" dirty="0">
                <a:solidFill>
                  <a:srgbClr val="00B050"/>
                </a:solidFill>
              </a:rPr>
              <a:t>CRs for subclause 38.3.22 Part 2			You-Wei Chen			[1C-SP]</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25/0696r2</a:t>
            </a:r>
            <a:r>
              <a:rPr lang="en-GB" sz="1200" dirty="0">
                <a:solidFill>
                  <a:srgbClr val="00B050"/>
                </a:solidFill>
              </a:rPr>
              <a:t> PDT-UHR receive procedure			Xiaogang Chen			[PDT-SP]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25/0702r0</a:t>
            </a:r>
            <a:r>
              <a:rPr lang="en-GB" sz="1200" dirty="0">
                <a:solidFill>
                  <a:srgbClr val="00B050"/>
                </a:solidFill>
              </a:rPr>
              <a:t> CR-PHY-CID 3905					Ron Porat				[1C-SP]</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25/0701r2</a:t>
            </a:r>
            <a:r>
              <a:rPr lang="en-GB" sz="1200" dirty="0">
                <a:solidFill>
                  <a:srgbClr val="00B050"/>
                </a:solidFill>
              </a:rPr>
              <a:t> PDT-PHY-MU-MIMO				Ron Porat				[PDT-SP]</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25/0711r0</a:t>
            </a:r>
            <a:r>
              <a:rPr lang="en-GB" sz="1200" dirty="0">
                <a:solidFill>
                  <a:srgbClr val="00B050"/>
                </a:solidFill>
              </a:rPr>
              <a:t> CC50 Section 38.3.1 </a:t>
            </a:r>
            <a:r>
              <a:rPr lang="en-GB" sz="1200" dirty="0" err="1">
                <a:solidFill>
                  <a:srgbClr val="00B050"/>
                </a:solidFill>
              </a:rPr>
              <a:t>phyintro</a:t>
            </a:r>
            <a:r>
              <a:rPr lang="en-GB" sz="1200" dirty="0">
                <a:solidFill>
                  <a:srgbClr val="00B050"/>
                </a:solidFill>
              </a:rPr>
              <a:t> CID			Eugene Baik				[1C-SP]</a:t>
            </a:r>
          </a:p>
          <a:p>
            <a:pPr lvl="0">
              <a:buFont typeface="Arial" panose="020B0604020202020204" pitchFamily="34" charset="0"/>
              <a:buChar char="•"/>
            </a:pPr>
            <a:r>
              <a:rPr lang="en-GB" sz="1400" dirty="0"/>
              <a:t>Submission:</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25/0687</a:t>
            </a:r>
            <a:r>
              <a:rPr lang="en-GB" sz="1200" dirty="0">
                <a:solidFill>
                  <a:srgbClr val="00B050"/>
                </a:solidFill>
              </a:rPr>
              <a:t> Spatial Reuse discussion in 802.11bn				Juan Fang		[CR-Dep]</a:t>
            </a:r>
          </a:p>
          <a:p>
            <a:pPr lvl="1">
              <a:buFont typeface="Arial" panose="020B0604020202020204" pitchFamily="34" charset="0"/>
              <a:buChar char="•"/>
            </a:pPr>
            <a:r>
              <a:rPr lang="en-GB" sz="1200" dirty="0">
                <a:solidFill>
                  <a:srgbClr val="00B050"/>
                </a:solidFill>
                <a:hlinkClick r:id="rId11">
                  <a:extLst>
                    <a:ext uri="{A12FA001-AC4F-418D-AE19-62706E023703}">
                      <ahyp:hlinkClr xmlns:ahyp="http://schemas.microsoft.com/office/drawing/2018/hyperlinkcolor" val="tx"/>
                    </a:ext>
                  </a:extLst>
                </a:hlinkClick>
              </a:rPr>
              <a:t>25/0843</a:t>
            </a:r>
            <a:r>
              <a:rPr lang="en-GB" sz="1200" dirty="0">
                <a:solidFill>
                  <a:srgbClr val="00B050"/>
                </a:solidFill>
              </a:rPr>
              <a:t> TX Const. Error Definition for UHR RRU TB PPDU 	Ying Liu		[CR-Dep]</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t>Next slide</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6A245-9E61-E4C2-D18D-D86B5AA2A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76F8FE-BFC0-5771-38F3-6D0827699CF5}"/>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Agenda–PM1-Cont</a:t>
            </a:r>
            <a:endParaRPr lang="en-US" dirty="0">
              <a:highlight>
                <a:srgbClr val="00FF00"/>
              </a:highlight>
            </a:endParaRPr>
          </a:p>
        </p:txBody>
      </p:sp>
      <p:sp>
        <p:nvSpPr>
          <p:cNvPr id="3" name="Content Placeholder 2">
            <a:extLst>
              <a:ext uri="{FF2B5EF4-FFF2-40B4-BE49-F238E27FC236}">
                <a16:creationId xmlns:a16="http://schemas.microsoft.com/office/drawing/2014/main" id="{47BDC4F3-8685-7BFA-01FA-27C39AAA73DE}"/>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25/0679r1</a:t>
            </a:r>
            <a:r>
              <a:rPr lang="en-GB" sz="1200" dirty="0">
                <a:solidFill>
                  <a:srgbClr val="00B050"/>
                </a:solidFill>
              </a:rPr>
              <a:t> CR CC50 Subclause 38.3.15.9.3			Genadiy Tsodik		[14C]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25/0678r1</a:t>
            </a:r>
            <a:r>
              <a:rPr lang="en-GB" sz="1200" dirty="0">
                <a:solidFill>
                  <a:srgbClr val="00B050"/>
                </a:solidFill>
              </a:rPr>
              <a:t> CR CC50 Subclause 38.3.15.9.6 Part1		Genadiy Tsodik		[22C]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25/0677r1</a:t>
            </a:r>
            <a:r>
              <a:rPr lang="en-GB" sz="1200" dirty="0">
                <a:solidFill>
                  <a:srgbClr val="00B050"/>
                </a:solidFill>
              </a:rPr>
              <a:t> CR CC50 Subclause 38.3.23 TX Spec		Genadiy Tsodik		[3C]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24/2021r0</a:t>
            </a:r>
            <a:r>
              <a:rPr lang="en-GB" sz="1200" dirty="0">
                <a:solidFill>
                  <a:srgbClr val="00B050"/>
                </a:solidFill>
              </a:rPr>
              <a:t> PDT PHY Transmit Specification			Genadiy Tsodik		[PDT]</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25/0703r0</a:t>
            </a:r>
            <a:r>
              <a:rPr lang="en-GB" sz="1200" dirty="0">
                <a:solidFill>
                  <a:schemeClr val="bg1">
                    <a:lumMod val="65000"/>
                  </a:schemeClr>
                </a:solidFill>
              </a:rPr>
              <a:t> CRs for 38.3.21 Coordinated Beamforming	Insik Jung			[4C]</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25/0712r0</a:t>
            </a:r>
            <a:r>
              <a:rPr lang="en-GB" sz="1200" dirty="0">
                <a:solidFill>
                  <a:schemeClr val="bg1">
                    <a:lumMod val="65000"/>
                  </a:schemeClr>
                </a:solidFill>
              </a:rPr>
              <a:t> CC50 Section 9.4.2.aa2.3 </a:t>
            </a:r>
            <a:r>
              <a:rPr lang="en-GB" sz="1200" dirty="0" err="1">
                <a:solidFill>
                  <a:schemeClr val="bg1">
                    <a:lumMod val="65000"/>
                  </a:schemeClr>
                </a:solidFill>
              </a:rPr>
              <a:t>PHYcap</a:t>
            </a:r>
            <a:r>
              <a:rPr lang="en-GB" sz="1200" dirty="0">
                <a:solidFill>
                  <a:schemeClr val="bg1">
                    <a:lumMod val="65000"/>
                  </a:schemeClr>
                </a:solidFill>
              </a:rPr>
              <a:t> CIDs		Eugene Baik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25/0750r0</a:t>
            </a:r>
            <a:r>
              <a:rPr lang="en-GB" sz="1200" dirty="0">
                <a:solidFill>
                  <a:schemeClr val="bg1">
                    <a:lumMod val="65000"/>
                  </a:schemeClr>
                </a:solidFill>
              </a:rPr>
              <a:t> Resolutions for CIDs in 38.3.2.2			Jianhan Liu			[22C]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57DFFAD-2ECF-7A7B-A06C-2EFAB28B085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929C8B0-23F8-98B3-59CA-69DCC0A973F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73344-51B2-0CEF-836D-FACCAE2624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437883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7B7CB-98DD-9738-ACAD-93EE754B7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105E53-4C8E-088A-BFFD-4DC9289CC3AD}"/>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3FEBC1D8-901E-134E-5C0A-C4D8746D66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25/0566r6</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a:t>
            </a:r>
            <a:r>
              <a:rPr lang="en-GB" sz="1100" dirty="0">
                <a:solidFill>
                  <a:srgbClr val="00B050"/>
                </a:solidFill>
              </a:rPr>
              <a:t> PDT MAC on Seamless Roaming Part 2					Duncan Ho		[24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a:t>
            </a:r>
            <a:r>
              <a:rPr lang="en-GB" sz="1100" dirty="0">
                <a:solidFill>
                  <a:srgbClr val="00B050"/>
                </a:solidFill>
              </a:rPr>
              <a:t> PDT-MAC-DSO-Follow-Up						Morteza Mehrnoush	[8 CID]</a:t>
            </a:r>
          </a:p>
          <a:p>
            <a:pPr lvl="2">
              <a:buFont typeface="Arial" panose="020B0604020202020204" pitchFamily="34" charset="0"/>
              <a:buChar char="•"/>
            </a:pPr>
            <a:r>
              <a:rPr lang="en-GB" sz="900" dirty="0">
                <a:solidFill>
                  <a:srgbClr val="00B050"/>
                </a:solidFill>
              </a:rPr>
              <a:t>Pending Q&amp;A and SP</a:t>
            </a:r>
          </a:p>
          <a:p>
            <a:pPr lvl="1">
              <a:buFont typeface="Arial" panose="020B0604020202020204" pitchFamily="34" charset="0"/>
              <a:buChar char="•"/>
            </a:pPr>
            <a:r>
              <a:rPr lang="en-GB" sz="1100" dirty="0">
                <a:solidFill>
                  <a:schemeClr val="bg1">
                    <a:lumMod val="75000"/>
                  </a:schemeClr>
                </a:solidFill>
                <a:hlinkClick r:id="rId5">
                  <a:extLst>
                    <a:ext uri="{A12FA001-AC4F-418D-AE19-62706E023703}">
                      <ahyp:hlinkClr xmlns:ahyp="http://schemas.microsoft.com/office/drawing/2018/hyperlinkcolor" val="tx"/>
                    </a:ext>
                  </a:extLst>
                </a:hlinkClick>
              </a:rPr>
              <a:t>25/0688</a:t>
            </a:r>
            <a:r>
              <a:rPr lang="en-GB" sz="1100" dirty="0">
                <a:solidFill>
                  <a:schemeClr val="bg1">
                    <a:lumMod val="75000"/>
                  </a:schemeClr>
                </a:solidFill>
              </a:rPr>
              <a:t> CC50 CR of CID 710							Frank Hsu		[1 CID]</a:t>
            </a:r>
          </a:p>
          <a:p>
            <a:pPr lvl="1">
              <a:buFont typeface="Arial" panose="020B0604020202020204" pitchFamily="34" charset="0"/>
              <a:buChar char="•"/>
            </a:pPr>
            <a:r>
              <a:rPr lang="en-GB" sz="1100" dirty="0">
                <a:solidFill>
                  <a:schemeClr val="bg1">
                    <a:lumMod val="75000"/>
                  </a:schemeClr>
                </a:solidFill>
                <a:hlinkClick r:id="rId6">
                  <a:extLst>
                    <a:ext uri="{A12FA001-AC4F-418D-AE19-62706E023703}">
                      <ahyp:hlinkClr xmlns:ahyp="http://schemas.microsoft.com/office/drawing/2018/hyperlinkcolor" val="tx"/>
                    </a:ext>
                  </a:extLst>
                </a:hlinkClick>
              </a:rPr>
              <a:t>25/0755</a:t>
            </a:r>
            <a:r>
              <a:rPr lang="en-GB" sz="1100" dirty="0">
                <a:solidFill>
                  <a:schemeClr val="bg1">
                    <a:lumMod val="75000"/>
                  </a:schemeClr>
                </a:solidFill>
              </a:rPr>
              <a:t> PDT-MAC-Co-TDMA-CR-CC50-Part-2					Sanket Kalamkar	[33 CID]</a:t>
            </a:r>
          </a:p>
          <a:p>
            <a:pPr lvl="1">
              <a:buFont typeface="Arial" panose="020B0604020202020204" pitchFamily="34" charset="0"/>
              <a:buChar char="•"/>
            </a:pPr>
            <a:r>
              <a:rPr lang="en-GB" sz="1100" dirty="0">
                <a:solidFill>
                  <a:schemeClr val="bg1">
                    <a:lumMod val="75000"/>
                  </a:schemeClr>
                </a:solidFill>
                <a:hlinkClick r:id="rId7">
                  <a:extLst>
                    <a:ext uri="{A12FA001-AC4F-418D-AE19-62706E023703}">
                      <ahyp:hlinkClr xmlns:ahyp="http://schemas.microsoft.com/office/drawing/2018/hyperlinkcolor" val="tx"/>
                    </a:ext>
                  </a:extLst>
                </a:hlinkClick>
              </a:rPr>
              <a:t>25/0756</a:t>
            </a:r>
            <a:r>
              <a:rPr lang="en-GB" sz="1100" dirty="0">
                <a:solidFill>
                  <a:schemeClr val="bg1">
                    <a:lumMod val="75000"/>
                  </a:schemeClr>
                </a:solidFill>
              </a:rPr>
              <a:t> CC50 CR for CID 2693							Eda Genc		[1 CID]</a:t>
            </a:r>
          </a:p>
          <a:p>
            <a:pPr lvl="1">
              <a:buFont typeface="Arial" panose="020B0604020202020204" pitchFamily="34" charset="0"/>
              <a:buChar char="•"/>
            </a:pPr>
            <a:r>
              <a:rPr lang="en-GB" sz="1100" dirty="0">
                <a:solidFill>
                  <a:schemeClr val="bg1">
                    <a:lumMod val="75000"/>
                  </a:schemeClr>
                </a:solidFill>
                <a:hlinkClick r:id="rId8">
                  <a:extLst>
                    <a:ext uri="{A12FA001-AC4F-418D-AE19-62706E023703}">
                      <ahyp:hlinkClr xmlns:ahyp="http://schemas.microsoft.com/office/drawing/2018/hyperlinkcolor" val="tx"/>
                    </a:ext>
                  </a:extLst>
                </a:hlinkClick>
              </a:rPr>
              <a:t>25/0757</a:t>
            </a:r>
            <a:r>
              <a:rPr lang="en-GB" sz="1100" dirty="0">
                <a:solidFill>
                  <a:schemeClr val="bg1">
                    <a:lumMod val="7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75000"/>
                  </a:schemeClr>
                </a:solidFill>
                <a:hlinkClick r:id="rId9">
                  <a:extLst>
                    <a:ext uri="{A12FA001-AC4F-418D-AE19-62706E023703}">
                      <ahyp:hlinkClr xmlns:ahyp="http://schemas.microsoft.com/office/drawing/2018/hyperlinkcolor" val="tx"/>
                    </a:ext>
                  </a:extLst>
                </a:hlinkClick>
              </a:rPr>
              <a:t>25/0764</a:t>
            </a:r>
            <a:r>
              <a:rPr lang="en-GB" sz="1100" dirty="0">
                <a:solidFill>
                  <a:schemeClr val="bg1">
                    <a:lumMod val="75000"/>
                  </a:schemeClr>
                </a:solidFill>
              </a:rPr>
              <a:t> Peer-to-Peer (P2P) PDT							Rubayet Shafin		[PDT]</a:t>
            </a:r>
          </a:p>
          <a:p>
            <a:pPr lvl="1">
              <a:buFont typeface="Arial" panose="020B0604020202020204" pitchFamily="34" charset="0"/>
              <a:buChar char="•"/>
            </a:pPr>
            <a:r>
              <a:rPr lang="en-GB" sz="1100" dirty="0">
                <a:solidFill>
                  <a:schemeClr val="bg1">
                    <a:lumMod val="75000"/>
                  </a:schemeClr>
                </a:solidFill>
                <a:hlinkClick r:id="rId10">
                  <a:extLst>
                    <a:ext uri="{A12FA001-AC4F-418D-AE19-62706E023703}">
                      <ahyp:hlinkClr xmlns:ahyp="http://schemas.microsoft.com/office/drawing/2018/hyperlinkcolor" val="tx"/>
                    </a:ext>
                  </a:extLst>
                </a:hlinkClick>
              </a:rPr>
              <a:t>25/838r2</a:t>
            </a:r>
            <a:r>
              <a:rPr lang="en-GB" sz="1100" dirty="0">
                <a:solidFill>
                  <a:schemeClr val="bg1">
                    <a:lumMod val="7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75000"/>
                  </a:schemeClr>
                </a:solidFill>
                <a:hlinkClick r:id="rId11">
                  <a:extLst>
                    <a:ext uri="{A12FA001-AC4F-418D-AE19-62706E023703}">
                      <ahyp:hlinkClr xmlns:ahyp="http://schemas.microsoft.com/office/drawing/2018/hyperlinkcolor" val="tx"/>
                    </a:ext>
                  </a:extLst>
                </a:hlinkClick>
              </a:rPr>
              <a:t>25/839r1</a:t>
            </a:r>
            <a:r>
              <a:rPr lang="en-GB" sz="1100" dirty="0">
                <a:solidFill>
                  <a:schemeClr val="bg1">
                    <a:lumMod val="7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D6F9725-CBFE-961C-CD95-93A7B66AF55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2863320-B17E-4928-5B8F-2CDF381701B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2868DA7-D489-DDF8-A4A6-6D77760439A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177526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636CC-0DF7-A578-0DE4-1955A3EB9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DEE-3466-BD09-696B-2D657F45D99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3DFCAFB-0624-D816-0D9B-81657F002A2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25/0566r9</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25/0736r4</a:t>
            </a:r>
            <a:r>
              <a:rPr lang="en-GB" sz="1100" dirty="0">
                <a:solidFill>
                  <a:srgbClr val="00B050"/>
                </a:solidFill>
              </a:rPr>
              <a:t> PDT MAC on Seamless Roaming Part 2			Duncan Ho		[24 CID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25/0713r2</a:t>
            </a:r>
            <a:r>
              <a:rPr lang="en-GB" sz="1100" dirty="0">
                <a:solidFill>
                  <a:srgbClr val="00B050"/>
                </a:solidFill>
              </a:rPr>
              <a:t> PDT-MAC-DSO-Follow-Up					Morteza Mehrnoush	[8CID Q&amp;A+SP]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25/0438r4</a:t>
            </a:r>
            <a:r>
              <a:rPr lang="en-GB" sz="1100" dirty="0">
                <a:solidFill>
                  <a:schemeClr val="bg1">
                    <a:lumMod val="65000"/>
                  </a:schemeClr>
                </a:solidFill>
              </a:rPr>
              <a:t>	CC D0.1 subclause 9.3.1.8.6					Laurent Cariou		[~110 CID SP]</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25/0571r5</a:t>
            </a:r>
            <a:r>
              <a:rPr lang="en-GB" sz="1100" dirty="0">
                <a:solidFill>
                  <a:schemeClr val="bg1">
                    <a:lumMod val="65000"/>
                  </a:schemeClr>
                </a:solidFill>
              </a:rPr>
              <a:t>	CR-MAC-CC50-CIDs 1550,1551 and 1553			</a:t>
            </a:r>
            <a:r>
              <a:rPr lang="en-GB" sz="1100" dirty="0" err="1">
                <a:solidFill>
                  <a:schemeClr val="bg1">
                    <a:lumMod val="65000"/>
                  </a:schemeClr>
                </a:solidFill>
              </a:rPr>
              <a:t>Yajun</a:t>
            </a:r>
            <a:r>
              <a:rPr lang="en-GB" sz="1100" dirty="0">
                <a:solidFill>
                  <a:schemeClr val="bg1">
                    <a:lumMod val="65000"/>
                  </a:schemeClr>
                </a:solidFill>
              </a:rPr>
              <a:t> Cheng		[3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25/0599r12</a:t>
            </a:r>
            <a:r>
              <a:rPr lang="en-GB" sz="1100" dirty="0">
                <a:solidFill>
                  <a:schemeClr val="bg1">
                    <a:lumMod val="65000"/>
                  </a:schemeClr>
                </a:solidFill>
              </a:rPr>
              <a:t> PDT MAC MAPC </a:t>
            </a:r>
            <a:r>
              <a:rPr lang="en-GB" sz="1100" dirty="0" err="1">
                <a:solidFill>
                  <a:schemeClr val="bg1">
                    <a:lumMod val="65000"/>
                  </a:schemeClr>
                </a:solidFill>
              </a:rPr>
              <a:t>Signaling</a:t>
            </a:r>
            <a:r>
              <a:rPr lang="en-GB" sz="1100" dirty="0">
                <a:solidFill>
                  <a:schemeClr val="bg1">
                    <a:lumMod val="65000"/>
                  </a:schemeClr>
                </a:solidFill>
              </a:rPr>
              <a:t> and Protocol Aspects		Giovanni Chisci	[30 CIDs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25/0600r12</a:t>
            </a:r>
            <a:r>
              <a:rPr lang="en-GB" sz="1100" dirty="0">
                <a:solidFill>
                  <a:schemeClr val="bg1">
                    <a:lumMod val="65000"/>
                  </a:schemeClr>
                </a:solidFill>
              </a:rPr>
              <a:t> PDT MAC Co-RTWT </a:t>
            </a:r>
            <a:r>
              <a:rPr lang="en-GB" sz="1100" dirty="0" err="1">
                <a:solidFill>
                  <a:schemeClr val="bg1">
                    <a:lumMod val="65000"/>
                  </a:schemeClr>
                </a:solidFill>
              </a:rPr>
              <a:t>Signaling</a:t>
            </a:r>
            <a:r>
              <a:rPr lang="en-GB" sz="1100" dirty="0">
                <a:solidFill>
                  <a:schemeClr val="bg1">
                    <a:lumMod val="65000"/>
                  </a:schemeClr>
                </a:solidFill>
              </a:rPr>
              <a:t> and Protocol Aspects		Giovanni Chisci	[~100 CIDs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2F463BF-A1A5-27CE-5B2B-DF991A54D69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BEB63469-0572-EE39-A63E-8920125D218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29C0BC4-27FB-A449-25BB-98BD90241210}"/>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86714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17DC0-8ACE-2020-7E12-B636308D95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E06F0E-B689-5AEF-FF92-B1BC4FF696E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675B243-19F9-9016-6567-E0355025AB4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25/0670</a:t>
            </a:r>
            <a:r>
              <a:rPr lang="en-GB" sz="1100" dirty="0">
                <a:solidFill>
                  <a:srgbClr val="00B050"/>
                </a:solidFill>
              </a:rPr>
              <a:t> CC50 CR on U-SIG Part 4 						Alice Chen 	[4C-SP]</a:t>
            </a:r>
            <a:endParaRPr lang="en-US" sz="1100" dirty="0">
              <a:solidFill>
                <a:srgbClr val="00B050"/>
              </a:solidFill>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25/0703r0</a:t>
            </a:r>
            <a:r>
              <a:rPr lang="en-GB" sz="1100" dirty="0">
                <a:solidFill>
                  <a:srgbClr val="00B050"/>
                </a:solidFill>
              </a:rPr>
              <a:t> CRs for 38.3.21 Coordinated Beamforming				Insik Jung	[4C]</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25/0712r0</a:t>
            </a:r>
            <a:r>
              <a:rPr lang="en-GB" sz="1100" dirty="0">
                <a:solidFill>
                  <a:srgbClr val="00B050"/>
                </a:solidFill>
              </a:rPr>
              <a:t> CC50 Section 9.4.2.aa2.3 </a:t>
            </a:r>
            <a:r>
              <a:rPr lang="en-GB" sz="1100" dirty="0" err="1">
                <a:solidFill>
                  <a:srgbClr val="00B050"/>
                </a:solidFill>
              </a:rPr>
              <a:t>PHYcap</a:t>
            </a:r>
            <a:r>
              <a:rPr lang="en-GB" sz="1100" dirty="0">
                <a:solidFill>
                  <a:srgbClr val="00B050"/>
                </a:solidFill>
              </a:rPr>
              <a:t> CIDs				Eugene Baik	[6C]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25/0750r0</a:t>
            </a:r>
            <a:r>
              <a:rPr lang="en-GB" sz="1100" dirty="0">
                <a:solidFill>
                  <a:srgbClr val="00B050"/>
                </a:solidFill>
              </a:rPr>
              <a:t> Resolutions for CIDs in 38.3.2.2					Jianhan Liu	[22C]</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25/0612</a:t>
            </a:r>
            <a:r>
              <a:rPr lang="en-GB" sz="1100" dirty="0">
                <a:solidFill>
                  <a:srgbClr val="00B050"/>
                </a:solidFill>
              </a:rPr>
              <a:t> CC50 CR for 60 MHz DRU Tone Plan					Eunsung Park	[4 CID]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25/0754r0</a:t>
            </a:r>
            <a:r>
              <a:rPr lang="en-GB" sz="1100" dirty="0">
                <a:solidFill>
                  <a:schemeClr val="bg1">
                    <a:lumMod val="65000"/>
                  </a:schemeClr>
                </a:solidFill>
              </a:rPr>
              <a:t> PDT PHY OFDM Modulation						Youhan Kim	[PDT]</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25/0615r0</a:t>
            </a:r>
            <a:r>
              <a:rPr lang="en-GB" sz="1100" dirty="0">
                <a:solidFill>
                  <a:schemeClr val="bg1">
                    <a:lumMod val="65000"/>
                  </a:schemeClr>
                </a:solidFill>
              </a:rPr>
              <a:t> CC50 CR on Timing-Related Parameters				Rani Keren	[18C]</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Assessment Document					Sigurd Schelstraete</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B352C96-AE55-345E-FB75-2040281E95D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67F6087-4027-348F-4831-0A698A7F1B0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1DBFA01-8D1F-E144-695C-0DC2BA13B29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6262518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16D59-3161-8C48-9379-2BC3B126D1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7810B-39F3-1C5A-11F5-307798C8A94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6F8EF5CC-217C-3325-2200-C3978B0096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25/0438r4</a:t>
            </a:r>
            <a:r>
              <a:rPr lang="en-GB" sz="1100" dirty="0">
                <a:solidFill>
                  <a:srgbClr val="00B050"/>
                </a:solidFill>
              </a:rPr>
              <a:t>	CC D0.1 subclause 9.3.1.8.6					Laurent Cariou		[~110 CID SP]</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25/0571r5</a:t>
            </a:r>
            <a:r>
              <a:rPr lang="en-GB" sz="1100" strike="sngStrike" dirty="0">
                <a:solidFill>
                  <a:srgbClr val="FF0000"/>
                </a:solidFill>
              </a:rPr>
              <a:t>	CR-MAC-CC50-CIDs 1550,1551 and 1553			</a:t>
            </a:r>
            <a:r>
              <a:rPr lang="en-GB" sz="1100" strike="sngStrike" dirty="0" err="1">
                <a:solidFill>
                  <a:srgbClr val="FF0000"/>
                </a:solidFill>
              </a:rPr>
              <a:t>Yajun</a:t>
            </a:r>
            <a:r>
              <a:rPr lang="en-GB" sz="1100" strike="sngStrike" dirty="0">
                <a:solidFill>
                  <a:srgbClr val="FF0000"/>
                </a:solidFill>
              </a:rPr>
              <a:t> Cheng		[3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25/0599r12</a:t>
            </a:r>
            <a:r>
              <a:rPr lang="en-GB" sz="1100" dirty="0">
                <a:solidFill>
                  <a:srgbClr val="00B050"/>
                </a:solidFill>
              </a:rPr>
              <a:t> PDT MAC MAPC </a:t>
            </a:r>
            <a:r>
              <a:rPr lang="en-GB" sz="1100" dirty="0" err="1">
                <a:solidFill>
                  <a:srgbClr val="00B050"/>
                </a:solidFill>
              </a:rPr>
              <a:t>Signaling</a:t>
            </a:r>
            <a:r>
              <a:rPr lang="en-GB" sz="1100" dirty="0">
                <a:solidFill>
                  <a:srgbClr val="00B050"/>
                </a:solidFill>
              </a:rPr>
              <a:t> and Protocol Aspects		Giovanni Chisci	[30 CIDs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25/0600r12</a:t>
            </a:r>
            <a:r>
              <a:rPr lang="en-GB" sz="1100" dirty="0">
                <a:solidFill>
                  <a:srgbClr val="00B050"/>
                </a:solidFill>
              </a:rPr>
              <a:t> PDT MAC Co-RTWT </a:t>
            </a:r>
            <a:r>
              <a:rPr lang="en-GB" sz="1100" dirty="0" err="1">
                <a:solidFill>
                  <a:srgbClr val="00B050"/>
                </a:solidFill>
              </a:rPr>
              <a:t>Signaling</a:t>
            </a:r>
            <a:r>
              <a:rPr lang="en-GB" sz="1100" dirty="0">
                <a:solidFill>
                  <a:srgbClr val="00B050"/>
                </a:solidFill>
              </a:rPr>
              <a:t> and Protocol Aspects		Giovanni Chisci	[~100 CIDs SP]</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25/0538r2</a:t>
            </a:r>
            <a:r>
              <a:rPr lang="en-GB" sz="1100" dirty="0">
                <a:solidFill>
                  <a:srgbClr val="00B050"/>
                </a:solidFill>
              </a:rPr>
              <a:t>	cc50-cid-1780-discussion-on-npca-switch-back				Chaoming Luo		[SP]</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11">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416D8C7-2FDC-E9F8-6510-B81EF8F5CA1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554EE93-C0F1-92B1-DECB-2B713CCB91B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2946ADA-8873-004B-A3A1-28F7CF77E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194368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26147-524E-AED4-7CB5-C5E77D29D6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CBAE5-05DC-2953-5664-7B1E2808275C}"/>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A48CC64C-6160-07EC-4ACD-F0832DE7BDC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25/0754r0</a:t>
            </a:r>
            <a:r>
              <a:rPr lang="en-GB" sz="1100" dirty="0">
                <a:solidFill>
                  <a:srgbClr val="00B050"/>
                </a:solidFill>
              </a:rPr>
              <a:t> PDT PHY OFDM Modulation						Youhan Kim	[PDT]</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25/0615r0</a:t>
            </a:r>
            <a:r>
              <a:rPr lang="en-GB" sz="1100" dirty="0">
                <a:solidFill>
                  <a:srgbClr val="00B050"/>
                </a:solidFill>
              </a:rPr>
              <a:t> CC50 CR on Timing-Related Parameters				Rani Keren	[18C]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25/0731</a:t>
            </a:r>
            <a:r>
              <a:rPr lang="en-GB" sz="1100" dirty="0">
                <a:solidFill>
                  <a:srgbClr val="00B050"/>
                </a:solidFill>
              </a:rPr>
              <a:t> CR for 38.3.15.9.6 User Specific Field - Part 2 on P802.11bn D0.2	Oded Redlich	[13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Assessment Document					Sigurd Schelstraete</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25/0726</a:t>
            </a:r>
            <a:r>
              <a:rPr lang="en-US" sz="1100" dirty="0">
                <a:solidFill>
                  <a:schemeClr val="bg1">
                    <a:lumMod val="65000"/>
                  </a:schemeClr>
                </a:solidFill>
              </a:rPr>
              <a:t> Transmit and Receive Specifications for New MCS Follow-Up 		Alice Chen	[CR-Dep]</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8D51E21-E1F2-9BEA-9744-74C93666C306}"/>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C4A58CE-9B09-2849-905F-12C269F3BD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8804236-A7F3-890D-E206-F5A964A61105}"/>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3508805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B3A43-EC39-83F6-61DF-58F2B3BD3A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FFEEB-52B8-3FE3-2ADD-B9D6FA651215}"/>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2D9BAB48-1695-9187-E0D5-6F5EADAE02D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strike="sngStrike" dirty="0">
                <a:solidFill>
                  <a:srgbClr val="FF0000"/>
                </a:solidFill>
                <a:hlinkClick r:id="rId3">
                  <a:extLst>
                    <a:ext uri="{A12FA001-AC4F-418D-AE19-62706E023703}">
                      <ahyp:hlinkClr xmlns:ahyp="http://schemas.microsoft.com/office/drawing/2018/hyperlinkcolor" val="tx"/>
                    </a:ext>
                  </a:extLst>
                </a:hlinkClick>
              </a:rPr>
              <a:t>25/0538r2</a:t>
            </a:r>
            <a:r>
              <a:rPr lang="en-GB" sz="1100" strike="sngStrike" dirty="0">
                <a:solidFill>
                  <a:srgbClr val="FF0000"/>
                </a:solidFill>
              </a:rPr>
              <a:t>	cc50-cid-1780-discussion-on-npca-switch-back				Chaoming Luo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lvl="1">
              <a:buFont typeface="Arial" panose="020B0604020202020204" pitchFamily="34" charset="0"/>
              <a:buChar char="•"/>
            </a:pPr>
            <a:r>
              <a:rPr lang="pt-BR" sz="1100" dirty="0">
                <a:solidFill>
                  <a:srgbClr val="00B050"/>
                </a:solidFill>
                <a:hlinkClick r:id="rId7">
                  <a:extLst>
                    <a:ext uri="{A12FA001-AC4F-418D-AE19-62706E023703}">
                      <ahyp:hlinkClr xmlns:ahyp="http://schemas.microsoft.com/office/drawing/2018/hyperlinkcolor" val="tx"/>
                    </a:ext>
                  </a:extLst>
                </a:hlinkClick>
              </a:rPr>
              <a:t>25/0479r4</a:t>
            </a:r>
            <a:r>
              <a:rPr lang="pt-BR" sz="1100" dirty="0">
                <a:solidFill>
                  <a:srgbClr val="00B050"/>
                </a:solidFill>
              </a:rPr>
              <a:t>	CR_for_CID_1378							Dibakar Das		[1 CID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25/0676r2</a:t>
            </a:r>
            <a:r>
              <a:rPr lang="en-GB" sz="1100" dirty="0">
                <a:solidFill>
                  <a:schemeClr val="bg1">
                    <a:lumMod val="65000"/>
                  </a:schemeClr>
                </a:solidFill>
              </a:rPr>
              <a:t>	CC50 CR for CID3866							Bo Cao			[2 CID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81D89895-C570-55C9-C7FD-42101E4D9A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57CBA38-B7BA-B941-0490-18A88B1D3F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0F05CC2-DF97-E1CE-B4E3-DC309AFC2BF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671381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58C2B-E402-161D-808F-8EE89926FB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B17808-4470-9417-8D81-6DD45F830541}"/>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A133CFA-7934-B08E-32F4-03CE34BBF215}"/>
              </a:ext>
            </a:extLst>
          </p:cNvPr>
          <p:cNvSpPr>
            <a:spLocks noGrp="1"/>
          </p:cNvSpPr>
          <p:nvPr>
            <p:ph idx="1"/>
          </p:nvPr>
        </p:nvSpPr>
        <p:spPr>
          <a:xfrm>
            <a:off x="685800" y="1905000"/>
            <a:ext cx="7770813" cy="45704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25/0846</a:t>
            </a:r>
            <a:r>
              <a:rPr lang="en-GB" sz="1100" dirty="0">
                <a:solidFill>
                  <a:srgbClr val="00B050"/>
                </a:solidFill>
              </a:rPr>
              <a:t> Comment resolution for 38.3.11 (MCS and UEQM)			Rui Cao 		 [22 CID]</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25/0855</a:t>
            </a:r>
            <a:r>
              <a:rPr lang="en-GB" sz="1100" dirty="0">
                <a:solidFill>
                  <a:srgbClr val="00B050"/>
                </a:solidFill>
              </a:rPr>
              <a:t> Comment resolution for 38.5 (Parameters for UHR-MCS)			Rui Cao		 [13 CID]</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25/0732</a:t>
            </a:r>
            <a:r>
              <a:rPr lang="en-GB" sz="1100" strike="sngStrike" dirty="0">
                <a:solidFill>
                  <a:srgbClr val="FF0000"/>
                </a:solidFill>
              </a:rPr>
              <a:t> CC50 CRs Related to Tone Plan for DRUs  				Shuling Feng	 	 [49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25/0884</a:t>
            </a:r>
            <a:r>
              <a:rPr lang="en-GB" sz="1100" dirty="0">
                <a:solidFill>
                  <a:srgbClr val="00B050"/>
                </a:solidFill>
              </a:rPr>
              <a:t> PDT PHY Subclauses 38.3.9 and 38.3.8					Yusuke Asai		 [55 CID]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25/0844</a:t>
            </a:r>
            <a:r>
              <a:rPr lang="en-GB" sz="1100" dirty="0">
                <a:solidFill>
                  <a:srgbClr val="00B050"/>
                </a:solidFill>
              </a:rPr>
              <a:t> PDT- Transmit Constellation Error Definition for UHR RRU TB PPDU	Ying Liu	 	[?? CID] </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25/0902</a:t>
            </a:r>
            <a:r>
              <a:rPr lang="en-GB" sz="1100" dirty="0">
                <a:solidFill>
                  <a:srgbClr val="00B050"/>
                </a:solidFill>
              </a:rPr>
              <a:t> cr-for-subclause-38.3.2.2.2						Bo Gong	 	[??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25/0914</a:t>
            </a:r>
            <a:r>
              <a:rPr lang="en-US" sz="1100" dirty="0">
                <a:solidFill>
                  <a:srgbClr val="00B050"/>
                </a:solidFill>
              </a:rPr>
              <a:t> CC50 CR on DRU - Definition of Distribution Bandwidth 		Mahmoud Kamel</a:t>
            </a:r>
            <a:r>
              <a:rPr lang="en-GB" sz="1100" dirty="0">
                <a:solidFill>
                  <a:srgbClr val="00B050"/>
                </a:solidFill>
              </a:rPr>
              <a:t> 	[5 CID]</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25/0886</a:t>
            </a:r>
            <a:r>
              <a:rPr lang="en-GB" sz="1100" dirty="0">
                <a:solidFill>
                  <a:srgbClr val="00B050"/>
                </a:solidFill>
              </a:rPr>
              <a:t> CC50 CR for DRU DCM							Mengshi Hu		[1 CID]</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25/0804</a:t>
            </a:r>
            <a:r>
              <a:rPr lang="en-GB" sz="1100" dirty="0">
                <a:solidFill>
                  <a:srgbClr val="00B050"/>
                </a:solidFill>
              </a:rPr>
              <a:t> CC50 CR for 37.6 Nominal Packet Padding Values Selection Rules	Mengshi Hu		[1 CID]</a:t>
            </a:r>
          </a:p>
          <a:p>
            <a:pPr lvl="0">
              <a:buFont typeface="Arial" panose="020B0604020202020204" pitchFamily="34" charset="0"/>
              <a:buChar char="•"/>
            </a:pPr>
            <a:r>
              <a:rPr lang="en-GB" sz="1200" dirty="0"/>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hlinkClick r:id="rId11">
                  <a:extLst>
                    <a:ext uri="{A12FA001-AC4F-418D-AE19-62706E023703}">
                      <ahyp:hlinkClr xmlns:ahyp="http://schemas.microsoft.com/office/drawing/2018/hyperlinkcolor" val="tx"/>
                    </a:ext>
                  </a:extLst>
                </a:hlinkClick>
              </a:rPr>
              <a:t>25/0847</a:t>
            </a:r>
            <a:r>
              <a:rPr lang="fr-FR" sz="1100" dirty="0">
                <a:solidFill>
                  <a:schemeClr val="bg1">
                    <a:lumMod val="65000"/>
                  </a:schemeClr>
                </a:solidFill>
              </a:rPr>
              <a:t> TGbn Coexistence Assessment Document					Sigurd Schelstraete</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rgbClr val="00B050"/>
                </a:solidFill>
                <a:hlinkClick r:id="rId13">
                  <a:extLst>
                    <a:ext uri="{A12FA001-AC4F-418D-AE19-62706E023703}">
                      <ahyp:hlinkClr xmlns:ahyp="http://schemas.microsoft.com/office/drawing/2018/hyperlinkcolor" val="tx"/>
                    </a:ext>
                  </a:extLst>
                </a:hlinkClick>
              </a:rPr>
              <a:t>25/0726</a:t>
            </a:r>
            <a:r>
              <a:rPr lang="en-US" sz="1100" dirty="0">
                <a:solidFill>
                  <a:srgbClr val="00B050"/>
                </a:solidFill>
              </a:rPr>
              <a:t> Transmit and Receive Specifications for New MCS Follow-Up 		Alice Chen	[CR-Dep]</a:t>
            </a:r>
            <a:endParaRPr lang="en-GB" sz="12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4DC89AE7-18A0-CFF4-5417-BA493DF8F18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AA8011A-27D5-15DF-BD8F-FE9170F999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FD549D6-4330-71B6-35C8-205E62B0B91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32976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C59EA-8A48-EAC2-AB39-D4F3FE89D1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C233CC-CAAB-033C-3A24-517C52D5F2CD}"/>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69FCEE8E-8AF8-8730-ADF2-7C1F85CC87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25/0676</a:t>
            </a:r>
            <a:r>
              <a:rPr lang="en-GB" sz="1100" dirty="0">
                <a:solidFill>
                  <a:srgbClr val="00B050"/>
                </a:solidFill>
              </a:rPr>
              <a:t> CC50 CR for CID3866							Bo Cao			[2 CID SP]</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25/0713</a:t>
            </a:r>
            <a:r>
              <a:rPr lang="en-US" sz="1100" dirty="0">
                <a:solidFill>
                  <a:srgbClr val="00B050"/>
                </a:solidFill>
              </a:rPr>
              <a:t> PDT-MAC-DSO-Follow-Up						Morteza Mehrnoush	[8 CID SP]</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25/0736</a:t>
            </a:r>
            <a:r>
              <a:rPr lang="en-US" sz="1100" dirty="0">
                <a:solidFill>
                  <a:srgbClr val="00B050"/>
                </a:solidFill>
              </a:rPr>
              <a:t> PDT MAC on Seamless Roaming Part 2					Duncan Ho		[11C SP]</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25/0627</a:t>
            </a:r>
            <a:r>
              <a:rPr lang="en-US" sz="1100" dirty="0">
                <a:solidFill>
                  <a:srgbClr val="00B050"/>
                </a:solidFill>
              </a:rPr>
              <a:t> CC50 CR for p-</a:t>
            </a:r>
            <a:r>
              <a:rPr lang="en-US" sz="1100" dirty="0" err="1">
                <a:solidFill>
                  <a:srgbClr val="00B050"/>
                </a:solidFill>
              </a:rPr>
              <a:t>edca</a:t>
            </a:r>
            <a:r>
              <a:rPr lang="en-US" sz="1100" dirty="0">
                <a:solidFill>
                  <a:srgbClr val="00B050"/>
                </a:solidFill>
              </a:rPr>
              <a:t>							Dmitry Akhmetov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25/0757</a:t>
            </a:r>
            <a:r>
              <a:rPr lang="en-GB" sz="1100" dirty="0">
                <a:solidFill>
                  <a:schemeClr val="bg1">
                    <a:lumMod val="6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25/0764</a:t>
            </a:r>
            <a:r>
              <a:rPr lang="en-GB" sz="1100" dirty="0">
                <a:solidFill>
                  <a:schemeClr val="bg1">
                    <a:lumMod val="65000"/>
                  </a:schemeClr>
                </a:solidFill>
              </a:rPr>
              <a:t> Peer-to-Peer (P2P) PDT							Rubayet Shafin		[PDT]</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25/838r2</a:t>
            </a:r>
            <a:r>
              <a:rPr lang="en-GB" sz="1100" dirty="0">
                <a:solidFill>
                  <a:schemeClr val="bg1">
                    <a:lumMod val="6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25/839r1</a:t>
            </a:r>
            <a:r>
              <a:rPr lang="en-GB" sz="1100" dirty="0">
                <a:solidFill>
                  <a:schemeClr val="bg1">
                    <a:lumMod val="6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6977CDF-FA6A-D3A2-3D7A-BD9515C503E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1EED04FE-9A7D-6542-3A6F-F787DD214C7C}"/>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246FC98-521B-C518-11FA-D50F858BA1A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455685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C17F5-842A-BE68-021C-59AE99760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A1D4F0-641A-CCCC-2293-AD869A0C8CE3}"/>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8AD0C19-1CC4-F04A-A94B-2DDB8A4F044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25/0725</a:t>
            </a:r>
            <a:r>
              <a:rPr lang="en-GB" sz="1100" dirty="0">
                <a:solidFill>
                  <a:srgbClr val="00B050"/>
                </a:solidFill>
              </a:rPr>
              <a:t> CC50 CR for UHR-SIG User Specific Field - Part 1			Mengshi Hu		[26 CID]</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25/0686</a:t>
            </a:r>
            <a:r>
              <a:rPr lang="en-US" sz="1100" dirty="0">
                <a:solidFill>
                  <a:srgbClr val="00B050"/>
                </a:solidFill>
              </a:rPr>
              <a:t> CC50 CR for Common Field for Non-OFDMA TX and Co-BF TX	Mengshi Hu		[11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25/0778</a:t>
            </a:r>
            <a:r>
              <a:rPr lang="en-GB" sz="1100" dirty="0">
                <a:solidFill>
                  <a:srgbClr val="00B050"/>
                </a:solidFill>
              </a:rPr>
              <a:t> CR-PHY </a:t>
            </a:r>
            <a:r>
              <a:rPr lang="en-GB" sz="1100" dirty="0" err="1">
                <a:solidFill>
                  <a:srgbClr val="00B050"/>
                </a:solidFill>
              </a:rPr>
              <a:t>CIDs_in</a:t>
            </a:r>
            <a:r>
              <a:rPr lang="en-GB" sz="1100" dirty="0">
                <a:solidFill>
                  <a:srgbClr val="00B050"/>
                </a:solidFill>
              </a:rPr>
              <a:t> 38.3.19 - part2						Juan Fang		[5 CID]</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25/0721</a:t>
            </a:r>
            <a:r>
              <a:rPr lang="en-US" sz="1100" dirty="0">
                <a:solidFill>
                  <a:srgbClr val="00B050"/>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25/0777</a:t>
            </a:r>
            <a:r>
              <a:rPr lang="en-GB" sz="1100" dirty="0">
                <a:solidFill>
                  <a:srgbClr val="00B050"/>
                </a:solidFill>
              </a:rPr>
              <a:t> CR-PHY-cc50-CIDs in 38.3.25 Receiver specification_part2		Juan Fang		[7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25/0919</a:t>
            </a:r>
            <a:r>
              <a:rPr lang="en-US" sz="1100" dirty="0">
                <a:solidFill>
                  <a:srgbClr val="00B050"/>
                </a:solidFill>
              </a:rPr>
              <a:t> CC50 CID resolutions for Section 38.3.10					Bin Tian		[2 CID]</a:t>
            </a:r>
          </a:p>
          <a:p>
            <a:pPr lvl="1">
              <a:buFont typeface="Arial" panose="020B0604020202020204" pitchFamily="34" charset="0"/>
              <a:buChar char="•"/>
            </a:pPr>
            <a:r>
              <a:rPr lang="en-US" sz="1100" dirty="0">
                <a:solidFill>
                  <a:srgbClr val="00B050"/>
                </a:solidFill>
                <a:hlinkClick r:id="rId9">
                  <a:extLst>
                    <a:ext uri="{A12FA001-AC4F-418D-AE19-62706E023703}">
                      <ahyp:hlinkClr xmlns:ahyp="http://schemas.microsoft.com/office/drawing/2018/hyperlinkcolor" val="tx"/>
                    </a:ext>
                  </a:extLst>
                </a:hlinkClick>
              </a:rPr>
              <a:t>25/0881</a:t>
            </a:r>
            <a:r>
              <a:rPr lang="en-US" sz="1100" dirty="0">
                <a:solidFill>
                  <a:srgbClr val="00B050"/>
                </a:solidFill>
              </a:rPr>
              <a:t> CC50 CID Resolutions for Section 38.1 Part 3				Bin Tian		[12 CID]</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25/0927</a:t>
            </a:r>
            <a:r>
              <a:rPr lang="en-GB" sz="1100" dirty="0">
                <a:solidFill>
                  <a:srgbClr val="00B050"/>
                </a:solidFill>
              </a:rPr>
              <a:t> CC50 CR on DRU in 38.3.2.1 - Group 2 					Mahmoud Kamel	[13 CID]</a:t>
            </a:r>
          </a:p>
          <a:p>
            <a:pPr lvl="0">
              <a:buFont typeface="Arial" panose="020B0604020202020204" pitchFamily="34" charset="0"/>
              <a:buChar char="•"/>
            </a:pPr>
            <a:r>
              <a:rPr lang="en-GB" sz="1200" dirty="0"/>
              <a:t>Submissions – Interference Mitigation &amp; Miscellaneous</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25/0739</a:t>
            </a:r>
            <a:r>
              <a:rPr lang="en-US" sz="1100" dirty="0">
                <a:solidFill>
                  <a:schemeClr val="bg1">
                    <a:lumMod val="65000"/>
                  </a:schemeClr>
                </a:solidFill>
              </a:rPr>
              <a:t> On Interference Mitigation Pilots 						Jiqing Ni</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25/0808</a:t>
            </a:r>
            <a:r>
              <a:rPr lang="en-US" sz="1100" dirty="0">
                <a:solidFill>
                  <a:schemeClr val="bg1">
                    <a:lumMod val="65000"/>
                  </a:schemeClr>
                </a:solidFill>
              </a:rPr>
              <a:t> Discussion on Design of Interference Mitigation Pilots – Follow up	Ke Zhong</a:t>
            </a:r>
            <a:endParaRPr lang="en-GB" sz="12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7DD5EBA-770F-1F7F-9ADF-3EEAA620DD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BF5F377-9304-5094-4652-C7DDEEE5525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5A0BF67-BD3C-3393-9BB3-B16DB5859A3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860357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93947-B501-FD75-0111-D44616F8D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E37DFB-60C2-16E5-662A-31C8C6DB5C39}"/>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7A442A6-0FD0-5E4E-2006-567EAD5CBB6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25/0627</a:t>
            </a:r>
            <a:r>
              <a:rPr lang="en-US" sz="1100" dirty="0">
                <a:solidFill>
                  <a:srgbClr val="00B050"/>
                </a:solidFill>
              </a:rPr>
              <a:t> CC50 CR for p-</a:t>
            </a:r>
            <a:r>
              <a:rPr lang="en-US" sz="1100" dirty="0" err="1">
                <a:solidFill>
                  <a:srgbClr val="00B050"/>
                </a:solidFill>
              </a:rPr>
              <a:t>edca</a:t>
            </a:r>
            <a:r>
              <a:rPr lang="en-US"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25/0744</a:t>
            </a:r>
            <a:r>
              <a:rPr lang="en-GB" sz="1100" dirty="0">
                <a:solidFill>
                  <a:srgbClr val="00B050"/>
                </a:solidFill>
              </a:rPr>
              <a:t> MAC-PDT-CR-37_12_5-parameter-update				Sherief Helwa		CR-77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25/0688</a:t>
            </a:r>
            <a:r>
              <a:rPr lang="en-GB" sz="1100" dirty="0">
                <a:solidFill>
                  <a:srgbClr val="00B050"/>
                </a:solidFill>
              </a:rPr>
              <a:t> CC50 CR of CID 710							Frank Hsu		[1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25/0756</a:t>
            </a:r>
            <a:r>
              <a:rPr lang="en-GB" sz="1100" dirty="0">
                <a:solidFill>
                  <a:srgbClr val="00B050"/>
                </a:solidFill>
              </a:rPr>
              <a:t> CC50 CR for CID 2693							Eda Genc		[1 CID]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25/0757</a:t>
            </a:r>
            <a:r>
              <a:rPr lang="en-GB" sz="1100" dirty="0">
                <a:solidFill>
                  <a:srgbClr val="00B050"/>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25/0764</a:t>
            </a:r>
            <a:r>
              <a:rPr lang="en-GB" sz="1100" dirty="0">
                <a:solidFill>
                  <a:schemeClr val="bg1">
                    <a:lumMod val="65000"/>
                  </a:schemeClr>
                </a:solidFill>
              </a:rPr>
              <a:t> Peer-to-Peer (P2P) PDT							Rubayet Shafin		[PDT]</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25/838r2</a:t>
            </a:r>
            <a:r>
              <a:rPr lang="en-GB" sz="1100" dirty="0">
                <a:solidFill>
                  <a:schemeClr val="bg1">
                    <a:lumMod val="6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25/839r1</a:t>
            </a:r>
            <a:r>
              <a:rPr lang="en-GB" sz="1100" dirty="0">
                <a:solidFill>
                  <a:schemeClr val="bg1">
                    <a:lumMod val="65000"/>
                  </a:schemeClr>
                </a:solidFill>
              </a:rPr>
              <a:t> PDT UHR MU operation						Hongwon Lee		[2 CIDs]</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25/0753</a:t>
            </a:r>
            <a:r>
              <a:rPr lang="en-US" sz="1100" dirty="0">
                <a:solidFill>
                  <a:schemeClr val="bg1">
                    <a:lumMod val="65000"/>
                  </a:schemeClr>
                </a:solidFill>
              </a:rPr>
              <a:t> PDT MAC on Seamless Roaming Part 3				Duncan Ho		CR-?? CID</a:t>
            </a:r>
          </a:p>
          <a:p>
            <a:pPr lvl="1">
              <a:buFont typeface="Arial" panose="020B0604020202020204" pitchFamily="34" charset="0"/>
              <a:buChar char="•"/>
            </a:pPr>
            <a:r>
              <a:rPr lang="en-GB" sz="1100" dirty="0">
                <a:solidFill>
                  <a:schemeClr val="bg1">
                    <a:lumMod val="65000"/>
                  </a:schemeClr>
                </a:solidFill>
              </a:rPr>
              <a:t>25/0766 PDT-MAC-and-CR-Coordinated-Spatial-Reuse-Protocol		Jason Guo		[13 CID]	</a:t>
            </a:r>
          </a:p>
          <a:p>
            <a:pPr lvl="1">
              <a:buFont typeface="Arial" panose="020B0604020202020204" pitchFamily="34" charset="0"/>
              <a:buChar char="•"/>
            </a:pPr>
            <a:r>
              <a:rPr lang="en-GB" sz="1100" dirty="0">
                <a:solidFill>
                  <a:schemeClr val="bg1">
                    <a:lumMod val="65000"/>
                  </a:schemeClr>
                </a:solidFill>
              </a:rPr>
              <a:t>25/0768 PDT-MAC-and-CR-Coordinated-Beamforming-MAC-Protocol	Jason Guo		[7 CID]	</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25/0621</a:t>
            </a:r>
            <a:r>
              <a:rPr lang="en-GB" sz="1100" dirty="0">
                <a:solidFill>
                  <a:schemeClr val="bg1">
                    <a:lumMod val="65000"/>
                  </a:schemeClr>
                </a:solidFill>
              </a:rPr>
              <a:t> Resolution to CID 1023						Mike Montemurro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52980F91-A905-668D-2B8A-ECAC3E8E098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A476784-7E4F-311F-7AB9-63C9394951D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5825027-D3F0-3BE8-4C2F-0CB454B08B4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9487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46D83-7EC2-34AA-C9B0-58584061B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D2091-538C-D501-3774-4694A2E7B5FA}"/>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6575A46E-F1C3-3F5A-491F-630D98BA8E5D}"/>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25/0884</a:t>
            </a:r>
            <a:r>
              <a:rPr lang="en-US" sz="1200" dirty="0">
                <a:solidFill>
                  <a:srgbClr val="00B050"/>
                </a:solidFill>
              </a:rPr>
              <a:t> PDT PHY Subclauses 38.3.9 and 38.3.8			Yusuke Asai		 [55 CID SP]</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25/0927</a:t>
            </a:r>
            <a:r>
              <a:rPr lang="en-GB" sz="1200" dirty="0">
                <a:solidFill>
                  <a:srgbClr val="00B050"/>
                </a:solidFill>
              </a:rPr>
              <a:t> CC50 CR on DRU in 38.3.2.1 - Group 2 			Mahmoud Kamel	[13 CID SP]</a:t>
            </a:r>
          </a:p>
          <a:p>
            <a:pPr lvl="1">
              <a:buFont typeface="Arial" panose="020B0604020202020204" pitchFamily="34" charset="0"/>
              <a:buChar char="•"/>
            </a:pPr>
            <a:r>
              <a:rPr lang="en-US" sz="1200" strike="sngStrike" dirty="0">
                <a:solidFill>
                  <a:schemeClr val="bg1">
                    <a:lumMod val="75000"/>
                  </a:schemeClr>
                </a:solidFill>
                <a:hlinkClick r:id="rId4">
                  <a:extLst>
                    <a:ext uri="{A12FA001-AC4F-418D-AE19-62706E023703}">
                      <ahyp:hlinkClr xmlns:ahyp="http://schemas.microsoft.com/office/drawing/2018/hyperlinkcolor" val="tx"/>
                    </a:ext>
                  </a:extLst>
                </a:hlinkClick>
              </a:rPr>
              <a:t>25/0615</a:t>
            </a:r>
            <a:r>
              <a:rPr lang="en-US" sz="1200" strike="sngStrike" dirty="0">
                <a:solidFill>
                  <a:schemeClr val="bg1">
                    <a:lumMod val="75000"/>
                  </a:schemeClr>
                </a:solidFill>
              </a:rPr>
              <a:t> CC50 CR on Timing-Related Parameters			Rani Keren		[18 CID]</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25/0718</a:t>
            </a:r>
            <a:r>
              <a:rPr lang="en-GB" sz="1200" dirty="0">
                <a:solidFill>
                  <a:srgbClr val="00B050"/>
                </a:solidFill>
              </a:rPr>
              <a:t> cr-cc50-phy-service-interface					Bo Sun		[114 CID]</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25/0775</a:t>
            </a:r>
            <a:r>
              <a:rPr lang="en-US" sz="1200" dirty="0">
                <a:solidFill>
                  <a:schemeClr val="bg1">
                    <a:lumMod val="65000"/>
                  </a:schemeClr>
                </a:solidFill>
              </a:rPr>
              <a:t> CRs on New MCSs for Subclause 38.5			Shengquan Hu	[ CID]</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25/0823</a:t>
            </a:r>
            <a:r>
              <a:rPr lang="en-US" sz="1200" dirty="0">
                <a:solidFill>
                  <a:schemeClr val="bg1">
                    <a:lumMod val="65000"/>
                  </a:schemeClr>
                </a:solidFill>
              </a:rPr>
              <a:t> CC50 CR on UEQM CID 372,374				</a:t>
            </a:r>
            <a:r>
              <a:rPr lang="en-US" sz="1200" dirty="0" err="1">
                <a:solidFill>
                  <a:schemeClr val="bg1">
                    <a:lumMod val="65000"/>
                  </a:schemeClr>
                </a:solidFill>
              </a:rPr>
              <a:t>Jiyang</a:t>
            </a:r>
            <a:r>
              <a:rPr lang="en-US" sz="1200" dirty="0">
                <a:solidFill>
                  <a:schemeClr val="bg1">
                    <a:lumMod val="65000"/>
                  </a:schemeClr>
                </a:solidFill>
              </a:rPr>
              <a:t> Bai		[2 CID]</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25/0950</a:t>
            </a:r>
            <a:r>
              <a:rPr lang="en-US" sz="1200" dirty="0">
                <a:solidFill>
                  <a:schemeClr val="bg1">
                    <a:lumMod val="65000"/>
                  </a:schemeClr>
                </a:solidFill>
              </a:rPr>
              <a:t> PDT and CR for CID 2557 related to stream parser		Qinghua Li</a:t>
            </a:r>
          </a:p>
          <a:p>
            <a:pPr lvl="1">
              <a:buFont typeface="Arial" panose="020B0604020202020204" pitchFamily="34" charset="0"/>
              <a:buChar char="•"/>
            </a:pPr>
            <a:r>
              <a:rPr lang="en-US" sz="1200" b="0" dirty="0">
                <a:solidFill>
                  <a:schemeClr val="bg1">
                    <a:lumMod val="65000"/>
                  </a:schemeClr>
                </a:solidFill>
                <a:hlinkClick r:id="rId9">
                  <a:extLst>
                    <a:ext uri="{A12FA001-AC4F-418D-AE19-62706E023703}">
                      <ahyp:hlinkClr xmlns:ahyp="http://schemas.microsoft.com/office/drawing/2018/hyperlinkcolor" val="tx"/>
                    </a:ext>
                  </a:extLst>
                </a:hlinkClick>
              </a:rPr>
              <a:t>25/0735r2</a:t>
            </a:r>
            <a:r>
              <a:rPr lang="en-US" sz="1200" b="0" dirty="0">
                <a:solidFill>
                  <a:schemeClr val="bg1">
                    <a:lumMod val="65000"/>
                  </a:schemeClr>
                </a:solidFill>
              </a:rPr>
              <a:t> CC50 CR for CIDs on overhearing OBSS CSI		Yurong Qian		 [5C]</a:t>
            </a:r>
          </a:p>
          <a:p>
            <a:pPr lvl="1">
              <a:buFont typeface="Arial" panose="020B0604020202020204" pitchFamily="34" charset="0"/>
              <a:buChar char="•"/>
            </a:pPr>
            <a:r>
              <a:rPr lang="en-US" sz="1200" b="0" dirty="0">
                <a:solidFill>
                  <a:schemeClr val="bg1">
                    <a:lumMod val="65000"/>
                  </a:schemeClr>
                </a:solidFill>
                <a:hlinkClick r:id="rId10">
                  <a:extLst>
                    <a:ext uri="{A12FA001-AC4F-418D-AE19-62706E023703}">
                      <ahyp:hlinkClr xmlns:ahyp="http://schemas.microsoft.com/office/drawing/2018/hyperlinkcolor" val="tx"/>
                    </a:ext>
                  </a:extLst>
                </a:hlinkClick>
              </a:rPr>
              <a:t>25/0857</a:t>
            </a:r>
            <a:r>
              <a:rPr lang="en-US" sz="1200" b="0" dirty="0">
                <a:solidFill>
                  <a:schemeClr val="bg1">
                    <a:lumMod val="65000"/>
                  </a:schemeClr>
                </a:solidFill>
              </a:rPr>
              <a:t> PDT PHY PLME						Qisheng Huang	[PDT]</a:t>
            </a:r>
          </a:p>
          <a:p>
            <a:pPr lvl="0">
              <a:buFont typeface="Arial" panose="020B0604020202020204" pitchFamily="34" charset="0"/>
              <a:buChar char="•"/>
            </a:pPr>
            <a:r>
              <a:rPr lang="en-GB" sz="1200" dirty="0"/>
              <a:t>Submissions – Miscellaneous</a:t>
            </a:r>
          </a:p>
          <a:p>
            <a:pPr lvl="1">
              <a:buFont typeface="Arial" panose="020B0604020202020204" pitchFamily="34" charset="0"/>
              <a:buChar char="•"/>
            </a:pPr>
            <a:r>
              <a:rPr lang="fr-FR" sz="1200" dirty="0">
                <a:solidFill>
                  <a:schemeClr val="bg1">
                    <a:lumMod val="65000"/>
                  </a:schemeClr>
                </a:solidFill>
                <a:hlinkClick r:id="rId11">
                  <a:extLst>
                    <a:ext uri="{A12FA001-AC4F-418D-AE19-62706E023703}">
                      <ahyp:hlinkClr xmlns:ahyp="http://schemas.microsoft.com/office/drawing/2018/hyperlinkcolor" val="tx"/>
                    </a:ext>
                  </a:extLst>
                </a:hlinkClick>
              </a:rPr>
              <a:t>25/0847</a:t>
            </a:r>
            <a:r>
              <a:rPr lang="fr-FR" sz="1200" dirty="0">
                <a:solidFill>
                  <a:schemeClr val="bg1">
                    <a:lumMod val="65000"/>
                  </a:schemeClr>
                </a:solidFill>
              </a:rPr>
              <a:t> TGbn Coexistence Assessment Document					Sigurd Schelstraete</a:t>
            </a:r>
          </a:p>
          <a:p>
            <a:pPr lvl="1">
              <a:buFont typeface="Arial" panose="020B0604020202020204" pitchFamily="34" charset="0"/>
              <a:buChar char="•"/>
            </a:pPr>
            <a:r>
              <a:rPr lang="en-US" sz="1200" dirty="0">
                <a:solidFill>
                  <a:schemeClr val="bg1">
                    <a:lumMod val="65000"/>
                  </a:schemeClr>
                </a:solidFill>
                <a:hlinkClick r:id="rId12">
                  <a:extLst>
                    <a:ext uri="{A12FA001-AC4F-418D-AE19-62706E023703}">
                      <ahyp:hlinkClr xmlns:ahyp="http://schemas.microsoft.com/office/drawing/2018/hyperlinkcolor" val="tx"/>
                    </a:ext>
                  </a:extLst>
                </a:hlinkClick>
              </a:rPr>
              <a:t>25/0739</a:t>
            </a:r>
            <a:r>
              <a:rPr lang="en-US" sz="1200" dirty="0">
                <a:solidFill>
                  <a:schemeClr val="bg1">
                    <a:lumMod val="65000"/>
                  </a:schemeClr>
                </a:solidFill>
              </a:rPr>
              <a:t> On Interference Mitigation Pilots 						Jiqing Ni</a:t>
            </a:r>
          </a:p>
          <a:p>
            <a:pPr lvl="1">
              <a:buFont typeface="Arial" panose="020B0604020202020204" pitchFamily="34" charset="0"/>
              <a:buChar char="•"/>
            </a:pPr>
            <a:r>
              <a:rPr lang="en-US" sz="1200" dirty="0">
                <a:solidFill>
                  <a:schemeClr val="bg1">
                    <a:lumMod val="65000"/>
                  </a:schemeClr>
                </a:solidFill>
                <a:hlinkClick r:id="rId13">
                  <a:extLst>
                    <a:ext uri="{A12FA001-AC4F-418D-AE19-62706E023703}">
                      <ahyp:hlinkClr xmlns:ahyp="http://schemas.microsoft.com/office/drawing/2018/hyperlinkcolor" val="tx"/>
                    </a:ext>
                  </a:extLst>
                </a:hlinkClick>
              </a:rPr>
              <a:t>25/0808</a:t>
            </a:r>
            <a:r>
              <a:rPr lang="en-US" sz="1200" dirty="0">
                <a:solidFill>
                  <a:schemeClr val="bg1">
                    <a:lumMod val="65000"/>
                  </a:schemeClr>
                </a:solidFill>
              </a:rPr>
              <a:t> Discussion on Design of Interference Mitigation Pilots – Follow up	Ke Zhong</a:t>
            </a:r>
            <a:endParaRPr lang="en-GB" sz="14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24705B0-5A0C-26C4-2665-543C5D85F1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9922F2-8910-9B60-36AE-CFC392DBFC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8F69FCC-53B5-E451-67AF-4311DB870BB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852101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FACC7-E5EC-5515-B219-BB1DC0F70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E04D6A-6930-EFDB-1711-D7EEEDB9819E}"/>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638DBF7C-24F6-3836-28D0-4617045744F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fr-FR" sz="1200" dirty="0">
                <a:solidFill>
                  <a:srgbClr val="00B050"/>
                </a:solidFill>
                <a:hlinkClick r:id="rId2">
                  <a:extLst>
                    <a:ext uri="{A12FA001-AC4F-418D-AE19-62706E023703}">
                      <ahyp:hlinkClr xmlns:ahyp="http://schemas.microsoft.com/office/drawing/2018/hyperlinkcolor" val="tx"/>
                    </a:ext>
                  </a:extLst>
                </a:hlinkClick>
              </a:rPr>
              <a:t>25/0437r8</a:t>
            </a:r>
            <a:r>
              <a:rPr lang="fr-FR" sz="1200" dirty="0">
                <a:solidFill>
                  <a:srgbClr val="00B050"/>
                </a:solidFill>
              </a:rPr>
              <a:t> CC D0.1 </a:t>
            </a:r>
            <a:r>
              <a:rPr lang="fr-FR" sz="1200" dirty="0" err="1">
                <a:solidFill>
                  <a:srgbClr val="00B050"/>
                </a:solidFill>
              </a:rPr>
              <a:t>subclause</a:t>
            </a:r>
            <a:r>
              <a:rPr lang="fr-FR" sz="1200" dirty="0">
                <a:solidFill>
                  <a:srgbClr val="00B050"/>
                </a:solidFill>
              </a:rPr>
              <a:t> 37.11					Laurent Cariou	[~170CID SP]</a:t>
            </a:r>
          </a:p>
          <a:p>
            <a:pPr lvl="1">
              <a:buFont typeface="Arial" panose="020B0604020202020204" pitchFamily="34" charset="0"/>
              <a:buChar char="•"/>
            </a:pPr>
            <a:r>
              <a:rPr lang="fr-FR" sz="1200" dirty="0">
                <a:solidFill>
                  <a:srgbClr val="00B050"/>
                </a:solidFill>
                <a:hlinkClick r:id="rId3">
                  <a:extLst>
                    <a:ext uri="{A12FA001-AC4F-418D-AE19-62706E023703}">
                      <ahyp:hlinkClr xmlns:ahyp="http://schemas.microsoft.com/office/drawing/2018/hyperlinkcolor" val="tx"/>
                    </a:ext>
                  </a:extLst>
                </a:hlinkClick>
              </a:rPr>
              <a:t>25/0438r6</a:t>
            </a:r>
            <a:r>
              <a:rPr lang="fr-FR" sz="1200" dirty="0">
                <a:solidFill>
                  <a:srgbClr val="00B050"/>
                </a:solidFill>
              </a:rPr>
              <a:t> CC D0.1 </a:t>
            </a:r>
            <a:r>
              <a:rPr lang="fr-FR" sz="1200" dirty="0" err="1">
                <a:solidFill>
                  <a:srgbClr val="00B050"/>
                </a:solidFill>
              </a:rPr>
              <a:t>subclause</a:t>
            </a:r>
            <a:r>
              <a:rPr lang="fr-FR" sz="1200" dirty="0">
                <a:solidFill>
                  <a:srgbClr val="00B050"/>
                </a:solidFill>
              </a:rPr>
              <a:t> 9.3.1.8.6				Laurent Cariou	[~110 CID SP]</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25/0764</a:t>
            </a:r>
            <a:r>
              <a:rPr lang="en-GB" sz="1200" dirty="0">
                <a:solidFill>
                  <a:srgbClr val="00B050"/>
                </a:solidFill>
              </a:rPr>
              <a:t> Peer-to-Peer (P2P) PDT						Rubayet Shafin	[20 CID]</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25/838r5</a:t>
            </a:r>
            <a:r>
              <a:rPr lang="en-GB" sz="1200" dirty="0">
                <a:solidFill>
                  <a:schemeClr val="bg1">
                    <a:lumMod val="65000"/>
                  </a:schemeClr>
                </a:solidFill>
              </a:rPr>
              <a:t> CC50: CR for A-MPDU (9.7.3) related to the Feedback info.	Hongwon Lee		[6 CID]</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25/839r4</a:t>
            </a:r>
            <a:r>
              <a:rPr lang="en-GB" sz="1200" dirty="0">
                <a:solidFill>
                  <a:schemeClr val="bg1">
                    <a:lumMod val="65000"/>
                  </a:schemeClr>
                </a:solidFill>
              </a:rPr>
              <a:t> PDT UHR MU operation						Hongwon Lee		[2 CIDs]</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25/0766</a:t>
            </a:r>
            <a:r>
              <a:rPr lang="en-GB" sz="1200" dirty="0">
                <a:solidFill>
                  <a:schemeClr val="bg1">
                    <a:lumMod val="65000"/>
                  </a:schemeClr>
                </a:solidFill>
              </a:rPr>
              <a:t> PDT-MAC-and-CR-Coordinated-Spatial-Reuse-Protocol		Jason Guo		[13 CID]</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25/0768</a:t>
            </a:r>
            <a:r>
              <a:rPr lang="en-GB" sz="1200" dirty="0">
                <a:solidFill>
                  <a:schemeClr val="bg1">
                    <a:lumMod val="65000"/>
                  </a:schemeClr>
                </a:solidFill>
              </a:rPr>
              <a:t> PDT-MAC-and-CR-Coordinated-Beamforming-MAC-Protocol	Jason Guo		[7 CID]</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25/0621</a:t>
            </a:r>
            <a:r>
              <a:rPr lang="en-GB" sz="1200" dirty="0">
                <a:solidFill>
                  <a:schemeClr val="bg1">
                    <a:lumMod val="65000"/>
                  </a:schemeClr>
                </a:solidFill>
              </a:rPr>
              <a:t> Resolution to CID 1023						Mike Montemurro	[1 CID]</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25/0503</a:t>
            </a:r>
            <a:r>
              <a:rPr lang="en-GB" sz="1200" dirty="0">
                <a:solidFill>
                  <a:schemeClr val="bg1">
                    <a:lumMod val="65000"/>
                  </a:schemeClr>
                </a:solidFill>
              </a:rPr>
              <a:t> PDT MAC DBE							Binita Gupta		[5 CID]</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25/0880</a:t>
            </a:r>
            <a:r>
              <a:rPr lang="en-GB" sz="1200" dirty="0">
                <a:solidFill>
                  <a:schemeClr val="bg1">
                    <a:lumMod val="65000"/>
                  </a:schemeClr>
                </a:solidFill>
              </a:rPr>
              <a:t> PDT MAC on L4S 							Binita Gupta		[2 CID]</a:t>
            </a:r>
          </a:p>
          <a:p>
            <a:pPr lvl="1">
              <a:buFont typeface="Arial" panose="020B0604020202020204" pitchFamily="34" charset="0"/>
              <a:buChar char="•"/>
            </a:pPr>
            <a:r>
              <a:rPr lang="en-GB" sz="1200" dirty="0">
                <a:solidFill>
                  <a:schemeClr val="bg1">
                    <a:lumMod val="65000"/>
                  </a:schemeClr>
                </a:solidFill>
                <a:hlinkClick r:id="rId12">
                  <a:extLst>
                    <a:ext uri="{A12FA001-AC4F-418D-AE19-62706E023703}">
                      <ahyp:hlinkClr xmlns:ahyp="http://schemas.microsoft.com/office/drawing/2018/hyperlinkcolor" val="tx"/>
                    </a:ext>
                  </a:extLst>
                </a:hlinkClick>
              </a:rPr>
              <a:t>25/0907</a:t>
            </a:r>
            <a:r>
              <a:rPr lang="en-GB" sz="1200" dirty="0">
                <a:solidFill>
                  <a:schemeClr val="bg1">
                    <a:lumMod val="65000"/>
                  </a:schemeClr>
                </a:solidFill>
              </a:rPr>
              <a:t> CC50 CR for clause 9.4.2.aa1						Ming Gan		 [??]</a:t>
            </a:r>
          </a:p>
          <a:p>
            <a:pPr lvl="1">
              <a:buFont typeface="Arial" panose="020B0604020202020204" pitchFamily="34" charset="0"/>
              <a:buChar char="•"/>
            </a:pPr>
            <a:r>
              <a:rPr lang="en-GB" sz="1200" dirty="0">
                <a:solidFill>
                  <a:schemeClr val="bg1">
                    <a:lumMod val="65000"/>
                  </a:schemeClr>
                </a:solidFill>
                <a:hlinkClick r:id="rId13">
                  <a:extLst>
                    <a:ext uri="{A12FA001-AC4F-418D-AE19-62706E023703}">
                      <ahyp:hlinkClr xmlns:ahyp="http://schemas.microsoft.com/office/drawing/2018/hyperlinkcolor" val="tx"/>
                    </a:ext>
                  </a:extLst>
                </a:hlinkClick>
              </a:rPr>
              <a:t>25/0908</a:t>
            </a:r>
            <a:r>
              <a:rPr lang="en-GB" sz="1200" dirty="0">
                <a:solidFill>
                  <a:schemeClr val="bg1">
                    <a:lumMod val="65000"/>
                  </a:schemeClr>
                </a:solidFill>
              </a:rPr>
              <a:t> CC50 CR for clause 9.4.2.aa2						Ming Gan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1360F00-19EA-DDCB-7CCE-F4390659663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2E2130C-38DA-E02C-E176-1EAB4F4AA4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87E4293-D367-7B85-CB1C-4497AF22F93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186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86FAA-4503-885F-2845-1B804921E5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029DD9-0845-38B4-B289-711454E6542C}"/>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D87AE22-3935-F555-B51F-E0A7AABDAF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Submissions – CBF/CSR (PHY queue)</a:t>
            </a:r>
          </a:p>
          <a:p>
            <a:pPr lvl="1">
              <a:buFont typeface="Arial" panose="020B0604020202020204" pitchFamily="34" charset="0"/>
              <a:buChar char="•"/>
            </a:pPr>
            <a:r>
              <a:rPr lang="en-US" sz="1100" dirty="0">
                <a:solidFill>
                  <a:srgbClr val="FF0000"/>
                </a:solidFill>
                <a:hlinkClick r:id="rId2"/>
              </a:rPr>
              <a:t>25/0734</a:t>
            </a:r>
            <a:r>
              <a:rPr lang="en-US" sz="1100" dirty="0"/>
              <a:t> Misc. CBF Topics part II								Ron Porat	</a:t>
            </a:r>
            <a:endParaRPr lang="en-GB" sz="1100" dirty="0"/>
          </a:p>
          <a:p>
            <a:pPr lvl="1">
              <a:buFont typeface="Arial" panose="020B0604020202020204" pitchFamily="34" charset="0"/>
              <a:buChar char="•"/>
            </a:pPr>
            <a:r>
              <a:rPr lang="en-US" sz="1100" dirty="0">
                <a:solidFill>
                  <a:srgbClr val="FF0000"/>
                </a:solidFill>
                <a:hlinkClick r:id="rId3"/>
              </a:rPr>
              <a:t>25/0752</a:t>
            </a:r>
            <a:r>
              <a:rPr lang="en-US" sz="1100" dirty="0"/>
              <a:t> Initial Frame Exchange in Co-SR/Co-BF: Follow-Up				Kosuke Aio</a:t>
            </a:r>
          </a:p>
          <a:p>
            <a:pPr lvl="1">
              <a:buFont typeface="Arial" panose="020B0604020202020204" pitchFamily="34" charset="0"/>
              <a:buChar char="•"/>
            </a:pPr>
            <a:r>
              <a:rPr lang="en-GB" sz="1100" dirty="0">
                <a:hlinkClick r:id="rId4"/>
              </a:rPr>
              <a:t>25/0793</a:t>
            </a:r>
            <a:r>
              <a:rPr lang="en-GB" sz="1100" dirty="0"/>
              <a:t> Spatial Re-Use and Spatial Nulling Interference Cancellation Requirements	Rainer Strobel	</a:t>
            </a:r>
          </a:p>
          <a:p>
            <a:pPr lvl="1">
              <a:buFont typeface="Arial" panose="020B0604020202020204" pitchFamily="34" charset="0"/>
              <a:buChar char="•"/>
            </a:pPr>
            <a:r>
              <a:rPr lang="en-GB" sz="1100" dirty="0">
                <a:hlinkClick r:id="rId5"/>
              </a:rPr>
              <a:t>25/0834</a:t>
            </a:r>
            <a:r>
              <a:rPr lang="en-GB" sz="1100" dirty="0"/>
              <a:t> Considerations in Joint Sounding							Mario Costa	</a:t>
            </a:r>
          </a:p>
          <a:p>
            <a:pPr lvl="1">
              <a:buFont typeface="Arial" panose="020B0604020202020204" pitchFamily="34" charset="0"/>
              <a:buChar char="•"/>
            </a:pPr>
            <a:r>
              <a:rPr lang="en-US" sz="1100" dirty="0">
                <a:hlinkClick r:id="rId6"/>
              </a:rPr>
              <a:t>25/0836</a:t>
            </a:r>
            <a:r>
              <a:rPr lang="en-US" sz="1100" dirty="0"/>
              <a:t> Follow-up on CFO correction for COBF						Sameer Vermani</a:t>
            </a:r>
            <a:endParaRPr lang="en-GB" sz="800" dirty="0"/>
          </a:p>
          <a:p>
            <a:pPr lvl="1">
              <a:buFont typeface="Arial" panose="020B0604020202020204" pitchFamily="34" charset="0"/>
              <a:buChar char="•"/>
            </a:pPr>
            <a:r>
              <a:rPr lang="en-GB" sz="1100" dirty="0">
                <a:hlinkClick r:id="rId7"/>
              </a:rPr>
              <a:t>25/0842</a:t>
            </a:r>
            <a:r>
              <a:rPr lang="en-GB" sz="1100" dirty="0"/>
              <a:t> Information Exchange in the </a:t>
            </a:r>
            <a:r>
              <a:rPr lang="en-GB" sz="1100" dirty="0" err="1"/>
              <a:t>CoBF</a:t>
            </a:r>
            <a:r>
              <a:rPr lang="en-GB" sz="1100" dirty="0"/>
              <a:t> Transmission Phase follow-up			Alice Chen	</a:t>
            </a:r>
          </a:p>
          <a:p>
            <a:pPr lvl="1">
              <a:buFont typeface="Arial" panose="020B0604020202020204" pitchFamily="34" charset="0"/>
              <a:buChar char="•"/>
            </a:pPr>
            <a:r>
              <a:rPr lang="en-GB" sz="1100" dirty="0">
                <a:solidFill>
                  <a:srgbClr val="FF0000"/>
                </a:solidFill>
                <a:hlinkClick r:id="rId8"/>
              </a:rPr>
              <a:t>25/0845</a:t>
            </a:r>
            <a:r>
              <a:rPr lang="en-GB" sz="1100" dirty="0"/>
              <a:t> </a:t>
            </a:r>
            <a:r>
              <a:rPr lang="en-GB" sz="1100" dirty="0" err="1"/>
              <a:t>CoBF</a:t>
            </a:r>
            <a:r>
              <a:rPr lang="en-GB" sz="1100" dirty="0"/>
              <a:t> </a:t>
            </a:r>
            <a:r>
              <a:rPr lang="en-GB" sz="1100" dirty="0" err="1"/>
              <a:t>Nsym</a:t>
            </a:r>
            <a:r>
              <a:rPr lang="en-GB" sz="1100" dirty="0"/>
              <a:t> Field definition							Rui Cao	</a:t>
            </a:r>
          </a:p>
          <a:p>
            <a:pPr lvl="1">
              <a:buFont typeface="Arial" panose="020B0604020202020204" pitchFamily="34" charset="0"/>
              <a:buChar char="•"/>
            </a:pPr>
            <a:r>
              <a:rPr lang="en-GB" sz="1100" dirty="0">
                <a:solidFill>
                  <a:srgbClr val="FF0000"/>
                </a:solidFill>
                <a:hlinkClick r:id="rId9"/>
              </a:rPr>
              <a:t>25/0851</a:t>
            </a:r>
            <a:r>
              <a:rPr lang="en-GB" sz="1100" dirty="0"/>
              <a:t> PHY Version indications in Co-SR transmissions					Ross Jian Yu	</a:t>
            </a:r>
          </a:p>
          <a:p>
            <a:pPr lvl="1">
              <a:buFont typeface="Arial" panose="020B0604020202020204" pitchFamily="34" charset="0"/>
              <a:buChar char="•"/>
            </a:pPr>
            <a:r>
              <a:rPr lang="en-GB" sz="1100" dirty="0">
                <a:hlinkClick r:id="rId10"/>
              </a:rPr>
              <a:t>25/0869</a:t>
            </a:r>
            <a:r>
              <a:rPr lang="en-GB" sz="1100" dirty="0"/>
              <a:t> COSR-Misc 									You-Wei Chen</a:t>
            </a:r>
          </a:p>
          <a:p>
            <a:pPr lvl="1">
              <a:buFont typeface="Arial" panose="020B0604020202020204" pitchFamily="34" charset="0"/>
              <a:buChar char="•"/>
            </a:pPr>
            <a:r>
              <a:rPr lang="en-US" sz="1100" dirty="0">
                <a:hlinkClick r:id="rId11"/>
              </a:rPr>
              <a:t>25/0872</a:t>
            </a:r>
            <a:r>
              <a:rPr lang="en-US" sz="1100" dirty="0"/>
              <a:t> On </a:t>
            </a:r>
            <a:r>
              <a:rPr lang="en-US" sz="1100" dirty="0" err="1"/>
              <a:t>CoBF</a:t>
            </a:r>
            <a:r>
              <a:rPr lang="en-US" sz="1100" dirty="0"/>
              <a:t> AP’s Carrier Synch. Overhearing CSI Report in </a:t>
            </a:r>
            <a:r>
              <a:rPr lang="en-US" sz="1100" dirty="0" err="1"/>
              <a:t>CoBF</a:t>
            </a:r>
            <a:r>
              <a:rPr lang="en-US" sz="1100" dirty="0"/>
              <a:t> Sounding	Julia Feng</a:t>
            </a:r>
          </a:p>
          <a:p>
            <a:pPr lvl="1">
              <a:buFont typeface="Arial" panose="020B0604020202020204" pitchFamily="34" charset="0"/>
              <a:buChar char="•"/>
            </a:pPr>
            <a:r>
              <a:rPr lang="en-US" sz="1100" dirty="0">
                <a:hlinkClick r:id="rId12"/>
              </a:rPr>
              <a:t>25/0704</a:t>
            </a:r>
            <a:r>
              <a:rPr lang="en-US" sz="1100" dirty="0"/>
              <a:t> Simultaneous </a:t>
            </a:r>
            <a:r>
              <a:rPr lang="en-US" sz="1100" dirty="0" err="1"/>
              <a:t>CoBF</a:t>
            </a:r>
            <a:r>
              <a:rPr lang="en-US" sz="1100" dirty="0"/>
              <a:t> ACK Transmission						Genadiy Tsodik</a:t>
            </a:r>
          </a:p>
          <a:p>
            <a:pPr lvl="1">
              <a:buFont typeface="Arial" panose="020B0604020202020204" pitchFamily="34" charset="0"/>
              <a:buChar char="•"/>
            </a:pPr>
            <a:r>
              <a:rPr lang="en-US" sz="1100" dirty="0">
                <a:solidFill>
                  <a:srgbClr val="FF0000"/>
                </a:solidFill>
                <a:hlinkClick r:id="rId13"/>
              </a:rPr>
              <a:t>25/903r0</a:t>
            </a:r>
            <a:r>
              <a:rPr lang="en-US" sz="1100" dirty="0"/>
              <a:t> Concurrent Ack to </a:t>
            </a:r>
            <a:r>
              <a:rPr lang="en-US" sz="1100" dirty="0" err="1"/>
              <a:t>CoBF</a:t>
            </a:r>
            <a:r>
              <a:rPr lang="en-US" sz="1100" dirty="0"/>
              <a:t> PPDU							Junghoon Suh</a:t>
            </a:r>
          </a:p>
          <a:p>
            <a:pPr marL="457200" lvl="1" indent="0"/>
            <a:r>
              <a:rPr lang="en-US" sz="1100" dirty="0"/>
              <a:t>Continues next slide with submissions from Joint queue</a:t>
            </a:r>
          </a:p>
        </p:txBody>
      </p:sp>
      <p:sp>
        <p:nvSpPr>
          <p:cNvPr id="4" name="Slide Number Placeholder 3">
            <a:extLst>
              <a:ext uri="{FF2B5EF4-FFF2-40B4-BE49-F238E27FC236}">
                <a16:creationId xmlns:a16="http://schemas.microsoft.com/office/drawing/2014/main" id="{75B59B63-CE7A-DFB8-9E11-2D9E8CDA4B2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98E9C602-AD32-949C-0446-6267490148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259E3F-3DDA-3676-B088-A9E3498385FD}"/>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9701204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E15C4-B1CB-D800-BC77-6D3BFDDB63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C6E1A1-69EA-9F4D-7106-5A7A770CA004}"/>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 – Part 2</a:t>
            </a:r>
            <a:endParaRPr lang="en-US" dirty="0">
              <a:highlight>
                <a:srgbClr val="FFFF00"/>
              </a:highlight>
            </a:endParaRPr>
          </a:p>
        </p:txBody>
      </p:sp>
      <p:sp>
        <p:nvSpPr>
          <p:cNvPr id="3" name="Content Placeholder 2">
            <a:extLst>
              <a:ext uri="{FF2B5EF4-FFF2-40B4-BE49-F238E27FC236}">
                <a16:creationId xmlns:a16="http://schemas.microsoft.com/office/drawing/2014/main" id="{C25EF2A3-C55E-C926-94B3-E2CE51CB0ED2}"/>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200" dirty="0"/>
              <a:t>Submissions – CBF/CSR (Joint queue)</a:t>
            </a:r>
          </a:p>
          <a:p>
            <a:pPr marL="628650" lvl="1" indent="-171450">
              <a:buFont typeface="Arial" panose="020B0604020202020204" pitchFamily="34" charset="0"/>
              <a:buChar char="•"/>
            </a:pPr>
            <a:r>
              <a:rPr lang="en-US" sz="1100" dirty="0">
                <a:solidFill>
                  <a:schemeClr val="tx1"/>
                </a:solidFill>
                <a:hlinkClick r:id="rId2"/>
              </a:rPr>
              <a:t>25/0087</a:t>
            </a:r>
            <a:r>
              <a:rPr lang="en-US" sz="1100" dirty="0">
                <a:solidFill>
                  <a:schemeClr val="tx1"/>
                </a:solidFill>
              </a:rPr>
              <a:t> Co-Triggering Frame Design for </a:t>
            </a:r>
            <a:r>
              <a:rPr lang="en-US" sz="1100" dirty="0" err="1">
                <a:solidFill>
                  <a:schemeClr val="tx1"/>
                </a:solidFill>
              </a:rPr>
              <a:t>CoBF</a:t>
            </a:r>
            <a:r>
              <a:rPr lang="en-US" sz="1100" dirty="0">
                <a:solidFill>
                  <a:schemeClr val="tx1"/>
                </a:solidFill>
              </a:rPr>
              <a:t>	 		Insik Jung</a:t>
            </a:r>
          </a:p>
          <a:p>
            <a:pPr marL="628650" lvl="1" indent="-171450">
              <a:buFont typeface="Arial" panose="020B0604020202020204" pitchFamily="34" charset="0"/>
              <a:buChar char="•"/>
            </a:pPr>
            <a:r>
              <a:rPr lang="en-US" sz="1100" dirty="0">
                <a:hlinkClick r:id="rId3"/>
              </a:rPr>
              <a:t>25/0413</a:t>
            </a:r>
            <a:r>
              <a:rPr lang="en-US" sz="1100" dirty="0"/>
              <a:t> EMLSR-support-during-CBF				Dibakar Das</a:t>
            </a:r>
          </a:p>
          <a:p>
            <a:pPr marL="628650" lvl="1" indent="-171450">
              <a:buFont typeface="Arial" panose="020B0604020202020204" pitchFamily="34" charset="0"/>
              <a:buChar char="•"/>
            </a:pPr>
            <a:r>
              <a:rPr lang="en-US" sz="1100" dirty="0">
                <a:hlinkClick r:id="rId4"/>
              </a:rPr>
              <a:t>25/0541</a:t>
            </a:r>
            <a:r>
              <a:rPr lang="en-US" sz="1100" dirty="0"/>
              <a:t>Co-SR Power Control					</a:t>
            </a:r>
            <a:r>
              <a:rPr lang="en-US" sz="1100" dirty="0" err="1"/>
              <a:t>Huixuan</a:t>
            </a:r>
            <a:r>
              <a:rPr lang="en-US" sz="1100" dirty="0"/>
              <a:t> Zhou</a:t>
            </a:r>
          </a:p>
          <a:p>
            <a:pPr marL="628650" lvl="1" indent="-171450">
              <a:buFont typeface="Arial" panose="020B0604020202020204" pitchFamily="34" charset="0"/>
              <a:buChar char="•"/>
            </a:pPr>
            <a:r>
              <a:rPr lang="en-US" sz="1100" dirty="0">
                <a:hlinkClick r:id="rId5"/>
              </a:rPr>
              <a:t>25/0745</a:t>
            </a:r>
            <a:r>
              <a:rPr lang="en-US" sz="1100" dirty="0"/>
              <a:t> CSI open issues in CBF					Okan </a:t>
            </a:r>
            <a:r>
              <a:rPr lang="en-US" sz="1100" dirty="0" err="1"/>
              <a:t>Mutgan</a:t>
            </a:r>
            <a:endParaRPr lang="en-US" sz="1100" dirty="0"/>
          </a:p>
          <a:p>
            <a:pPr marL="628650" lvl="1" indent="-171450">
              <a:buFont typeface="Arial" panose="020B0604020202020204" pitchFamily="34" charset="0"/>
              <a:buChar char="•"/>
            </a:pPr>
            <a:r>
              <a:rPr lang="en-US" sz="1100" dirty="0">
                <a:hlinkClick r:id="rId6"/>
              </a:rPr>
              <a:t>25/0574</a:t>
            </a:r>
            <a:r>
              <a:rPr lang="en-US" sz="1100" dirty="0"/>
              <a:t> </a:t>
            </a:r>
            <a:r>
              <a:rPr lang="en-US" sz="1100" dirty="0" err="1"/>
              <a:t>CoBF</a:t>
            </a:r>
            <a:r>
              <a:rPr lang="en-US" sz="1100" dirty="0"/>
              <a:t> Sequence Optimization				Avner Epstein</a:t>
            </a:r>
          </a:p>
          <a:p>
            <a:pPr marL="628650" lvl="1" indent="-171450">
              <a:buFont typeface="Arial" panose="020B0604020202020204" pitchFamily="34" charset="0"/>
              <a:buChar char="•"/>
            </a:pPr>
            <a:r>
              <a:rPr lang="en-US" sz="1100" dirty="0">
                <a:hlinkClick r:id="rId7"/>
              </a:rPr>
              <a:t>25/0694</a:t>
            </a:r>
            <a:r>
              <a:rPr lang="en-US" sz="1100" dirty="0"/>
              <a:t> UHR OFDMA Sounding Limitations			Avner Epstein</a:t>
            </a:r>
          </a:p>
          <a:p>
            <a:pPr marL="628650" lvl="1" indent="-171450">
              <a:buFont typeface="Arial" panose="020B0604020202020204" pitchFamily="34" charset="0"/>
              <a:buChar char="•"/>
            </a:pPr>
            <a:r>
              <a:rPr lang="en-US" sz="1100" dirty="0">
                <a:hlinkClick r:id="rId8"/>
              </a:rPr>
              <a:t>25/0879</a:t>
            </a:r>
            <a:r>
              <a:rPr lang="en-US" sz="1100" dirty="0"/>
              <a:t> </a:t>
            </a:r>
            <a:r>
              <a:rPr lang="en-US" sz="1100" dirty="0" err="1"/>
              <a:t>CoBF</a:t>
            </a:r>
            <a:r>
              <a:rPr lang="en-US" sz="1100" dirty="0"/>
              <a:t> Signaling Details					Sherief Helwa</a:t>
            </a:r>
          </a:p>
          <a:p>
            <a:pPr marL="228600" indent="-171450">
              <a:buFont typeface="Arial" panose="020B0604020202020204" pitchFamily="34" charset="0"/>
              <a:buChar char="•"/>
            </a:pPr>
            <a:r>
              <a:rPr lang="en-GB" sz="1200" dirty="0"/>
              <a:t>Submissions – CBF/CSR (MAC queue, only includes the requests received these past couple of days)</a:t>
            </a:r>
          </a:p>
          <a:p>
            <a:pPr marL="628650" lvl="1" indent="-171450">
              <a:buFont typeface="Arial" panose="020B0604020202020204" pitchFamily="34" charset="0"/>
              <a:buChar char="•"/>
            </a:pPr>
            <a:r>
              <a:rPr lang="en-US" sz="1100" dirty="0">
                <a:hlinkClick r:id="rId9"/>
              </a:rPr>
              <a:t>24/2124</a:t>
            </a:r>
            <a:r>
              <a:rPr lang="en-US" sz="1100" dirty="0"/>
              <a:t> Frame-Sequence-for-CSR-and-CBF				</a:t>
            </a:r>
            <a:r>
              <a:rPr lang="en-US" sz="1100" b="0" i="0" dirty="0">
                <a:solidFill>
                  <a:srgbClr val="000000"/>
                </a:solidFill>
                <a:effectLst/>
              </a:rPr>
              <a:t> Jason Yuchen Guo</a:t>
            </a:r>
          </a:p>
          <a:p>
            <a:pPr marL="628650" lvl="1" indent="-171450">
              <a:buFont typeface="Arial" panose="020B0604020202020204" pitchFamily="34" charset="0"/>
              <a:buChar char="•"/>
            </a:pPr>
            <a:r>
              <a:rPr lang="en-US" sz="1100" b="0" i="0" dirty="0">
                <a:solidFill>
                  <a:srgbClr val="000000"/>
                </a:solidFill>
                <a:effectLst/>
              </a:rPr>
              <a:t>25/942 MAC-PDT-37_8_2_1-CoBF					Sherief Helwa</a:t>
            </a:r>
          </a:p>
          <a:p>
            <a:pPr marL="628650" lvl="1" indent="-171450">
              <a:buFont typeface="Arial" panose="020B0604020202020204" pitchFamily="34" charset="0"/>
              <a:buChar char="•"/>
            </a:pPr>
            <a:r>
              <a:rPr lang="en-US" sz="1100" dirty="0"/>
              <a:t>9 SPs on CBF							Sherief Helwa</a:t>
            </a:r>
            <a:endParaRPr lang="en-US" sz="1100" b="0" i="0" dirty="0">
              <a:solidFill>
                <a:srgbClr val="000000"/>
              </a:solidFill>
              <a:effectLst/>
            </a:endParaRPr>
          </a:p>
          <a:p>
            <a:pPr marL="628650" lvl="1" indent="-171450">
              <a:buFont typeface="Arial" panose="020B0604020202020204" pitchFamily="34" charset="0"/>
              <a:buChar char="•"/>
            </a:pPr>
            <a:r>
              <a:rPr lang="en-US" sz="1100" dirty="0"/>
              <a:t>…</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24DB2B7-EED9-1C17-9281-E94949F8EB6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E21BD1F-FFDC-A428-B064-67F15B101D6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09A5ABA-57C4-F1B8-4C1D-A972EC363D4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0112942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27AA9-DE28-458C-0245-06E519149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EF516-B3B0-0ED3-59E4-C67E3F2AC51E}"/>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2C88571F-F95F-D64E-656A-4D8DC1CFEE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b="0" strike="noStrike" kern="1200" dirty="0">
                <a:solidFill>
                  <a:schemeClr val="tx1"/>
                </a:solidFill>
                <a:effectLst/>
                <a:ea typeface="Times New Roman" panose="02020603050405020304" pitchFamily="18" charset="0"/>
                <a:hlinkClick r:id="rId2"/>
              </a:rPr>
              <a:t>25/0638r0</a:t>
            </a:r>
            <a:r>
              <a:rPr lang="en-GB" sz="1100" b="0" i="0" strike="noStrike" kern="1200" dirty="0">
                <a:solidFill>
                  <a:schemeClr val="tx1"/>
                </a:solidFill>
                <a:effectLst/>
                <a:ea typeface="Times New Roman" panose="02020603050405020304" pitchFamily="18" charset="0"/>
              </a:rPr>
              <a:t> </a:t>
            </a:r>
            <a:r>
              <a:rPr lang="en-GB" sz="1100" b="0" i="0" u="none" strike="noStrike" kern="1200" dirty="0">
                <a:solidFill>
                  <a:schemeClr val="tx1"/>
                </a:solidFill>
                <a:effectLst/>
                <a:ea typeface="MS Gothic" panose="020B0609070205080204" pitchFamily="49" charset="-128"/>
              </a:rPr>
              <a:t>CRs for CID related to definitions in MAPC scheme 		</a:t>
            </a:r>
            <a:r>
              <a:rPr lang="en-GB" sz="1100" b="0" i="0" u="none" strike="noStrike" kern="1200" dirty="0">
                <a:solidFill>
                  <a:schemeClr val="tx1"/>
                </a:solidFill>
                <a:effectLst/>
                <a:ea typeface="Times New Roman" panose="02020603050405020304" pitchFamily="18" charset="0"/>
              </a:rPr>
              <a:t>Chun Huang		[?? CID SP]</a:t>
            </a:r>
            <a:endParaRPr lang="en-US" sz="1100" b="0" i="0" u="none" strike="noStrike" dirty="0">
              <a:solidFill>
                <a:schemeClr val="tx1"/>
              </a:solidFill>
              <a:effectLst/>
            </a:endParaRPr>
          </a:p>
          <a:p>
            <a:pPr lvl="1">
              <a:buFont typeface="Arial" panose="020B0604020202020204" pitchFamily="34" charset="0"/>
              <a:buChar char="•"/>
            </a:pPr>
            <a:r>
              <a:rPr lang="en-US" sz="1100" dirty="0">
                <a:solidFill>
                  <a:schemeClr val="tx1"/>
                </a:solidFill>
                <a:hlinkClick r:id="rId3"/>
              </a:rPr>
              <a:t>25/0755</a:t>
            </a:r>
            <a:r>
              <a:rPr lang="en-US" sz="1100" dirty="0">
                <a:solidFill>
                  <a:schemeClr val="tx1"/>
                </a:solidFill>
              </a:rPr>
              <a:t> PDT-MAC-Co-TDMA-CR-CC50-Part-2				Sanket Kalamkar	[33 CID SP]</a:t>
            </a:r>
          </a:p>
          <a:p>
            <a:pPr lvl="1">
              <a:buFont typeface="Arial" panose="020B0604020202020204" pitchFamily="34" charset="0"/>
              <a:buChar char="•"/>
            </a:pPr>
            <a:r>
              <a:rPr lang="pt-BR" sz="1100" dirty="0">
                <a:solidFill>
                  <a:schemeClr val="tx1"/>
                </a:solidFill>
                <a:hlinkClick r:id="rId4">
                  <a:extLst>
                    <a:ext uri="{A12FA001-AC4F-418D-AE19-62706E023703}">
                      <ahyp:hlinkClr xmlns:ahyp="http://schemas.microsoft.com/office/drawing/2018/hyperlinkcolor" val="tx"/>
                    </a:ext>
                  </a:extLst>
                </a:hlinkClick>
              </a:rPr>
              <a:t>25/0479r4</a:t>
            </a:r>
            <a:r>
              <a:rPr lang="pt-BR" sz="1100" dirty="0">
                <a:solidFill>
                  <a:schemeClr val="tx1"/>
                </a:solidFill>
              </a:rPr>
              <a:t>	CR_for_CID_1378						Dibakar Das		[1 CID SP]</a:t>
            </a:r>
          </a:p>
          <a:p>
            <a:pPr lvl="1">
              <a:buFont typeface="Arial" panose="020B0604020202020204" pitchFamily="34" charset="0"/>
              <a:buChar char="•"/>
            </a:pPr>
            <a:r>
              <a:rPr lang="en-GB" sz="1100" dirty="0">
                <a:solidFill>
                  <a:schemeClr val="tx1"/>
                </a:solidFill>
                <a:hlinkClick r:id="rId5">
                  <a:extLst>
                    <a:ext uri="{A12FA001-AC4F-418D-AE19-62706E023703}">
                      <ahyp:hlinkClr xmlns:ahyp="http://schemas.microsoft.com/office/drawing/2018/hyperlinkcolor" val="tx"/>
                    </a:ext>
                  </a:extLst>
                </a:hlinkClick>
              </a:rPr>
              <a:t>25/0757</a:t>
            </a:r>
            <a:r>
              <a:rPr lang="en-GB" sz="1100" dirty="0">
                <a:solidFill>
                  <a:schemeClr val="tx1"/>
                </a:solidFill>
              </a:rPr>
              <a:t> CC50 CR for CID 2697 - Spatial Reuse for NPCA Capable STAs	Salvatore Talarico 	[1 CID SP]</a:t>
            </a:r>
          </a:p>
          <a:p>
            <a:pPr lvl="1">
              <a:buFont typeface="Arial" panose="020B0604020202020204" pitchFamily="34" charset="0"/>
              <a:buChar char="•"/>
            </a:pPr>
            <a:r>
              <a:rPr lang="en-GB" sz="1100" dirty="0">
                <a:solidFill>
                  <a:schemeClr val="tx1"/>
                </a:solidFill>
                <a:hlinkClick r:id="rId6"/>
              </a:rPr>
              <a:t>25/0838r5</a:t>
            </a:r>
            <a:r>
              <a:rPr lang="en-GB" sz="1100" dirty="0">
                <a:solidFill>
                  <a:schemeClr val="tx1"/>
                </a:solidFill>
              </a:rPr>
              <a:t> CC50: CR for A-MPDU (9.7.3) related to the Feedback info.	Hongwon Lee		[6 CID]</a:t>
            </a:r>
          </a:p>
          <a:p>
            <a:pPr lvl="1">
              <a:buFont typeface="Arial" panose="020B0604020202020204" pitchFamily="34" charset="0"/>
              <a:buChar char="•"/>
            </a:pPr>
            <a:r>
              <a:rPr lang="en-GB" sz="1100" dirty="0">
                <a:solidFill>
                  <a:schemeClr val="tx1"/>
                </a:solidFill>
                <a:hlinkClick r:id="rId7"/>
              </a:rPr>
              <a:t>25/839r4</a:t>
            </a:r>
            <a:r>
              <a:rPr lang="en-GB" sz="1100" dirty="0">
                <a:solidFill>
                  <a:schemeClr val="tx1"/>
                </a:solidFill>
              </a:rPr>
              <a:t> PDT UHR MU operation					Hongwon Lee		[2 CIDs]</a:t>
            </a:r>
          </a:p>
          <a:p>
            <a:pPr lvl="1">
              <a:buFont typeface="Arial" panose="020B0604020202020204" pitchFamily="34" charset="0"/>
              <a:buChar char="•"/>
            </a:pPr>
            <a:r>
              <a:rPr lang="en-GB" sz="1100" dirty="0">
                <a:solidFill>
                  <a:srgbClr val="FF0000"/>
                </a:solidFill>
                <a:hlinkClick r:id="rId8"/>
              </a:rPr>
              <a:t>25/0766</a:t>
            </a:r>
            <a:r>
              <a:rPr lang="en-GB" sz="1100" dirty="0"/>
              <a:t> PDT-MAC-and-CR-Coordinated-Spatial-Reuse-Protocol		Jason Guo		[13 CID]</a:t>
            </a:r>
          </a:p>
          <a:p>
            <a:pPr lvl="1">
              <a:buFont typeface="Arial" panose="020B0604020202020204" pitchFamily="34" charset="0"/>
              <a:buChar char="•"/>
            </a:pPr>
            <a:r>
              <a:rPr lang="en-GB" sz="1100" dirty="0">
                <a:solidFill>
                  <a:srgbClr val="FF0000"/>
                </a:solidFill>
                <a:hlinkClick r:id="rId9"/>
              </a:rPr>
              <a:t>25/0768</a:t>
            </a:r>
            <a:r>
              <a:rPr lang="en-GB" sz="1100" dirty="0"/>
              <a:t> PDT-MAC-and-CR-Coordinated-Beamforming-MAC-Protocol	Jason Guo		[7 CID]</a:t>
            </a:r>
          </a:p>
          <a:p>
            <a:pPr lvl="1">
              <a:buFont typeface="Arial" panose="020B0604020202020204" pitchFamily="34" charset="0"/>
              <a:buChar char="•"/>
            </a:pPr>
            <a:r>
              <a:rPr lang="en-GB" sz="1100" dirty="0">
                <a:solidFill>
                  <a:srgbClr val="FF0000"/>
                </a:solidFill>
                <a:hlinkClick r:id="rId10"/>
              </a:rPr>
              <a:t>25/0621</a:t>
            </a:r>
            <a:r>
              <a:rPr lang="en-GB" sz="1100" dirty="0"/>
              <a:t> Resolution to CID 1023						Mike Montemurro	[1 CID]</a:t>
            </a:r>
          </a:p>
          <a:p>
            <a:pPr lvl="1">
              <a:buFont typeface="Arial" panose="020B0604020202020204" pitchFamily="34" charset="0"/>
              <a:buChar char="•"/>
            </a:pPr>
            <a:r>
              <a:rPr lang="en-GB" sz="1100" dirty="0">
                <a:hlinkClick r:id="rId11"/>
              </a:rPr>
              <a:t>25/0503</a:t>
            </a:r>
            <a:r>
              <a:rPr lang="en-GB" sz="1100" dirty="0"/>
              <a:t> PDT MAC DBE							Binita Gupta		[5 CID]</a:t>
            </a:r>
          </a:p>
          <a:p>
            <a:pPr lvl="1">
              <a:buFont typeface="Arial" panose="020B0604020202020204" pitchFamily="34" charset="0"/>
              <a:buChar char="•"/>
            </a:pPr>
            <a:r>
              <a:rPr lang="en-GB" sz="1100" dirty="0">
                <a:hlinkClick r:id="rId12"/>
              </a:rPr>
              <a:t>25/0880</a:t>
            </a:r>
            <a:r>
              <a:rPr lang="en-GB" sz="1100" dirty="0"/>
              <a:t> PDT MAC on L4S 						Binita Gupta		[2 CID]</a:t>
            </a:r>
          </a:p>
          <a:p>
            <a:pPr lvl="1">
              <a:buFont typeface="Arial" panose="020B0604020202020204" pitchFamily="34" charset="0"/>
              <a:buChar char="•"/>
            </a:pPr>
            <a:r>
              <a:rPr lang="en-GB" sz="1100" dirty="0">
                <a:solidFill>
                  <a:srgbClr val="FF0000"/>
                </a:solidFill>
                <a:hlinkClick r:id="rId13"/>
              </a:rPr>
              <a:t>25/0907</a:t>
            </a:r>
            <a:r>
              <a:rPr lang="en-GB" sz="1100" dirty="0"/>
              <a:t> CC50 CR for clause 9.4.2.aa1					Ming Gan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AD93131A-6360-B665-B2E9-7CA52708386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4B95A0E-32E5-C219-75F4-727FDAE668F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23DB60-6C33-592A-3AFE-11BE5775F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079112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Motions: </a:t>
            </a:r>
            <a:r>
              <a:rPr lang="en-GB" sz="1400" dirty="0">
                <a:hlinkClick r:id="rId2"/>
              </a:rPr>
              <a:t>11-25/14r18</a:t>
            </a:r>
            <a:endParaRPr lang="en-GB" sz="1400" dirty="0"/>
          </a:p>
          <a:p>
            <a:pPr>
              <a:buFont typeface="Arial" panose="020B0604020202020204" pitchFamily="34" charset="0"/>
              <a:buChar char="•"/>
            </a:pPr>
            <a:r>
              <a:rPr lang="en-GB" sz="1400" dirty="0"/>
              <a:t>Straw Polls</a:t>
            </a:r>
          </a:p>
          <a:p>
            <a:pPr lvl="1">
              <a:buFont typeface="Arial" panose="020B0604020202020204" pitchFamily="34" charset="0"/>
              <a:buChar char="•"/>
            </a:pPr>
            <a:r>
              <a:rPr lang="en-GB" sz="1400" dirty="0"/>
              <a:t>CBF/CSR SPs and any MAC/PHY SPs?</a:t>
            </a:r>
          </a:p>
          <a:p>
            <a:pPr lvl="2">
              <a:buFont typeface="Arial" panose="020B0604020202020204" pitchFamily="34" charset="0"/>
              <a:buChar char="•"/>
            </a:pPr>
            <a:r>
              <a:rPr lang="en-GB" sz="1200" dirty="0"/>
              <a:t>11-25/755r10 Sanket (166Y, 26N, 59A)</a:t>
            </a:r>
          </a:p>
          <a:p>
            <a:pPr lvl="2">
              <a:buFont typeface="Arial" panose="020B0604020202020204" pitchFamily="34" charset="0"/>
              <a:buChar char="•"/>
            </a:pPr>
            <a:r>
              <a:rPr lang="en-GB" sz="1200" dirty="0"/>
              <a:t>11-25/ Jay</a:t>
            </a:r>
          </a:p>
          <a:p>
            <a:pPr lvl="2">
              <a:buFont typeface="Arial" panose="020B0604020202020204" pitchFamily="34" charset="0"/>
              <a:buChar char="•"/>
            </a:pPr>
            <a:r>
              <a:rPr lang="en-GB" sz="1200" dirty="0"/>
              <a:t>4 SP 842r1 Alice</a:t>
            </a:r>
          </a:p>
          <a:p>
            <a:pPr lvl="2">
              <a:buFont typeface="Arial" panose="020B0604020202020204" pitchFamily="34" charset="0"/>
              <a:buChar char="•"/>
            </a:pPr>
            <a:r>
              <a:rPr lang="en-GB" sz="1200" dirty="0"/>
              <a:t>25/503 Binita </a:t>
            </a:r>
          </a:p>
          <a:p>
            <a:pPr lvl="2">
              <a:buFont typeface="Arial" panose="020B0604020202020204" pitchFamily="34" charset="0"/>
              <a:buChar char="•"/>
            </a:pPr>
            <a:r>
              <a:rPr lang="en-GB" sz="1200" dirty="0"/>
              <a:t>SP on L4S Binita</a:t>
            </a:r>
          </a:p>
          <a:p>
            <a:pPr lvl="2">
              <a:buFont typeface="Arial" panose="020B0604020202020204" pitchFamily="34" charset="0"/>
              <a:buChar char="•"/>
            </a:pPr>
            <a:r>
              <a:rPr lang="en-GB" sz="1200" dirty="0"/>
              <a:t>437r10 Laurent</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400" dirty="0">
                <a:solidFill>
                  <a:schemeClr val="tx1"/>
                </a:solidFill>
              </a:rPr>
              <a:t>See next slide</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04B17-1E21-0842-0CFA-5D1202D736FB}"/>
              </a:ext>
            </a:extLst>
          </p:cNvPr>
          <p:cNvSpPr>
            <a:spLocks noGrp="1"/>
          </p:cNvSpPr>
          <p:nvPr>
            <p:ph type="title"/>
          </p:nvPr>
        </p:nvSpPr>
        <p:spPr/>
        <p:txBody>
          <a:bodyPr/>
          <a:lstStyle/>
          <a:p>
            <a:r>
              <a:rPr lang="en-US" dirty="0"/>
              <a:t>Straw Poll (Jay)</a:t>
            </a:r>
          </a:p>
        </p:txBody>
      </p:sp>
      <p:sp>
        <p:nvSpPr>
          <p:cNvPr id="3" name="Content Placeholder 2">
            <a:extLst>
              <a:ext uri="{FF2B5EF4-FFF2-40B4-BE49-F238E27FC236}">
                <a16:creationId xmlns:a16="http://schemas.microsoft.com/office/drawing/2014/main" id="{11EF865D-DA8A-0F08-35C5-6DAD8439D328}"/>
              </a:ext>
            </a:extLst>
          </p:cNvPr>
          <p:cNvSpPr>
            <a:spLocks noGrp="1"/>
          </p:cNvSpPr>
          <p:nvPr>
            <p:ph idx="1"/>
          </p:nvPr>
        </p:nvSpPr>
        <p:spPr/>
        <p:txBody>
          <a:bodyPr/>
          <a:lstStyle/>
          <a:p>
            <a:pPr>
              <a:buFont typeface="Arial" panose="020B0604020202020204" pitchFamily="34" charset="0"/>
              <a:buChar char="•"/>
            </a:pPr>
            <a:r>
              <a:rPr lang="en-US" sz="2000" dirty="0"/>
              <a:t>SP2: Do you agree that TGbn defines a procedure based on pre-association security negotiation (PASN) or uses PASN with necessary extensions to derive the key(s) needed for the protected version of individually addressed MAPC Negotiation Request frame and MAPC Negotiation Response frame exchanged between two APs as part of MAPC operation.</a:t>
            </a:r>
          </a:p>
          <a:p>
            <a:r>
              <a:rPr lang="en-US" sz="2000" b="0" dirty="0"/>
              <a:t>Supporting list: 24/1693r3, 23/1836r3, 24/1220r2</a:t>
            </a:r>
          </a:p>
          <a:p>
            <a:r>
              <a:rPr lang="en-US" sz="2000" b="0" dirty="0"/>
              <a:t>No objection</a:t>
            </a:r>
          </a:p>
        </p:txBody>
      </p:sp>
      <p:sp>
        <p:nvSpPr>
          <p:cNvPr id="4" name="Slide Number Placeholder 3">
            <a:extLst>
              <a:ext uri="{FF2B5EF4-FFF2-40B4-BE49-F238E27FC236}">
                <a16:creationId xmlns:a16="http://schemas.microsoft.com/office/drawing/2014/main" id="{1E23E0E8-571D-7978-8178-27DD4E1FE8E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BFE7E582-3C95-5F68-E3E4-AA3DA0F53F6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7D176-A3A3-59B6-BC8E-DEFF67ABB8D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37636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1F7FB-EB57-639D-178A-C38E0864A781}"/>
              </a:ext>
            </a:extLst>
          </p:cNvPr>
          <p:cNvSpPr>
            <a:spLocks noGrp="1"/>
          </p:cNvSpPr>
          <p:nvPr>
            <p:ph type="title"/>
          </p:nvPr>
        </p:nvSpPr>
        <p:spPr/>
        <p:txBody>
          <a:bodyPr/>
          <a:lstStyle/>
          <a:p>
            <a:r>
              <a:rPr lang="en-US" dirty="0"/>
              <a:t>SP (Alice)</a:t>
            </a:r>
          </a:p>
        </p:txBody>
      </p:sp>
      <p:sp>
        <p:nvSpPr>
          <p:cNvPr id="3" name="Content Placeholder 2">
            <a:extLst>
              <a:ext uri="{FF2B5EF4-FFF2-40B4-BE49-F238E27FC236}">
                <a16:creationId xmlns:a16="http://schemas.microsoft.com/office/drawing/2014/main" id="{361FCCAD-0AC4-EF71-1EEA-696225A10A2F}"/>
              </a:ext>
            </a:extLst>
          </p:cNvPr>
          <p:cNvSpPr>
            <a:spLocks noGrp="1"/>
          </p:cNvSpPr>
          <p:nvPr>
            <p:ph idx="1"/>
          </p:nvPr>
        </p:nvSpPr>
        <p:spPr/>
        <p:txBody>
          <a:bodyPr/>
          <a:lstStyle/>
          <a:p>
            <a:r>
              <a:rPr lang="en-US" sz="1800" dirty="0"/>
              <a:t>[SP1: Do you agree to add the following to 11bn SFD?</a:t>
            </a:r>
          </a:p>
          <a:p>
            <a:pPr marL="285750" indent="-285750">
              <a:buFont typeface="Arial" panose="020B0604020202020204" pitchFamily="34" charset="0"/>
              <a:buChar char="•"/>
            </a:pPr>
            <a:r>
              <a:rPr lang="en-US" sz="1800" dirty="0"/>
              <a:t> Use fixed values for the following fields in the </a:t>
            </a:r>
            <a:r>
              <a:rPr lang="en-US" sz="1800" dirty="0" err="1"/>
              <a:t>CoBF</a:t>
            </a:r>
            <a:r>
              <a:rPr lang="en-US" sz="1800" dirty="0"/>
              <a:t> transmission</a:t>
            </a:r>
          </a:p>
          <a:p>
            <a:pPr lvl="1">
              <a:buFont typeface="Arial" panose="020B0604020202020204" pitchFamily="34" charset="0"/>
              <a:buChar char="•"/>
            </a:pPr>
            <a:r>
              <a:rPr lang="en-US" sz="1400" dirty="0"/>
              <a:t>UHR-SIG MCS is fixed to MCS0</a:t>
            </a:r>
          </a:p>
          <a:p>
            <a:pPr lvl="1">
              <a:buFont typeface="Arial" panose="020B0604020202020204" pitchFamily="34" charset="0"/>
              <a:buChar char="•"/>
            </a:pPr>
            <a:r>
              <a:rPr lang="en-US" sz="1400" dirty="0"/>
              <a:t>Spatial Reuse is fixed to ‘PSR_AND_NON_SRG_OBSS_PD_PROHIBITED’</a:t>
            </a:r>
          </a:p>
          <a:p>
            <a:pPr lvl="1">
              <a:buFont typeface="Arial" panose="020B0604020202020204" pitchFamily="34" charset="0"/>
              <a:buChar char="•"/>
            </a:pPr>
            <a:r>
              <a:rPr lang="en-US" sz="1400" dirty="0"/>
              <a:t>LDPC Extra Symbol Segment is fixed to 1</a:t>
            </a:r>
          </a:p>
          <a:p>
            <a:pPr lvl="1">
              <a:buFont typeface="Arial" panose="020B0604020202020204" pitchFamily="34" charset="0"/>
              <a:buChar char="•"/>
            </a:pPr>
            <a:r>
              <a:rPr lang="en-US" sz="1400" dirty="0"/>
              <a:t>PE </a:t>
            </a:r>
            <a:r>
              <a:rPr lang="en-US" sz="1400" dirty="0" err="1"/>
              <a:t>Disambiguity</a:t>
            </a:r>
            <a:r>
              <a:rPr lang="en-US" sz="1400" dirty="0"/>
              <a:t> is fixed to 1</a:t>
            </a:r>
          </a:p>
          <a:p>
            <a:pPr lvl="1">
              <a:buFont typeface="Arial" panose="020B0604020202020204" pitchFamily="34" charset="0"/>
              <a:buChar char="•"/>
            </a:pPr>
            <a:r>
              <a:rPr lang="en-US" sz="1400" dirty="0"/>
              <a:t>Interference Mitigation is fixed to ‘Disable’</a:t>
            </a:r>
          </a:p>
          <a:p>
            <a:r>
              <a:rPr lang="en-US" sz="1800" b="0" dirty="0"/>
              <a:t>•Supporting doc: 11-25/842r1, 11-25/389r2, 11-25/399r1, 11-25/401r0</a:t>
            </a:r>
          </a:p>
          <a:p>
            <a:r>
              <a:rPr lang="en-US" sz="1800" dirty="0"/>
              <a:t>No objection</a:t>
            </a:r>
          </a:p>
        </p:txBody>
      </p:sp>
      <p:sp>
        <p:nvSpPr>
          <p:cNvPr id="4" name="Slide Number Placeholder 3">
            <a:extLst>
              <a:ext uri="{FF2B5EF4-FFF2-40B4-BE49-F238E27FC236}">
                <a16:creationId xmlns:a16="http://schemas.microsoft.com/office/drawing/2014/main" id="{440CA2C3-2D31-EDC4-D612-2308746F9E3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9545BB9-AB32-4900-8192-541DD6B0EBF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57BEFB5-A91E-8814-DB6A-18EE3C96F3D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02325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4A04D-7959-5ACD-D238-10BE13EB2479}"/>
              </a:ext>
            </a:extLst>
          </p:cNvPr>
          <p:cNvSpPr>
            <a:spLocks noGrp="1"/>
          </p:cNvSpPr>
          <p:nvPr>
            <p:ph type="title"/>
          </p:nvPr>
        </p:nvSpPr>
        <p:spPr/>
        <p:txBody>
          <a:bodyPr/>
          <a:lstStyle/>
          <a:p>
            <a:r>
              <a:rPr lang="en-US" dirty="0"/>
              <a:t>Alice (SP2)</a:t>
            </a:r>
          </a:p>
        </p:txBody>
      </p:sp>
      <p:sp>
        <p:nvSpPr>
          <p:cNvPr id="3" name="Content Placeholder 2">
            <a:extLst>
              <a:ext uri="{FF2B5EF4-FFF2-40B4-BE49-F238E27FC236}">
                <a16:creationId xmlns:a16="http://schemas.microsoft.com/office/drawing/2014/main" id="{C8E7B5C3-F418-9FC4-B0F6-20A9C40C2972}"/>
              </a:ext>
            </a:extLst>
          </p:cNvPr>
          <p:cNvSpPr>
            <a:spLocks noGrp="1"/>
          </p:cNvSpPr>
          <p:nvPr>
            <p:ph idx="1"/>
          </p:nvPr>
        </p:nvSpPr>
        <p:spPr/>
        <p:txBody>
          <a:bodyPr/>
          <a:lstStyle/>
          <a:p>
            <a:r>
              <a:rPr lang="en-US" sz="1600" dirty="0"/>
              <a:t>SP2: Do you agree to add the following to 11bn SFD?</a:t>
            </a:r>
          </a:p>
          <a:p>
            <a:pPr>
              <a:buFont typeface="Arial" panose="020B0604020202020204" pitchFamily="34" charset="0"/>
              <a:buChar char="•"/>
            </a:pPr>
            <a:r>
              <a:rPr lang="en-US" sz="1600" dirty="0"/>
              <a:t>The Bandwidth and Punctured Channel Information indication in the </a:t>
            </a:r>
            <a:r>
              <a:rPr lang="en-US" sz="1600" dirty="0" err="1"/>
              <a:t>CoBF</a:t>
            </a:r>
            <a:r>
              <a:rPr lang="en-US" sz="1600" dirty="0"/>
              <a:t> Invite and Sync frames are the same with the following rules:</a:t>
            </a:r>
          </a:p>
          <a:p>
            <a:pPr lvl="1">
              <a:buFont typeface="Arial" panose="020B0604020202020204" pitchFamily="34" charset="0"/>
              <a:buChar char="•"/>
            </a:pPr>
            <a:r>
              <a:rPr lang="en-US" sz="1200" dirty="0"/>
              <a:t>When the static puncturing patterns of the two APs are the same, the puncturing information in the invite and sync frames corresponds to that</a:t>
            </a:r>
          </a:p>
          <a:p>
            <a:pPr lvl="1">
              <a:buFont typeface="Arial" panose="020B0604020202020204" pitchFamily="34" charset="0"/>
              <a:buChar char="•"/>
            </a:pPr>
            <a:r>
              <a:rPr lang="en-US" sz="1200" b="0" dirty="0"/>
              <a:t>If the static puncturing patterns of the two APs are not the same, the sharing AP will need to reduce to a smaller BW in which the two APs have the same puncturing pattern, and the information in the invite and sync frames will correspond to that reduced BW configuration</a:t>
            </a:r>
          </a:p>
          <a:p>
            <a:pPr lvl="1">
              <a:buFont typeface="Arial" panose="020B0604020202020204" pitchFamily="34" charset="0"/>
              <a:buChar char="•"/>
            </a:pPr>
            <a:r>
              <a:rPr lang="en-US" sz="1200" b="0" dirty="0"/>
              <a:t>Note: Indication format is TBD</a:t>
            </a:r>
          </a:p>
          <a:p>
            <a:r>
              <a:rPr lang="en-US" sz="1600" dirty="0"/>
              <a:t>Supporting doc: 11-25/842r1</a:t>
            </a:r>
          </a:p>
          <a:p>
            <a:r>
              <a:rPr lang="en-US" sz="1600" dirty="0"/>
              <a:t>No objection</a:t>
            </a:r>
          </a:p>
        </p:txBody>
      </p:sp>
      <p:sp>
        <p:nvSpPr>
          <p:cNvPr id="4" name="Slide Number Placeholder 3">
            <a:extLst>
              <a:ext uri="{FF2B5EF4-FFF2-40B4-BE49-F238E27FC236}">
                <a16:creationId xmlns:a16="http://schemas.microsoft.com/office/drawing/2014/main" id="{E6A43671-5B74-5971-7189-870A6809245B}"/>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147DED18-C5CD-B14B-9047-455D323F892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589EFAF-A48B-20D7-4ADD-1C05CF9547E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999649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2CEAE-76AC-EF52-4C57-C4EB26D3FDD9}"/>
              </a:ext>
            </a:extLst>
          </p:cNvPr>
          <p:cNvSpPr>
            <a:spLocks noGrp="1"/>
          </p:cNvSpPr>
          <p:nvPr>
            <p:ph type="title"/>
          </p:nvPr>
        </p:nvSpPr>
        <p:spPr/>
        <p:txBody>
          <a:bodyPr/>
          <a:lstStyle/>
          <a:p>
            <a:r>
              <a:rPr lang="en-US" dirty="0"/>
              <a:t>Alice SP 3</a:t>
            </a:r>
          </a:p>
        </p:txBody>
      </p:sp>
      <p:sp>
        <p:nvSpPr>
          <p:cNvPr id="3" name="Content Placeholder 2">
            <a:extLst>
              <a:ext uri="{FF2B5EF4-FFF2-40B4-BE49-F238E27FC236}">
                <a16:creationId xmlns:a16="http://schemas.microsoft.com/office/drawing/2014/main" id="{D2B3E1C7-1A13-6776-157D-0A268826A8C3}"/>
              </a:ext>
            </a:extLst>
          </p:cNvPr>
          <p:cNvSpPr>
            <a:spLocks noGrp="1"/>
          </p:cNvSpPr>
          <p:nvPr>
            <p:ph idx="1"/>
          </p:nvPr>
        </p:nvSpPr>
        <p:spPr/>
        <p:txBody>
          <a:bodyPr/>
          <a:lstStyle/>
          <a:p>
            <a:r>
              <a:rPr lang="en-US" sz="2000" dirty="0"/>
              <a:t>SP3: Do you agree to add the following to 11bn SFD?</a:t>
            </a:r>
          </a:p>
          <a:p>
            <a:pPr>
              <a:buFont typeface="Arial" panose="020B0604020202020204" pitchFamily="34" charset="0"/>
              <a:buChar char="•"/>
            </a:pPr>
            <a:r>
              <a:rPr lang="en-US" sz="2000" dirty="0"/>
              <a:t>The indicated GI+LTF Size (for the COBF transmission) in the </a:t>
            </a:r>
            <a:r>
              <a:rPr lang="en-US" sz="2000" dirty="0" err="1"/>
              <a:t>CoBF</a:t>
            </a:r>
            <a:r>
              <a:rPr lang="en-US" sz="2000" dirty="0"/>
              <a:t> Invite and Sync frames is the same</a:t>
            </a:r>
          </a:p>
          <a:p>
            <a:pPr lvl="1">
              <a:buFont typeface="Arial" panose="020B0604020202020204" pitchFamily="34" charset="0"/>
              <a:buChar char="•"/>
            </a:pPr>
            <a:r>
              <a:rPr lang="en-US" sz="1800" dirty="0"/>
              <a:t>GI+LTF size indication format is TBD</a:t>
            </a:r>
          </a:p>
          <a:p>
            <a:r>
              <a:rPr lang="en-US" sz="2000" b="0" dirty="0"/>
              <a:t>Supporting doc: 11-25/842r1</a:t>
            </a:r>
          </a:p>
          <a:p>
            <a:endParaRPr lang="en-US" sz="2000" b="0" dirty="0"/>
          </a:p>
          <a:p>
            <a:r>
              <a:rPr lang="en-US" sz="2000" b="0" dirty="0"/>
              <a:t>SP Result: 190Y/26N/82A</a:t>
            </a:r>
          </a:p>
        </p:txBody>
      </p:sp>
      <p:sp>
        <p:nvSpPr>
          <p:cNvPr id="4" name="Slide Number Placeholder 3">
            <a:extLst>
              <a:ext uri="{FF2B5EF4-FFF2-40B4-BE49-F238E27FC236}">
                <a16:creationId xmlns:a16="http://schemas.microsoft.com/office/drawing/2014/main" id="{22EE9E2C-8645-D203-55B4-9111D651EA7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A8D3E97-9041-D57D-9345-B43A4C69D17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B4F5FB2-65E6-1D9D-8A81-B6502561C96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815941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p:txBody>
          <a:bodyPr/>
          <a:lstStyle/>
          <a:p>
            <a:r>
              <a:rPr lang="en-GB" sz="3200" dirty="0"/>
              <a:t>PDTs/CRs/Submissions</a:t>
            </a:r>
            <a:endParaRPr lang="en-US" dirty="0"/>
          </a:p>
        </p:txBody>
      </p:sp>
      <p:sp>
        <p:nvSpPr>
          <p:cNvPr id="3" name="Content Placeholder 2">
            <a:extLst>
              <a:ext uri="{FF2B5EF4-FFF2-40B4-BE49-F238E27FC236}">
                <a16:creationId xmlns:a16="http://schemas.microsoft.com/office/drawing/2014/main" id="{5F9906A4-AB85-C080-8561-AC5C8C585094}"/>
              </a:ext>
            </a:extLst>
          </p:cNvPr>
          <p:cNvSpPr>
            <a:spLocks noGrp="1"/>
          </p:cNvSpPr>
          <p:nvPr>
            <p:ph idx="1"/>
          </p:nvPr>
        </p:nvSpPr>
        <p:spPr/>
        <p:txBody>
          <a:bodyPr/>
          <a:lstStyle/>
          <a:p>
            <a:pPr>
              <a:buFont typeface="Arial" panose="020B0604020202020204" pitchFamily="34" charset="0"/>
              <a:buChar char="•"/>
            </a:pPr>
            <a:r>
              <a:rPr lang="en-US" sz="1200" b="0" dirty="0">
                <a:solidFill>
                  <a:srgbClr val="00B050"/>
                </a:solidFill>
                <a:hlinkClick r:id="rId2">
                  <a:extLst>
                    <a:ext uri="{A12FA001-AC4F-418D-AE19-62706E023703}">
                      <ahyp:hlinkClr xmlns:ahyp="http://schemas.microsoft.com/office/drawing/2018/hyperlinkcolor" val="tx"/>
                    </a:ext>
                  </a:extLst>
                </a:hlinkClick>
              </a:rPr>
              <a:t>25/0681r5</a:t>
            </a:r>
            <a:r>
              <a:rPr lang="en-US" sz="1200" b="0" dirty="0">
                <a:solidFill>
                  <a:srgbClr val="00B050"/>
                </a:solidFill>
              </a:rPr>
              <a:t> PDT-CRs-Joint-sounding-procedure 			You-Wei Chen 		[130C SP]</a:t>
            </a:r>
          </a:p>
          <a:p>
            <a:pPr lvl="1">
              <a:buFont typeface="Arial" panose="020B0604020202020204" pitchFamily="34" charset="0"/>
              <a:buChar char="•"/>
            </a:pPr>
            <a:r>
              <a:rPr lang="en-US" sz="800" b="0" dirty="0">
                <a:solidFill>
                  <a:srgbClr val="6B9F25"/>
                </a:solidFill>
                <a:hlinkClick r:id="rId3">
                  <a:extLst>
                    <a:ext uri="{A12FA001-AC4F-418D-AE19-62706E023703}">
                      <ahyp:hlinkClr xmlns:ahyp="http://schemas.microsoft.com/office/drawing/2018/hyperlinkcolor" val="tx"/>
                    </a:ext>
                  </a:extLst>
                </a:hlinkClick>
              </a:rPr>
              <a:t>SP result: 158Y, 9N, 64A</a:t>
            </a:r>
          </a:p>
          <a:p>
            <a:pPr>
              <a:buFont typeface="Arial" panose="020B0604020202020204" pitchFamily="34" charset="0"/>
              <a:buChar char="•"/>
            </a:pPr>
            <a:r>
              <a:rPr lang="en-US" sz="1200" b="0" dirty="0">
                <a:solidFill>
                  <a:srgbClr val="00B050"/>
                </a:solidFill>
                <a:hlinkClick r:id="rId3">
                  <a:extLst>
                    <a:ext uri="{A12FA001-AC4F-418D-AE19-62706E023703}">
                      <ahyp:hlinkClr xmlns:ahyp="http://schemas.microsoft.com/office/drawing/2018/hyperlinkcolor" val="tx"/>
                    </a:ext>
                  </a:extLst>
                </a:hlinkClick>
              </a:rPr>
              <a:t>25/0442r</a:t>
            </a:r>
            <a:r>
              <a:rPr lang="en-US" sz="1200" b="0" dirty="0">
                <a:solidFill>
                  <a:srgbClr val="00B050"/>
                </a:solidFill>
              </a:rPr>
              <a:t>5 CC50 CR on Trigger Frame Part 1				Alice Chen			 [29C SP]</a:t>
            </a:r>
          </a:p>
          <a:p>
            <a:pPr lvl="1">
              <a:buFont typeface="Arial" panose="020B0604020202020204" pitchFamily="34" charset="0"/>
              <a:buChar char="•"/>
            </a:pPr>
            <a:r>
              <a:rPr lang="en-US" sz="800" b="0" dirty="0">
                <a:solidFill>
                  <a:srgbClr val="6B9F25"/>
                </a:solidFill>
                <a:hlinkClick r:id="rId4">
                  <a:extLst>
                    <a:ext uri="{A12FA001-AC4F-418D-AE19-62706E023703}">
                      <ahyp:hlinkClr xmlns:ahyp="http://schemas.microsoft.com/office/drawing/2018/hyperlinkcolor" val="tx"/>
                    </a:ext>
                  </a:extLst>
                </a:hlinkClick>
              </a:rPr>
              <a:t>SP result: No objection.</a:t>
            </a:r>
          </a:p>
          <a:p>
            <a:pPr>
              <a:buFont typeface="Arial" panose="020B0604020202020204" pitchFamily="34" charset="0"/>
              <a:buChar char="•"/>
            </a:pPr>
            <a:r>
              <a:rPr lang="en-US" sz="1200" b="0" dirty="0">
                <a:solidFill>
                  <a:srgbClr val="6B9F25"/>
                </a:solidFill>
                <a:hlinkClick r:id="rId4">
                  <a:extLst>
                    <a:ext uri="{A12FA001-AC4F-418D-AE19-62706E023703}">
                      <ahyp:hlinkClr xmlns:ahyp="http://schemas.microsoft.com/office/drawing/2018/hyperlinkcolor" val="tx"/>
                    </a:ext>
                  </a:extLst>
                </a:hlinkClick>
              </a:rPr>
              <a:t>25/0634r</a:t>
            </a:r>
            <a:r>
              <a:rPr lang="en-US" sz="1200" b="0" dirty="0">
                <a:solidFill>
                  <a:srgbClr val="00B050"/>
                </a:solidFill>
                <a:hlinkClick r:id="rId4">
                  <a:extLst>
                    <a:ext uri="{A12FA001-AC4F-418D-AE19-62706E023703}">
                      <ahyp:hlinkClr xmlns:ahyp="http://schemas.microsoft.com/office/drawing/2018/hyperlinkcolor" val="tx"/>
                    </a:ext>
                  </a:extLst>
                </a:hlinkClick>
              </a:rPr>
              <a:t>3</a:t>
            </a:r>
            <a:r>
              <a:rPr lang="en-US" sz="1200" b="0" dirty="0">
                <a:solidFill>
                  <a:srgbClr val="00B050"/>
                </a:solidFill>
              </a:rPr>
              <a:t> Joint PDT CR Trigger Frame Format Part 3		Alice Chen			 [16C SP]</a:t>
            </a:r>
          </a:p>
          <a:p>
            <a:pPr lvl="1">
              <a:buFont typeface="Arial" panose="020B0604020202020204" pitchFamily="34" charset="0"/>
              <a:buChar char="•"/>
            </a:pPr>
            <a:r>
              <a:rPr lang="en-US" sz="800" b="0" dirty="0">
                <a:solidFill>
                  <a:srgbClr val="6B9F25"/>
                </a:solidFill>
                <a:hlinkClick r:id="rId5">
                  <a:extLst>
                    <a:ext uri="{A12FA001-AC4F-418D-AE19-62706E023703}">
                      <ahyp:hlinkClr xmlns:ahyp="http://schemas.microsoft.com/office/drawing/2018/hyperlinkcolor" val="tx"/>
                    </a:ext>
                  </a:extLst>
                </a:hlinkClick>
              </a:rPr>
              <a:t>SP result: No objection</a:t>
            </a:r>
          </a:p>
          <a:p>
            <a:pPr>
              <a:buFont typeface="Arial" panose="020B0604020202020204" pitchFamily="34" charset="0"/>
              <a:buChar char="•"/>
            </a:pPr>
            <a:r>
              <a:rPr lang="en-US" sz="1200" b="0" dirty="0">
                <a:solidFill>
                  <a:schemeClr val="bg1">
                    <a:lumMod val="65000"/>
                  </a:schemeClr>
                </a:solidFill>
                <a:hlinkClick r:id="rId5">
                  <a:extLst>
                    <a:ext uri="{A12FA001-AC4F-418D-AE19-62706E023703}">
                      <ahyp:hlinkClr xmlns:ahyp="http://schemas.microsoft.com/office/drawing/2018/hyperlinkcolor" val="tx"/>
                    </a:ext>
                  </a:extLst>
                </a:hlinkClick>
              </a:rPr>
              <a:t>25/0635r1</a:t>
            </a:r>
            <a:r>
              <a:rPr lang="en-US" sz="1200" b="0" dirty="0">
                <a:solidFill>
                  <a:schemeClr val="bg1">
                    <a:lumMod val="65000"/>
                  </a:schemeClr>
                </a:solidFill>
              </a:rPr>
              <a:t> Joint PDT CR Trigger Frame Format Part 4		Alice Chen			 [72C SP]</a:t>
            </a:r>
          </a:p>
          <a:p>
            <a:pPr>
              <a:buFont typeface="Arial" panose="020B0604020202020204" pitchFamily="34" charset="0"/>
              <a:buChar char="•"/>
            </a:pPr>
            <a:r>
              <a:rPr lang="en-US" sz="1200" b="0" dirty="0">
                <a:solidFill>
                  <a:schemeClr val="bg1">
                    <a:lumMod val="65000"/>
                  </a:schemeClr>
                </a:solidFill>
                <a:hlinkClick r:id="rId6">
                  <a:extLst>
                    <a:ext uri="{A12FA001-AC4F-418D-AE19-62706E023703}">
                      <ahyp:hlinkClr xmlns:ahyp="http://schemas.microsoft.com/office/drawing/2018/hyperlinkcolor" val="tx"/>
                    </a:ext>
                  </a:extLst>
                </a:hlinkClick>
              </a:rPr>
              <a:t>25/0636r3</a:t>
            </a:r>
            <a:r>
              <a:rPr lang="en-US" sz="1200" b="0" dirty="0">
                <a:solidFill>
                  <a:schemeClr val="bg1">
                    <a:lumMod val="65000"/>
                  </a:schemeClr>
                </a:solidFill>
              </a:rPr>
              <a:t> Joint PDT CR Trigger Frame Format Part 5		Alice Chen			 [16C SP]</a:t>
            </a:r>
          </a:p>
          <a:p>
            <a:pPr>
              <a:buFont typeface="Arial" panose="020B0604020202020204" pitchFamily="34" charset="0"/>
              <a:buChar char="•"/>
            </a:pPr>
            <a:r>
              <a:rPr lang="en-US" sz="1200" b="0" dirty="0">
                <a:solidFill>
                  <a:schemeClr val="bg1">
                    <a:lumMod val="65000"/>
                  </a:schemeClr>
                </a:solidFill>
                <a:hlinkClick r:id="rId7">
                  <a:extLst>
                    <a:ext uri="{A12FA001-AC4F-418D-AE19-62706E023703}">
                      <ahyp:hlinkClr xmlns:ahyp="http://schemas.microsoft.com/office/drawing/2018/hyperlinkcolor" val="tx"/>
                    </a:ext>
                  </a:extLst>
                </a:hlinkClick>
              </a:rPr>
              <a:t>25/0637r3</a:t>
            </a:r>
            <a:r>
              <a:rPr lang="en-US" sz="1200" b="0" dirty="0">
                <a:solidFill>
                  <a:schemeClr val="bg1">
                    <a:lumMod val="65000"/>
                  </a:schemeClr>
                </a:solidFill>
              </a:rPr>
              <a:t> Joint PDT CR Trigger Frame Format Part 6		Alice Chen			 [14C SP]</a:t>
            </a:r>
          </a:p>
          <a:p>
            <a:pPr>
              <a:buFont typeface="Arial" panose="020B0604020202020204" pitchFamily="34" charset="0"/>
              <a:buChar char="•"/>
            </a:pPr>
            <a:r>
              <a:rPr lang="en-US" sz="1200" b="0" dirty="0">
                <a:solidFill>
                  <a:schemeClr val="bg1">
                    <a:lumMod val="65000"/>
                  </a:schemeClr>
                </a:solidFill>
                <a:hlinkClick r:id="rId8">
                  <a:extLst>
                    <a:ext uri="{A12FA001-AC4F-418D-AE19-62706E023703}">
                      <ahyp:hlinkClr xmlns:ahyp="http://schemas.microsoft.com/office/drawing/2018/hyperlinkcolor" val="tx"/>
                    </a:ext>
                  </a:extLst>
                </a:hlinkClick>
              </a:rPr>
              <a:t>25/0646r4</a:t>
            </a:r>
            <a:r>
              <a:rPr lang="en-US" sz="1200" b="0" dirty="0">
                <a:solidFill>
                  <a:schemeClr val="bg1">
                    <a:lumMod val="65000"/>
                  </a:schemeClr>
                </a:solidFill>
              </a:rPr>
              <a:t> CR for Clause 3.2						Xiaofei WANG		 [11C SP]</a:t>
            </a:r>
          </a:p>
          <a:p>
            <a:pPr>
              <a:buFont typeface="Arial" panose="020B0604020202020204" pitchFamily="34" charset="0"/>
              <a:buChar char="•"/>
            </a:pPr>
            <a:r>
              <a:rPr lang="en-US" sz="1200" b="0" dirty="0">
                <a:solidFill>
                  <a:schemeClr val="bg1">
                    <a:lumMod val="65000"/>
                  </a:schemeClr>
                </a:solidFill>
                <a:hlinkClick r:id="rId9">
                  <a:extLst>
                    <a:ext uri="{A12FA001-AC4F-418D-AE19-62706E023703}">
                      <ahyp:hlinkClr xmlns:ahyp="http://schemas.microsoft.com/office/drawing/2018/hyperlinkcolor" val="tx"/>
                    </a:ext>
                  </a:extLst>
                </a:hlinkClick>
              </a:rPr>
              <a:t>25/0717r4</a:t>
            </a:r>
            <a:r>
              <a:rPr lang="en-US" sz="1200" b="0" dirty="0">
                <a:solidFill>
                  <a:schemeClr val="bg1">
                    <a:lumMod val="65000"/>
                  </a:schemeClr>
                </a:solidFill>
              </a:rPr>
              <a:t> PDT JOINT Abbreviations and Acronyms  		Akira Kishida		 	[5C SP]</a:t>
            </a:r>
          </a:p>
          <a:p>
            <a:pPr>
              <a:buFont typeface="Arial" panose="020B0604020202020204" pitchFamily="34" charset="0"/>
              <a:buChar char="•"/>
            </a:pPr>
            <a:r>
              <a:rPr lang="en-US" sz="1200" b="0" dirty="0">
                <a:solidFill>
                  <a:schemeClr val="bg1">
                    <a:lumMod val="65000"/>
                  </a:schemeClr>
                </a:solidFill>
                <a:hlinkClick r:id="rId10">
                  <a:extLst>
                    <a:ext uri="{A12FA001-AC4F-418D-AE19-62706E023703}">
                      <ahyp:hlinkClr xmlns:ahyp="http://schemas.microsoft.com/office/drawing/2018/hyperlinkcolor" val="tx"/>
                    </a:ext>
                  </a:extLst>
                </a:hlinkClick>
              </a:rPr>
              <a:t>25/0773r1</a:t>
            </a:r>
            <a:r>
              <a:rPr lang="en-US" sz="1200" b="0" dirty="0">
                <a:solidFill>
                  <a:schemeClr val="bg1">
                    <a:lumMod val="65000"/>
                  </a:schemeClr>
                </a:solidFill>
              </a:rPr>
              <a:t> CR-Joint </a:t>
            </a:r>
            <a:r>
              <a:rPr lang="en-US" sz="1200" b="0" dirty="0" err="1">
                <a:solidFill>
                  <a:schemeClr val="bg1">
                    <a:lumMod val="65000"/>
                  </a:schemeClr>
                </a:solidFill>
              </a:rPr>
              <a:t>CIDs_in</a:t>
            </a:r>
            <a:r>
              <a:rPr lang="en-US" sz="1200" b="0" dirty="0">
                <a:solidFill>
                  <a:schemeClr val="bg1">
                    <a:lumMod val="65000"/>
                  </a:schemeClr>
                </a:solidFill>
              </a:rPr>
              <a:t> 9.3.1.19NDPA frame format		Juan Fang			 [7C SP]</a:t>
            </a:r>
          </a:p>
          <a:p>
            <a:pPr>
              <a:buFont typeface="Arial" panose="020B0604020202020204" pitchFamily="34" charset="0"/>
              <a:buChar char="•"/>
            </a:pPr>
            <a:r>
              <a:rPr lang="en-US" sz="1200" b="0" dirty="0">
                <a:solidFill>
                  <a:schemeClr val="bg1">
                    <a:lumMod val="65000"/>
                  </a:schemeClr>
                </a:solidFill>
                <a:hlinkClick r:id="rId11">
                  <a:extLst>
                    <a:ext uri="{A12FA001-AC4F-418D-AE19-62706E023703}">
                      <ahyp:hlinkClr xmlns:ahyp="http://schemas.microsoft.com/office/drawing/2018/hyperlinkcolor" val="tx"/>
                    </a:ext>
                  </a:extLst>
                </a:hlinkClick>
              </a:rPr>
              <a:t>25/0707r2</a:t>
            </a:r>
            <a:r>
              <a:rPr lang="en-US" sz="1200" b="0" dirty="0">
                <a:solidFill>
                  <a:schemeClr val="bg1">
                    <a:lumMod val="65000"/>
                  </a:schemeClr>
                </a:solidFill>
              </a:rPr>
              <a:t> CC50 CR for clause 6 part 2				Yan Li			 	[11C]</a:t>
            </a:r>
          </a:p>
          <a:p>
            <a:pPr>
              <a:buFont typeface="Arial" panose="020B0604020202020204" pitchFamily="34" charset="0"/>
              <a:buChar char="•"/>
            </a:pPr>
            <a:r>
              <a:rPr lang="en-US" sz="1200" b="0" dirty="0">
                <a:solidFill>
                  <a:schemeClr val="bg1">
                    <a:lumMod val="65000"/>
                  </a:schemeClr>
                </a:solidFill>
                <a:hlinkClick r:id="rId12">
                  <a:extLst>
                    <a:ext uri="{A12FA001-AC4F-418D-AE19-62706E023703}">
                      <ahyp:hlinkClr xmlns:ahyp="http://schemas.microsoft.com/office/drawing/2018/hyperlinkcolor" val="tx"/>
                    </a:ext>
                  </a:extLst>
                </a:hlinkClick>
              </a:rPr>
              <a:t>25/0852r0</a:t>
            </a:r>
            <a:r>
              <a:rPr lang="en-US" sz="1200" b="0" dirty="0">
                <a:solidFill>
                  <a:schemeClr val="bg1">
                    <a:lumMod val="65000"/>
                  </a:schemeClr>
                </a:solidFill>
              </a:rPr>
              <a:t> CC50 CR for MIB						Yan Li			 	[13C]</a:t>
            </a:r>
          </a:p>
          <a:p>
            <a:pPr>
              <a:buFont typeface="Arial" panose="020B0604020202020204" pitchFamily="34" charset="0"/>
              <a:buChar char="•"/>
            </a:pPr>
            <a:r>
              <a:rPr lang="en-US" sz="1200" b="0" dirty="0">
                <a:solidFill>
                  <a:schemeClr val="bg1">
                    <a:lumMod val="65000"/>
                  </a:schemeClr>
                </a:solidFill>
                <a:hlinkClick r:id="rId13">
                  <a:extLst>
                    <a:ext uri="{A12FA001-AC4F-418D-AE19-62706E023703}">
                      <ahyp:hlinkClr xmlns:ahyp="http://schemas.microsoft.com/office/drawing/2018/hyperlinkcolor" val="tx"/>
                    </a:ext>
                  </a:extLst>
                </a:hlinkClick>
              </a:rPr>
              <a:t>25/0633r0</a:t>
            </a:r>
            <a:r>
              <a:rPr lang="en-US" sz="1200" b="0" dirty="0">
                <a:solidFill>
                  <a:schemeClr val="bg1">
                    <a:lumMod val="65000"/>
                  </a:schemeClr>
                </a:solidFill>
              </a:rPr>
              <a:t> Joint PDT CR Trigger Frame Format Part 2		Alice Chen			 [93C]</a:t>
            </a:r>
          </a:p>
          <a:p>
            <a:pPr>
              <a:buFont typeface="Arial" panose="020B0604020202020204" pitchFamily="34" charset="0"/>
              <a:buChar char="•"/>
            </a:pPr>
            <a:r>
              <a:rPr lang="en-US" sz="1200" b="0" dirty="0">
                <a:solidFill>
                  <a:schemeClr val="bg1">
                    <a:lumMod val="65000"/>
                  </a:schemeClr>
                </a:solidFill>
                <a:hlinkClick r:id="rId14">
                  <a:extLst>
                    <a:ext uri="{A12FA001-AC4F-418D-AE19-62706E023703}">
                      <ahyp:hlinkClr xmlns:ahyp="http://schemas.microsoft.com/office/drawing/2018/hyperlinkcolor" val="tx"/>
                    </a:ext>
                  </a:extLst>
                </a:hlinkClick>
              </a:rPr>
              <a:t>25/0657r0</a:t>
            </a:r>
            <a:r>
              <a:rPr lang="en-US" sz="1200" b="0" dirty="0">
                <a:solidFill>
                  <a:schemeClr val="bg1">
                    <a:lumMod val="65000"/>
                  </a:schemeClr>
                </a:solidFill>
              </a:rPr>
              <a:t> CR for Clause 3.2-part 2					Xiaofei WANG		 [20C]</a:t>
            </a:r>
          </a:p>
          <a:p>
            <a:pPr>
              <a:buFont typeface="Arial" panose="020B0604020202020204" pitchFamily="34" charset="0"/>
              <a:buChar char="•"/>
            </a:pPr>
            <a:endParaRPr lang="en-GB" sz="1200" dirty="0">
              <a:solidFill>
                <a:schemeClr val="bg1">
                  <a:lumMod val="65000"/>
                </a:schemeClr>
              </a:solidFill>
            </a:endParaRPr>
          </a:p>
          <a:p>
            <a:pPr>
              <a:buFont typeface="Arial" panose="020B0604020202020204" pitchFamily="34" charset="0"/>
              <a:buChar char="•"/>
            </a:pPr>
            <a:endParaRPr lang="en-US" sz="1200" b="0" dirty="0"/>
          </a:p>
          <a:p>
            <a:endParaRPr lang="en-US" sz="2000" dirty="0"/>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 And CRs</a:t>
            </a:r>
          </a:p>
          <a:p>
            <a:pPr>
              <a:buFont typeface="Arial" panose="020B0604020202020204" pitchFamily="34" charset="0"/>
              <a:buChar char="•"/>
            </a:pPr>
            <a:r>
              <a:rPr lang="en-GB" sz="1600" dirty="0"/>
              <a:t>Motions Part 1: </a:t>
            </a:r>
            <a:r>
              <a:rPr lang="en-GB" sz="1600" dirty="0">
                <a:hlinkClick r:id="rId2"/>
              </a:rPr>
              <a:t>11-25/14r20</a:t>
            </a:r>
            <a:r>
              <a:rPr lang="en-GB" sz="1600" dirty="0"/>
              <a:t>	</a:t>
            </a:r>
          </a:p>
          <a:p>
            <a:pPr>
              <a:buFont typeface="Arial" panose="020B0604020202020204" pitchFamily="34" charset="0"/>
              <a:buChar char="•"/>
            </a:pPr>
            <a:r>
              <a:rPr lang="en-GB" sz="1600" dirty="0"/>
              <a:t>Timeline: </a:t>
            </a:r>
            <a:r>
              <a:rPr lang="en-GB" sz="1600" b="0" dirty="0">
                <a:hlinkClick r:id="rId3"/>
              </a:rPr>
              <a:t>11-25/0926r0</a:t>
            </a:r>
            <a:r>
              <a:rPr lang="en-GB" sz="1600" b="0" dirty="0"/>
              <a:t> TGbn Timeline				Rubayet Shafin	      [25’]</a:t>
            </a:r>
          </a:p>
          <a:p>
            <a:pPr>
              <a:buFont typeface="Arial" panose="020B0604020202020204" pitchFamily="34" charset="0"/>
              <a:buChar char="•"/>
            </a:pPr>
            <a:r>
              <a:rPr lang="en-GB" sz="1600" dirty="0"/>
              <a:t>CAD: </a:t>
            </a:r>
            <a:r>
              <a:rPr lang="fr-FR" sz="1600" b="0" dirty="0">
                <a:hlinkClick r:id="rId4"/>
              </a:rPr>
              <a:t>25/0847</a:t>
            </a:r>
            <a:r>
              <a:rPr lang="fr-FR" sz="1600" b="0" dirty="0"/>
              <a:t> TGbn Coexistence Assessment Document	Sigurd Schelstraete [10’]</a:t>
            </a:r>
            <a:endParaRPr lang="en-GB" sz="1600" b="0" dirty="0"/>
          </a:p>
          <a:p>
            <a:pPr>
              <a:buFont typeface="Arial" panose="020B0604020202020204" pitchFamily="34" charset="0"/>
              <a:buChar char="•"/>
            </a:pPr>
            <a:r>
              <a:rPr lang="en-GB" sz="1600" dirty="0"/>
              <a:t>Motions Part 2: </a:t>
            </a:r>
            <a:r>
              <a:rPr lang="en-GB" sz="1600" dirty="0">
                <a:hlinkClick r:id="rId2"/>
              </a:rPr>
              <a:t>11-25/14r20</a:t>
            </a:r>
            <a:r>
              <a:rPr lang="en-GB" sz="1600" dirty="0"/>
              <a:t>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July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94AF30-4F26-A6F3-A0ED-75D30334E5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62B1B2-96A5-A80E-6CCC-7C434A973DAC}"/>
              </a:ext>
            </a:extLst>
          </p:cNvPr>
          <p:cNvSpPr>
            <a:spLocks noGrp="1"/>
          </p:cNvSpPr>
          <p:nvPr>
            <p:ph type="title"/>
          </p:nvPr>
        </p:nvSpPr>
        <p:spPr>
          <a:xfrm>
            <a:off x="685800" y="685800"/>
            <a:ext cx="7770813" cy="1065213"/>
          </a:xfrm>
        </p:spPr>
        <p:txBody>
          <a:bodyPr/>
          <a:lstStyle/>
          <a:p>
            <a:r>
              <a:rPr lang="en-US" dirty="0"/>
              <a:t>Straw Polls (50 mins) </a:t>
            </a:r>
          </a:p>
        </p:txBody>
      </p:sp>
      <p:sp>
        <p:nvSpPr>
          <p:cNvPr id="10" name="Content Placeholder 9">
            <a:extLst>
              <a:ext uri="{FF2B5EF4-FFF2-40B4-BE49-F238E27FC236}">
                <a16:creationId xmlns:a16="http://schemas.microsoft.com/office/drawing/2014/main" id="{96DD5643-05D7-0102-5986-6A1DF3364653}"/>
              </a:ext>
            </a:extLst>
          </p:cNvPr>
          <p:cNvSpPr>
            <a:spLocks noGrp="1"/>
          </p:cNvSpPr>
          <p:nvPr>
            <p:ph idx="1"/>
          </p:nvPr>
        </p:nvSpPr>
        <p:spPr/>
        <p:txBody>
          <a:bodyPr/>
          <a:lstStyle/>
          <a:p>
            <a:pPr>
              <a:buFont typeface="Arial" panose="020B0604020202020204" pitchFamily="34" charset="0"/>
              <a:buChar char="•"/>
            </a:pPr>
            <a:r>
              <a:rPr lang="en-GB" sz="1800" dirty="0"/>
              <a:t>MAC/PHY</a:t>
            </a:r>
          </a:p>
          <a:p>
            <a:pPr lvl="1">
              <a:buFont typeface="Arial" panose="020B0604020202020204" pitchFamily="34" charset="0"/>
              <a:buChar char="•"/>
            </a:pPr>
            <a:r>
              <a:rPr lang="en-GB" sz="1400" dirty="0"/>
              <a:t>25/503 Binita </a:t>
            </a:r>
          </a:p>
          <a:p>
            <a:pPr lvl="1">
              <a:buFont typeface="Arial" panose="020B0604020202020204" pitchFamily="34" charset="0"/>
              <a:buChar char="•"/>
            </a:pPr>
            <a:r>
              <a:rPr lang="en-GB" sz="1400" dirty="0"/>
              <a:t>SP on L4S Binita</a:t>
            </a:r>
          </a:p>
          <a:p>
            <a:pPr lvl="1">
              <a:buFont typeface="Arial" panose="020B0604020202020204" pitchFamily="34" charset="0"/>
              <a:buChar char="•"/>
            </a:pPr>
            <a:r>
              <a:rPr lang="en-GB" sz="1400" dirty="0"/>
              <a:t>437r10 Laurent</a:t>
            </a:r>
          </a:p>
          <a:p>
            <a:pPr lvl="1">
              <a:buFont typeface="Arial" panose="020B0604020202020204" pitchFamily="34" charset="0"/>
              <a:buChar char="•"/>
            </a:pPr>
            <a:r>
              <a:rPr lang="en-GB" sz="1400" dirty="0"/>
              <a:t>Alice one SP</a:t>
            </a:r>
          </a:p>
          <a:p>
            <a:pPr>
              <a:buFont typeface="Arial" panose="020B0604020202020204" pitchFamily="34" charset="0"/>
              <a:buChar char="•"/>
            </a:pPr>
            <a:r>
              <a:rPr lang="en-GB" sz="1800" dirty="0"/>
              <a:t>Joint</a:t>
            </a:r>
          </a:p>
          <a:p>
            <a:pPr lvl="1">
              <a:buFont typeface="Arial" panose="020B0604020202020204" pitchFamily="34" charset="0"/>
              <a:buChar char="•"/>
            </a:pPr>
            <a:r>
              <a:rPr lang="en-US" sz="1200" b="0" dirty="0">
                <a:solidFill>
                  <a:schemeClr val="tx1"/>
                </a:solidFill>
                <a:hlinkClick r:id="rId2"/>
              </a:rPr>
              <a:t>25/0635r1</a:t>
            </a:r>
            <a:r>
              <a:rPr lang="en-US" sz="1200" b="0" dirty="0">
                <a:solidFill>
                  <a:schemeClr val="tx1"/>
                </a:solidFill>
              </a:rPr>
              <a:t> Joint PDT CR Trigger Frame Format Part 4		Alice Chen			 [72C SP]</a:t>
            </a:r>
          </a:p>
          <a:p>
            <a:pPr lvl="1">
              <a:buFont typeface="Arial" panose="020B0604020202020204" pitchFamily="34" charset="0"/>
              <a:buChar char="•"/>
            </a:pPr>
            <a:r>
              <a:rPr lang="en-US" sz="1200" b="0" dirty="0">
                <a:solidFill>
                  <a:schemeClr val="tx1"/>
                </a:solidFill>
                <a:hlinkClick r:id="rId3"/>
              </a:rPr>
              <a:t>25/0636r3</a:t>
            </a:r>
            <a:r>
              <a:rPr lang="en-US" sz="1200" b="0" dirty="0">
                <a:solidFill>
                  <a:schemeClr val="tx1"/>
                </a:solidFill>
              </a:rPr>
              <a:t> Joint PDT CR Trigger Frame Format Part 5		Alice Chen			 [16C SP]</a:t>
            </a:r>
          </a:p>
          <a:p>
            <a:pPr lvl="1">
              <a:buFont typeface="Arial" panose="020B0604020202020204" pitchFamily="34" charset="0"/>
              <a:buChar char="•"/>
            </a:pPr>
            <a:r>
              <a:rPr lang="en-US" sz="1200" b="0" dirty="0">
                <a:solidFill>
                  <a:schemeClr val="tx1"/>
                </a:solidFill>
                <a:hlinkClick r:id="rId4"/>
              </a:rPr>
              <a:t>25/0637r3</a:t>
            </a:r>
            <a:r>
              <a:rPr lang="en-US" sz="1200" b="0" dirty="0">
                <a:solidFill>
                  <a:schemeClr val="tx1"/>
                </a:solidFill>
              </a:rPr>
              <a:t> Joint PDT CR Trigger Frame Format Part 6		Alice Chen			 [14C SP]</a:t>
            </a:r>
          </a:p>
          <a:p>
            <a:pPr lvl="1">
              <a:buFont typeface="Arial" panose="020B0604020202020204" pitchFamily="34" charset="0"/>
              <a:buChar char="•"/>
            </a:pPr>
            <a:r>
              <a:rPr lang="en-US" sz="1200" b="0" dirty="0">
                <a:solidFill>
                  <a:schemeClr val="tx1"/>
                </a:solidFill>
                <a:hlinkClick r:id="rId5"/>
              </a:rPr>
              <a:t>25/0646r4</a:t>
            </a:r>
            <a:r>
              <a:rPr lang="en-US" sz="1200" b="0" dirty="0">
                <a:solidFill>
                  <a:schemeClr val="tx1"/>
                </a:solidFill>
              </a:rPr>
              <a:t> CR for Clause 3.2						Xiaofei WANG		 [11C SP]</a:t>
            </a:r>
          </a:p>
          <a:p>
            <a:pPr lvl="1">
              <a:buFont typeface="Arial" panose="020B0604020202020204" pitchFamily="34" charset="0"/>
              <a:buChar char="•"/>
            </a:pPr>
            <a:r>
              <a:rPr lang="en-US" sz="1200" b="0" dirty="0">
                <a:solidFill>
                  <a:schemeClr val="tx1"/>
                </a:solidFill>
                <a:hlinkClick r:id="rId6"/>
              </a:rPr>
              <a:t>25/0717r4</a:t>
            </a:r>
            <a:r>
              <a:rPr lang="en-US" sz="1200" b="0" dirty="0">
                <a:solidFill>
                  <a:schemeClr val="tx1"/>
                </a:solidFill>
              </a:rPr>
              <a:t> PDT JOINT Abbreviations and Acronyms  		Akira Kishida		 	 [5C SP]</a:t>
            </a:r>
          </a:p>
          <a:p>
            <a:pPr lvl="1">
              <a:buFont typeface="Arial" panose="020B0604020202020204" pitchFamily="34" charset="0"/>
              <a:buChar char="•"/>
            </a:pPr>
            <a:r>
              <a:rPr lang="en-US" sz="1200" b="0" dirty="0">
                <a:solidFill>
                  <a:schemeClr val="tx1"/>
                </a:solidFill>
                <a:hlinkClick r:id="rId7"/>
              </a:rPr>
              <a:t>25/0773r1</a:t>
            </a:r>
            <a:r>
              <a:rPr lang="en-US" sz="1200" b="0" dirty="0">
                <a:solidFill>
                  <a:schemeClr val="tx1"/>
                </a:solidFill>
              </a:rPr>
              <a:t> CR-Joint </a:t>
            </a:r>
            <a:r>
              <a:rPr lang="en-US" sz="1200" b="0" dirty="0" err="1">
                <a:solidFill>
                  <a:schemeClr val="tx1"/>
                </a:solidFill>
              </a:rPr>
              <a:t>CIDs_in</a:t>
            </a:r>
            <a:r>
              <a:rPr lang="en-US" sz="1200" b="0" dirty="0">
                <a:solidFill>
                  <a:schemeClr val="tx1"/>
                </a:solidFill>
              </a:rPr>
              <a:t> 9.3.1.19NDPA frame format		Juan Fang			 [7C SP]</a:t>
            </a:r>
            <a:endParaRPr lang="en-GB" sz="1200" dirty="0">
              <a:solidFill>
                <a:schemeClr val="bg1">
                  <a:lumMod val="65000"/>
                </a:schemeClr>
              </a:solidFill>
            </a:endParaRPr>
          </a:p>
          <a:p>
            <a:pPr>
              <a:buFont typeface="Arial" panose="020B0604020202020204" pitchFamily="34" charset="0"/>
              <a:buChar char="•"/>
            </a:pPr>
            <a:endParaRPr lang="en-GB" sz="1800" dirty="0"/>
          </a:p>
          <a:p>
            <a:endParaRPr lang="en-US" sz="1400" dirty="0"/>
          </a:p>
        </p:txBody>
      </p:sp>
      <p:sp>
        <p:nvSpPr>
          <p:cNvPr id="4" name="Slide Number Placeholder 3">
            <a:extLst>
              <a:ext uri="{FF2B5EF4-FFF2-40B4-BE49-F238E27FC236}">
                <a16:creationId xmlns:a16="http://schemas.microsoft.com/office/drawing/2014/main" id="{97230665-EAA3-9083-E3CE-5CF3064F38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1652020-C396-D635-D713-64593E251EF1}"/>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737B86F-585D-D02F-585B-806FD9F11FA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85043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56CAC599-A324-2076-1C08-4E78F2098B8E}"/>
              </a:ext>
            </a:extLst>
          </p:cNvPr>
          <p:cNvSpPr>
            <a:spLocks noGrp="1"/>
          </p:cNvSpPr>
          <p:nvPr>
            <p:ph idx="1"/>
          </p:nvPr>
        </p:nvSpPr>
        <p:spPr>
          <a:xfrm>
            <a:off x="685800" y="1524000"/>
            <a:ext cx="7770813" cy="4951413"/>
          </a:xfrm>
        </p:spPr>
        <p:txBody>
          <a:bodyPr/>
          <a:lstStyle/>
          <a:p>
            <a:pPr marL="342900" marR="0" lvl="0" indent="-342900">
              <a:spcBef>
                <a:spcPts val="0"/>
              </a:spcBef>
              <a:spcAft>
                <a:spcPts val="1200"/>
              </a:spcAft>
              <a:buFont typeface="Times New Roman" panose="02020603050405020304" pitchFamily="18" charset="0"/>
              <a:buChar char="-"/>
            </a:pPr>
            <a:r>
              <a:rPr lang="en-US" sz="900" b="1" dirty="0">
                <a:solidFill>
                  <a:srgbClr val="FF0000"/>
                </a:solidFill>
                <a:effectLst/>
                <a:highlight>
                  <a:srgbClr val="00FFFF"/>
                </a:highlight>
                <a:latin typeface="Times New Roman" panose="02020603050405020304" pitchFamily="18" charset="0"/>
                <a:ea typeface="Times New Roman" panose="02020603050405020304" pitchFamily="18" charset="0"/>
              </a:rPr>
              <a:t>March 17-21 			(Monday-Friday) 						 	Holiday</a:t>
            </a:r>
            <a:endParaRPr lang="en-US" sz="9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May 26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May 29 				(Thursday) 		 	–  Joint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02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05 				(Thursday) 		 	 – MAC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09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12 				(Thursday) 		 	 – Joint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16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19				(Thursday) 		 	–  MAC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23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26 				(Thursday) 		 	 – Joint*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June 30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dirty="0">
                <a:solidFill>
                  <a:schemeClr val="tx1"/>
                </a:solidFill>
                <a:latin typeface="Times New Roman" panose="02020603050405020304" pitchFamily="18" charset="0"/>
                <a:ea typeface="Times New Roman" panose="02020603050405020304" pitchFamily="18" charset="0"/>
              </a:rPr>
              <a:t>July</a:t>
            </a:r>
            <a:r>
              <a:rPr lang="en-US" sz="900" b="1" dirty="0">
                <a:solidFill>
                  <a:schemeClr val="tx1"/>
                </a:solidFill>
                <a:effectLst/>
                <a:latin typeface="Times New Roman" panose="02020603050405020304" pitchFamily="18" charset="0"/>
                <a:ea typeface="Times New Roman" panose="02020603050405020304" pitchFamily="18" charset="0"/>
              </a:rPr>
              <a:t> 03 				(Thursday)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10:00-12:00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b="1" dirty="0">
                <a:solidFill>
                  <a:schemeClr val="tx1"/>
                </a:solidFill>
                <a:effectLst/>
                <a:latin typeface="Times New Roman" panose="02020603050405020304" pitchFamily="18" charset="0"/>
                <a:ea typeface="Times New Roman" panose="02020603050405020304" pitchFamily="18" charset="0"/>
              </a:rPr>
              <a:t>July 07 				(Monday)			 –</a:t>
            </a:r>
            <a:r>
              <a:rPr lang="en-US" sz="900" dirty="0">
                <a:solidFill>
                  <a:schemeClr val="tx1"/>
                </a:solidFill>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MAC				19:00-21:00 ET</a:t>
            </a:r>
            <a:endParaRPr lang="en-US" sz="9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900" dirty="0">
                <a:solidFill>
                  <a:schemeClr val="tx1"/>
                </a:solidFill>
                <a:latin typeface="Times New Roman" panose="02020603050405020304" pitchFamily="18" charset="0"/>
                <a:ea typeface="Times New Roman" panose="02020603050405020304" pitchFamily="18" charset="0"/>
              </a:rPr>
              <a:t>July</a:t>
            </a:r>
            <a:r>
              <a:rPr lang="en-US" sz="900" b="1" dirty="0">
                <a:solidFill>
                  <a:schemeClr val="tx1"/>
                </a:solidFill>
                <a:effectLst/>
                <a:latin typeface="Times New Roman" panose="02020603050405020304" pitchFamily="18" charset="0"/>
                <a:ea typeface="Times New Roman" panose="02020603050405020304" pitchFamily="18" charset="0"/>
              </a:rPr>
              <a:t> 10 				 (Thursday) 		 	– Joint*	</a:t>
            </a:r>
            <a:r>
              <a:rPr lang="en-GB" sz="900" b="1" dirty="0">
                <a:solidFill>
                  <a:schemeClr val="tx1"/>
                </a:solidFill>
                <a:effectLst/>
                <a:latin typeface="Times New Roman" panose="02020603050405020304" pitchFamily="18" charset="0"/>
                <a:ea typeface="Times New Roman" panose="02020603050405020304" pitchFamily="18" charset="0"/>
              </a:rPr>
              <a:t>			</a:t>
            </a:r>
            <a:r>
              <a:rPr lang="en-US" sz="900" b="1" dirty="0">
                <a:solidFill>
                  <a:schemeClr val="tx1"/>
                </a:solidFill>
                <a:effectLst/>
                <a:latin typeface="Times New Roman" panose="02020603050405020304" pitchFamily="18" charset="0"/>
                <a:ea typeface="Times New Roman" panose="02020603050405020304" pitchFamily="18" charset="0"/>
              </a:rPr>
              <a:t>10:00-12:00 ET </a:t>
            </a:r>
          </a:p>
          <a:p>
            <a:pPr>
              <a:spcBef>
                <a:spcPts val="0"/>
              </a:spcBef>
              <a:spcAft>
                <a:spcPts val="1200"/>
              </a:spcAft>
              <a:buFont typeface="Times New Roman" panose="02020603050405020304" pitchFamily="18" charset="0"/>
              <a:buChar char="-"/>
            </a:pPr>
            <a:r>
              <a:rPr lang="en-US" sz="900" b="1" dirty="0">
                <a:solidFill>
                  <a:srgbClr val="FF0000"/>
                </a:solidFill>
                <a:effectLst/>
                <a:highlight>
                  <a:srgbClr val="00FFFF"/>
                </a:highlight>
                <a:latin typeface="Times New Roman" panose="02020603050405020304" pitchFamily="18" charset="0"/>
                <a:ea typeface="Times New Roman" panose="02020603050405020304" pitchFamily="18" charset="0"/>
              </a:rPr>
              <a:t>July 14-18				(Monday-Friday) 							Holiday</a:t>
            </a:r>
            <a:endParaRPr lang="en-US" sz="9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800" b="0" dirty="0">
                <a:solidFill>
                  <a:schemeClr val="tx1"/>
                </a:solidFill>
                <a:latin typeface="Times New Roman" panose="02020603050405020304" pitchFamily="18" charset="0"/>
                <a:ea typeface="Times New Roman" panose="02020603050405020304" pitchFamily="18" charset="0"/>
              </a:rPr>
              <a:t>* TGbn joint session during which there can be motions, subject to WG chair approval and with 10-day advanced notice. PHY ad-hoc session to be announced 10 days in advance.</a:t>
            </a:r>
            <a:endParaRPr lang="en-US" sz="9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0" name="Content Placeholder 9">
            <a:extLst>
              <a:ext uri="{FF2B5EF4-FFF2-40B4-BE49-F238E27FC236}">
                <a16:creationId xmlns:a16="http://schemas.microsoft.com/office/drawing/2014/main" id="{8772EFE4-209D-2B53-FDA5-85A062C85214}"/>
              </a:ext>
            </a:extLst>
          </p:cNvPr>
          <p:cNvSpPr>
            <a:spLocks noGrp="1"/>
          </p:cNvSpPr>
          <p:nvPr>
            <p:ph idx="1"/>
          </p:nvPr>
        </p:nvSpPr>
        <p:spPr/>
        <p:txBody>
          <a:bodyPr/>
          <a:lstStyle/>
          <a:p>
            <a:r>
              <a:rPr lang="en-US" dirty="0"/>
              <a:t>2-day PHY/3-day MAC ad-hoc (hybrid mode)</a:t>
            </a:r>
          </a:p>
          <a:p>
            <a:r>
              <a:rPr lang="en-US" dirty="0"/>
              <a:t>San Diego, CA, September 10-12, 2025</a:t>
            </a:r>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July 2025</a:t>
            </a:r>
          </a:p>
        </p:txBody>
      </p:sp>
      <p:sp>
        <p:nvSpPr>
          <p:cNvPr id="10" name="Content Placeholder 9">
            <a:extLst>
              <a:ext uri="{FF2B5EF4-FFF2-40B4-BE49-F238E27FC236}">
                <a16:creationId xmlns:a16="http://schemas.microsoft.com/office/drawing/2014/main" id="{B914A984-B122-AEBD-89FC-1D96D7AB16F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255925</TotalTime>
  <Words>10236</Words>
  <Application>Microsoft Office PowerPoint</Application>
  <PresentationFormat>On-screen Show (4:3)</PresentationFormat>
  <Paragraphs>1476</Paragraphs>
  <Slides>66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6"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2025 Meeting Agenda</vt:lpstr>
      <vt:lpstr>IEEE 802.11 TGbn: Enhancements for Ultra High Reliability (UHR) WLAN Task Group</vt:lpstr>
      <vt:lpstr>Registration for the May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PDT/CR Submissions List 8</vt:lpstr>
      <vt:lpstr>PDT/CR Submissions List 8</vt:lpstr>
      <vt:lpstr>Submissions List 1</vt:lpstr>
      <vt:lpstr>Pending SPs 1</vt:lpstr>
      <vt:lpstr>Monday Joint Agenda–AM2</vt:lpstr>
      <vt:lpstr>Announcements</vt:lpstr>
      <vt:lpstr>Summary from March F2F meeting</vt:lpstr>
      <vt:lpstr>Approve TG Minutes</vt:lpstr>
      <vt:lpstr>PDTs/CRs/Submissions</vt:lpstr>
      <vt:lpstr>Monday PHY Agenda–PM1</vt:lpstr>
      <vt:lpstr>Monday PHY Agenda–PM1-Cont</vt:lpstr>
      <vt:lpstr>Monday MAC Agenda–PM1</vt:lpstr>
      <vt:lpstr>Tuesday MAC Agenda–AM1</vt:lpstr>
      <vt:lpstr>Tuesday PHY Agenda–AM2</vt:lpstr>
      <vt:lpstr>Tuesday MAC Agenda–AM2</vt:lpstr>
      <vt:lpstr>Tuesday PHY Agenda–PM2</vt:lpstr>
      <vt:lpstr>Tuesday MAC Agenda–PM2</vt:lpstr>
      <vt:lpstr>Wednesday PHY Agenda–AM1</vt:lpstr>
      <vt:lpstr>Wednesday MAC Agenda–AM1</vt:lpstr>
      <vt:lpstr>Wednesday PHY Agenda–AM2</vt:lpstr>
      <vt:lpstr>Wednesday MAC Agenda–AM2</vt:lpstr>
      <vt:lpstr>Wednesday PHY Agenda–PM2</vt:lpstr>
      <vt:lpstr>Wednesday MAC Agenda–PM2</vt:lpstr>
      <vt:lpstr>Thursday PHY Agenda–AM1</vt:lpstr>
      <vt:lpstr>Thursday PHY Agenda–AM1 – Part 2</vt:lpstr>
      <vt:lpstr>Thursday MAC Agenda–AM1</vt:lpstr>
      <vt:lpstr>Thursday Joint Agenda–AM2</vt:lpstr>
      <vt:lpstr>Straw Poll (Jay)</vt:lpstr>
      <vt:lpstr>SP (Alice)</vt:lpstr>
      <vt:lpstr>Alice (SP2)</vt:lpstr>
      <vt:lpstr>Alice SP 3</vt:lpstr>
      <vt:lpstr>PDTs/CRs/Submissions</vt:lpstr>
      <vt:lpstr>Thursday Joint Agenda–PM2</vt:lpstr>
      <vt:lpstr>Straw Polls (50 mins) </vt:lpstr>
      <vt:lpstr>Teleconference Plan</vt:lpstr>
      <vt:lpstr>Ad-hoc Plan </vt:lpstr>
      <vt:lpstr>TGbn Timeline And Status</vt:lpstr>
      <vt:lpstr>Goals for July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2025-05-15T13:35:14Z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