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584" r:id="rId24"/>
    <p:sldId id="1583" r:id="rId25"/>
    <p:sldId id="1587" r:id="rId26"/>
    <p:sldId id="1586" r:id="rId27"/>
    <p:sldId id="1429" r:id="rId28"/>
    <p:sldId id="1588" r:id="rId29"/>
    <p:sldId id="1589" r:id="rId30"/>
    <p:sldId id="1448" r:id="rId31"/>
    <p:sldId id="1006" r:id="rId32"/>
    <p:sldId id="1178" r:id="rId33"/>
    <p:sldId id="1023" r:id="rId34"/>
    <p:sldId id="1024" r:id="rId35"/>
    <p:sldId id="1520" r:id="rId36"/>
    <p:sldId id="1496" r:id="rId37"/>
    <p:sldId id="1590" r:id="rId38"/>
    <p:sldId id="1569" r:id="rId39"/>
    <p:sldId id="1591" r:id="rId40"/>
    <p:sldId id="1570" r:id="rId41"/>
    <p:sldId id="1571" r:id="rId42"/>
    <p:sldId id="1572" r:id="rId43"/>
    <p:sldId id="1573" r:id="rId44"/>
    <p:sldId id="1594" r:id="rId45"/>
    <p:sldId id="1575" r:id="rId46"/>
    <p:sldId id="1576" r:id="rId47"/>
    <p:sldId id="1577" r:id="rId48"/>
    <p:sldId id="1578" r:id="rId49"/>
    <p:sldId id="1579" r:id="rId50"/>
    <p:sldId id="1574" r:id="rId51"/>
    <p:sldId id="1595" r:id="rId52"/>
    <p:sldId id="1581" r:id="rId53"/>
    <p:sldId id="1508" r:id="rId54"/>
    <p:sldId id="1593" r:id="rId55"/>
    <p:sldId id="356" r:id="rId56"/>
    <p:sldId id="1596" r:id="rId57"/>
    <p:sldId id="1390" r:id="rId58"/>
    <p:sldId id="1424" r:id="rId59"/>
    <p:sldId id="997" r:id="rId60"/>
    <p:sldId id="1564" r:id="rId61"/>
    <p:sldId id="1592" r:id="rId62"/>
    <p:sldId id="362" r:id="rId63"/>
    <p:sldId id="1494" r:id="rId64"/>
    <p:sldId id="1034" r:id="rId65"/>
    <p:sldId id="323" r:id="rId6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6734D3-8E7C-42BC-9DE3-F10657D3ECDA}" v="363" dt="2025-05-15T07:55:10.3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pChg chg="mod">
          <ac:chgData name="Alfred Asterjadhi" userId="39de57b9-85c0-4fd1-aaac-8ca2b6560ad0" providerId="ADAL" clId="{89E0D6AD-A873-475F-87A1-A386DD6C72F3}" dt="2025-04-01T00:50:51.612" v="12" actId="6549"/>
          <ac:spMkLst>
            <pc:docMk/>
            <pc:sldMk cId="0" sldId="256"/>
            <ac:spMk id="3074" creationId="{00000000-0000-0000-0000-000000000000}"/>
          </ac:spMkLst>
        </pc:spChg>
      </pc:sldChg>
      <pc:sldMasterChg chg="modSp mod">
        <pc:chgData name="Alfred Asterjadhi" userId="39de57b9-85c0-4fd1-aaac-8ca2b6560ad0" providerId="ADAL" clId="{89E0D6AD-A873-475F-87A1-A386DD6C72F3}" dt="2025-04-01T00:50:34.843" v="6" actId="6549"/>
        <pc:sldMasterMkLst>
          <pc:docMk/>
          <pc:sldMasterMk cId="0" sldId="2147483648"/>
        </pc:sldMasterMkLst>
        <pc:spChg chg="mod">
          <ac:chgData name="Alfred Asterjadhi" userId="39de57b9-85c0-4fd1-aaac-8ca2b6560ad0" providerId="ADAL" clId="{89E0D6AD-A873-475F-87A1-A386DD6C72F3}" dt="2025-04-01T00:50:34.843" v="6" actId="6549"/>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ldChg>
      <pc:sldChg chg="modSp mod">
        <pc:chgData name="Alfred Asterjadhi" userId="39de57b9-85c0-4fd1-aaac-8ca2b6560ad0" providerId="ADAL" clId="{20C04A7C-C7CF-4EAA-88F9-CE4E5F5C1CFC}" dt="2025-01-12T23:42:30.492" v="6249" actId="20577"/>
        <pc:sldMkLst>
          <pc:docMk/>
          <pc:sldMk cId="0" sldId="257"/>
        </pc:sldMkLst>
      </pc:sldChg>
      <pc:sldChg chg="modSp mod">
        <pc:chgData name="Alfred Asterjadhi" userId="39de57b9-85c0-4fd1-aaac-8ca2b6560ad0" providerId="ADAL" clId="{20C04A7C-C7CF-4EAA-88F9-CE4E5F5C1CFC}" dt="2025-01-06T15:44:53.361" v="1263" actId="313"/>
        <pc:sldMkLst>
          <pc:docMk/>
          <pc:sldMk cId="3254182675" sldId="258"/>
        </pc:sldMkLst>
      </pc:sldChg>
      <pc:sldChg chg="modSp mod">
        <pc:chgData name="Alfred Asterjadhi" userId="39de57b9-85c0-4fd1-aaac-8ca2b6560ad0" providerId="ADAL" clId="{20C04A7C-C7CF-4EAA-88F9-CE4E5F5C1CFC}" dt="2025-01-06T15:44:54.312" v="1265" actId="313"/>
        <pc:sldMkLst>
          <pc:docMk/>
          <pc:sldMk cId="3136880362" sldId="260"/>
        </pc:sldMkLst>
      </pc:sldChg>
      <pc:sldChg chg="modSp mod">
        <pc:chgData name="Alfred Asterjadhi" userId="39de57b9-85c0-4fd1-aaac-8ca2b6560ad0" providerId="ADAL" clId="{20C04A7C-C7CF-4EAA-88F9-CE4E5F5C1CFC}" dt="2025-01-06T15:44:55.177" v="1267" actId="313"/>
        <pc:sldMkLst>
          <pc:docMk/>
          <pc:sldMk cId="1676196551" sldId="261"/>
        </pc:sldMkLst>
      </pc:sldChg>
      <pc:sldChg chg="modSp mod">
        <pc:chgData name="Alfred Asterjadhi" userId="39de57b9-85c0-4fd1-aaac-8ca2b6560ad0" providerId="ADAL" clId="{20C04A7C-C7CF-4EAA-88F9-CE4E5F5C1CFC}" dt="2025-01-06T15:44:55.639" v="1268" actId="313"/>
        <pc:sldMkLst>
          <pc:docMk/>
          <pc:sldMk cId="2927177891" sldId="263"/>
        </pc:sldMkLst>
      </pc:sldChg>
      <pc:sldChg chg="modSp mod">
        <pc:chgData name="Alfred Asterjadhi" userId="39de57b9-85c0-4fd1-aaac-8ca2b6560ad0" providerId="ADAL" clId="{20C04A7C-C7CF-4EAA-88F9-CE4E5F5C1CFC}" dt="2025-01-06T15:44:56.039" v="1269" actId="313"/>
        <pc:sldMkLst>
          <pc:docMk/>
          <pc:sldMk cId="4277600907" sldId="264"/>
        </pc:sldMkLst>
      </pc:sldChg>
      <pc:sldChg chg="modSp mod">
        <pc:chgData name="Alfred Asterjadhi" userId="39de57b9-85c0-4fd1-aaac-8ca2b6560ad0" providerId="ADAL" clId="{20C04A7C-C7CF-4EAA-88F9-CE4E5F5C1CFC}" dt="2025-01-06T15:44:56.240" v="1270" actId="313"/>
        <pc:sldMkLst>
          <pc:docMk/>
          <pc:sldMk cId="2436815634" sldId="265"/>
        </pc:sldMkLst>
      </pc:sldChg>
      <pc:sldChg chg="modSp mod">
        <pc:chgData name="Alfred Asterjadhi" userId="39de57b9-85c0-4fd1-aaac-8ca2b6560ad0" providerId="ADAL" clId="{20C04A7C-C7CF-4EAA-88F9-CE4E5F5C1CFC}" dt="2025-01-06T15:44:56.389" v="1271" actId="313"/>
        <pc:sldMkLst>
          <pc:docMk/>
          <pc:sldMk cId="2400177835" sldId="266"/>
        </pc:sldMkLst>
      </pc:sldChg>
      <pc:sldChg chg="modSp mod">
        <pc:chgData name="Alfred Asterjadhi" userId="39de57b9-85c0-4fd1-aaac-8ca2b6560ad0" providerId="ADAL" clId="{20C04A7C-C7CF-4EAA-88F9-CE4E5F5C1CFC}" dt="2025-01-06T15:44:57.409" v="1276" actId="313"/>
        <pc:sldMkLst>
          <pc:docMk/>
          <pc:sldMk cId="132832093" sldId="267"/>
        </pc:sldMkLst>
      </pc:sldChg>
      <pc:sldChg chg="modSp mod">
        <pc:chgData name="Alfred Asterjadhi" userId="39de57b9-85c0-4fd1-aaac-8ca2b6560ad0" providerId="ADAL" clId="{20C04A7C-C7CF-4EAA-88F9-CE4E5F5C1CFC}" dt="2025-01-12T09:13:57.960" v="5915" actId="20577"/>
        <pc:sldMkLst>
          <pc:docMk/>
          <pc:sldMk cId="3976818858" sldId="269"/>
        </pc:sldMkLst>
      </pc:sldChg>
      <pc:sldChg chg="modSp mod">
        <pc:chgData name="Alfred Asterjadhi" userId="39de57b9-85c0-4fd1-aaac-8ca2b6560ad0" providerId="ADAL" clId="{20C04A7C-C7CF-4EAA-88F9-CE4E5F5C1CFC}" dt="2025-01-06T15:44:56.563" v="1272" actId="313"/>
        <pc:sldMkLst>
          <pc:docMk/>
          <pc:sldMk cId="3387863760" sldId="270"/>
        </pc:sldMkLst>
      </pc:sldChg>
      <pc:sldChg chg="modSp mod">
        <pc:chgData name="Alfred Asterjadhi" userId="39de57b9-85c0-4fd1-aaac-8ca2b6560ad0" providerId="ADAL" clId="{20C04A7C-C7CF-4EAA-88F9-CE4E5F5C1CFC}" dt="2025-01-06T15:44:57.615" v="1277" actId="313"/>
        <pc:sldMkLst>
          <pc:docMk/>
          <pc:sldMk cId="2243228416" sldId="299"/>
        </pc:sldMkLst>
      </pc:sldChg>
      <pc:sldChg chg="modSp mod">
        <pc:chgData name="Alfred Asterjadhi" userId="39de57b9-85c0-4fd1-aaac-8ca2b6560ad0" providerId="ADAL" clId="{20C04A7C-C7CF-4EAA-88F9-CE4E5F5C1CFC}" dt="2025-01-06T15:45:09.481" v="1330" actId="313"/>
        <pc:sldMkLst>
          <pc:docMk/>
          <pc:sldMk cId="1677969607" sldId="323"/>
        </pc:sldMkLst>
      </pc:sldChg>
      <pc:sldChg chg="modSp mod">
        <pc:chgData name="Alfred Asterjadhi" userId="39de57b9-85c0-4fd1-aaac-8ca2b6560ad0" providerId="ADAL" clId="{20C04A7C-C7CF-4EAA-88F9-CE4E5F5C1CFC}" dt="2025-01-06T15:44:54.799" v="1266" actId="313"/>
        <pc:sldMkLst>
          <pc:docMk/>
          <pc:sldMk cId="1908471061" sldId="328"/>
        </pc:sldMkLst>
      </pc:sldChg>
      <pc:sldChg chg="modSp mod">
        <pc:chgData name="Alfred Asterjadhi" userId="39de57b9-85c0-4fd1-aaac-8ca2b6560ad0" providerId="ADAL" clId="{20C04A7C-C7CF-4EAA-88F9-CE4E5F5C1CFC}" dt="2025-01-06T15:44:56.699" v="1273" actId="313"/>
        <pc:sldMkLst>
          <pc:docMk/>
          <pc:sldMk cId="15571502" sldId="330"/>
        </pc:sldMkLst>
      </pc:sldChg>
      <pc:sldChg chg="modSp mod">
        <pc:chgData name="Alfred Asterjadhi" userId="39de57b9-85c0-4fd1-aaac-8ca2b6560ad0" providerId="ADAL" clId="{20C04A7C-C7CF-4EAA-88F9-CE4E5F5C1CFC}" dt="2025-01-06T15:44:57.039" v="1274" actId="313"/>
        <pc:sldMkLst>
          <pc:docMk/>
          <pc:sldMk cId="3200711991" sldId="331"/>
        </pc:sldMkLst>
      </pc:sldChg>
      <pc:sldChg chg="modSp mod">
        <pc:chgData name="Alfred Asterjadhi" userId="39de57b9-85c0-4fd1-aaac-8ca2b6560ad0" providerId="ADAL" clId="{20C04A7C-C7CF-4EAA-88F9-CE4E5F5C1CFC}" dt="2025-01-06T15:44:57.226" v="1275" actId="313"/>
        <pc:sldMkLst>
          <pc:docMk/>
          <pc:sldMk cId="2409609221" sldId="332"/>
        </pc:sldMkLst>
      </pc:sldChg>
      <pc:sldChg chg="modSp mod">
        <pc:chgData name="Alfred Asterjadhi" userId="39de57b9-85c0-4fd1-aaac-8ca2b6560ad0" providerId="ADAL" clId="{20C04A7C-C7CF-4EAA-88F9-CE4E5F5C1CFC}" dt="2025-01-06T15:44:52.704" v="1262" actId="313"/>
        <pc:sldMkLst>
          <pc:docMk/>
          <pc:sldMk cId="3843208451" sldId="333"/>
        </pc:sldMkLst>
      </pc:sldChg>
      <pc:sldChg chg="modSp mod">
        <pc:chgData name="Alfred Asterjadhi" userId="39de57b9-85c0-4fd1-aaac-8ca2b6560ad0" providerId="ADAL" clId="{20C04A7C-C7CF-4EAA-88F9-CE4E5F5C1CFC}" dt="2025-01-06T15:44:53.872" v="1264" actId="313"/>
        <pc:sldMkLst>
          <pc:docMk/>
          <pc:sldMk cId="3977221359" sldId="340"/>
        </pc:sldMkLst>
      </pc:sldChg>
      <pc:sldChg chg="modSp mod">
        <pc:chgData name="Alfred Asterjadhi" userId="39de57b9-85c0-4fd1-aaac-8ca2b6560ad0" providerId="ADAL" clId="{20C04A7C-C7CF-4EAA-88F9-CE4E5F5C1CFC}" dt="2025-01-16T07:06:44.449" v="16295" actId="20577"/>
        <pc:sldMkLst>
          <pc:docMk/>
          <pc:sldMk cId="3930036297" sldId="356"/>
        </pc:sldMkLst>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ldChg>
      <pc:sldChg chg="addSp delSp modSp mod chgLayout">
        <pc:chgData name="Alfred Asterjadhi" userId="39de57b9-85c0-4fd1-aaac-8ca2b6560ad0" providerId="ADAL" clId="{20C04A7C-C7CF-4EAA-88F9-CE4E5F5C1CFC}" dt="2025-01-16T08:32:04.811" v="16373" actId="207"/>
        <pc:sldMkLst>
          <pc:docMk/>
          <pc:sldMk cId="3140364693" sldId="997"/>
        </pc:sldMkLst>
      </pc:sldChg>
      <pc:sldChg chg="modSp mod">
        <pc:chgData name="Alfred Asterjadhi" userId="39de57b9-85c0-4fd1-aaac-8ca2b6560ad0" providerId="ADAL" clId="{20C04A7C-C7CF-4EAA-88F9-CE4E5F5C1CFC}" dt="2025-01-13T01:54:05.180" v="8406" actId="13926"/>
        <pc:sldMkLst>
          <pc:docMk/>
          <pc:sldMk cId="3233208257" sldId="1006"/>
        </pc:sldMkLst>
      </pc:sldChg>
      <pc:sldChg chg="modSp mod">
        <pc:chgData name="Alfred Asterjadhi" userId="39de57b9-85c0-4fd1-aaac-8ca2b6560ad0" providerId="ADAL" clId="{20C04A7C-C7CF-4EAA-88F9-CE4E5F5C1CFC}" dt="2025-01-13T01:23:23.100" v="8137" actId="207"/>
        <pc:sldMkLst>
          <pc:docMk/>
          <pc:sldMk cId="4200130042" sldId="1023"/>
        </pc:sldMkLst>
      </pc:sldChg>
      <pc:sldChg chg="modSp mod">
        <pc:chgData name="Alfred Asterjadhi" userId="39de57b9-85c0-4fd1-aaac-8ca2b6560ad0" providerId="ADAL" clId="{20C04A7C-C7CF-4EAA-88F9-CE4E5F5C1CFC}" dt="2025-01-13T01:43:13.216" v="8217" actId="13926"/>
        <pc:sldMkLst>
          <pc:docMk/>
          <pc:sldMk cId="793576429" sldId="1024"/>
        </pc:sldMkLst>
      </pc:sldChg>
      <pc:sldChg chg="addSp delSp modSp mod chgLayout">
        <pc:chgData name="Alfred Asterjadhi" userId="39de57b9-85c0-4fd1-aaac-8ca2b6560ad0" providerId="ADAL" clId="{20C04A7C-C7CF-4EAA-88F9-CE4E5F5C1CFC}" dt="2025-01-13T02:56:22.947" v="8679" actId="207"/>
        <pc:sldMkLst>
          <pc:docMk/>
          <pc:sldMk cId="3287547131" sldId="1028"/>
        </pc:sldMkLst>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20T17:44:27.001" v="9407" actId="13926"/>
        <pc:sldMkLst>
          <pc:docMk/>
          <pc:sldMk cId="3930036297" sldId="356"/>
        </pc:sldMkLst>
        <pc:spChg chg="mod">
          <ac:chgData name="Alfred Asterjadhi" userId="39de57b9-85c0-4fd1-aaac-8ca2b6560ad0" providerId="ADAL" clId="{6F91C6B6-C7CD-4B50-9CF6-479980899DB7}" dt="2025-03-20T17:44:27.001" v="9407" actId="13926"/>
          <ac:spMkLst>
            <pc:docMk/>
            <pc:sldMk cId="3930036297" sldId="356"/>
            <ac:spMk id="2" creationId="{4B5F0D0E-8BB7-48AB-9160-728B8B3399A2}"/>
          </ac:spMkLst>
        </pc:spChg>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graphicFrameChg chg="mod modGraphic">
          <ac:chgData name="Alfred Asterjadhi" userId="39de57b9-85c0-4fd1-aaac-8ca2b6560ad0" providerId="ADAL" clId="{6F91C6B6-C7CD-4B50-9CF6-479980899DB7}" dt="2025-03-20T17:45:32.262" v="9423"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pChg chg="mod">
          <ac:chgData name="Alfred Asterjadhi" userId="39de57b9-85c0-4fd1-aaac-8ca2b6560ad0" providerId="ADAL" clId="{6F91C6B6-C7CD-4B50-9CF6-479980899DB7}" dt="2025-03-13T23:47:12.136" v="9404" actId="6549"/>
          <ac:spMkLst>
            <pc:docMk/>
            <pc:sldMasterMk cId="0" sldId="2147483648"/>
            <ac:spMk id="10" creationId="{00000000-0000-0000-0000-000000000000}"/>
          </ac:spMkLst>
        </pc:sp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15T08:18:03.866" v="4889" actId="20577"/>
      <pc:docMkLst>
        <pc:docMk/>
      </pc:docMkLst>
      <pc:sldChg chg="modSp mod">
        <pc:chgData name="Alfred Asterjadhi" userId="39de57b9-85c0-4fd1-aaac-8ca2b6560ad0" providerId="ADAL" clId="{A86734D3-8E7C-42BC-9DE3-F10657D3ECDA}" dt="2025-05-12T08:00:31.135" v="2814" actId="6549"/>
        <pc:sldMkLst>
          <pc:docMk/>
          <pc:sldMk cId="3976818858" sldId="269"/>
        </pc:sldMkLst>
        <pc:graphicFrameChg chg="mod modGraphic">
          <ac:chgData name="Alfred Asterjadhi" userId="39de57b9-85c0-4fd1-aaac-8ca2b6560ad0" providerId="ADAL" clId="{A86734D3-8E7C-42BC-9DE3-F10657D3ECDA}" dt="2025-05-12T08:00:31.135" v="2814"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86734D3-8E7C-42BC-9DE3-F10657D3ECDA}" dt="2025-05-13T00:29:46.330" v="3407" actId="313"/>
        <pc:sldMkLst>
          <pc:docMk/>
          <pc:sldMk cId="2243228416" sldId="299"/>
        </pc:sldMkLst>
        <pc:spChg chg="mod">
          <ac:chgData name="Alfred Asterjadhi" userId="39de57b9-85c0-4fd1-aaac-8ca2b6560ad0" providerId="ADAL" clId="{A86734D3-8E7C-42BC-9DE3-F10657D3ECDA}" dt="2025-05-13T00:29:45.392" v="3405" actId="313"/>
          <ac:spMkLst>
            <pc:docMk/>
            <pc:sldMk cId="2243228416" sldId="299"/>
            <ac:spMk id="3" creationId="{3857177C-4F12-41D1-AB93-6925069E5DB9}"/>
          </ac:spMkLst>
        </pc:spChg>
        <pc:spChg chg="mod">
          <ac:chgData name="Alfred Asterjadhi" userId="39de57b9-85c0-4fd1-aaac-8ca2b6560ad0" providerId="ADAL" clId="{A86734D3-8E7C-42BC-9DE3-F10657D3ECDA}" dt="2025-05-13T00:29:46.330" v="3407" actId="313"/>
          <ac:spMkLst>
            <pc:docMk/>
            <pc:sldMk cId="2243228416" sldId="299"/>
            <ac:spMk id="17" creationId="{442A1050-6527-4B2E-A943-E125D6B48B52}"/>
          </ac:spMkLst>
        </pc:spChg>
      </pc:sldChg>
      <pc:sldChg chg="addSp modSp mod">
        <pc:chgData name="Alfred Asterjadhi" userId="39de57b9-85c0-4fd1-aaac-8ca2b6560ad0" providerId="ADAL" clId="{A86734D3-8E7C-42BC-9DE3-F10657D3ECDA}" dt="2025-05-15T07:53:19.391" v="4855" actId="6549"/>
        <pc:sldMkLst>
          <pc:docMk/>
          <pc:sldMk cId="3930036297" sldId="356"/>
        </pc:sldMkLst>
        <pc:spChg chg="mod">
          <ac:chgData name="Alfred Asterjadhi" userId="39de57b9-85c0-4fd1-aaac-8ca2b6560ad0" providerId="ADAL" clId="{A86734D3-8E7C-42BC-9DE3-F10657D3ECDA}" dt="2025-05-15T07:38:20.825" v="4786" actId="13926"/>
          <ac:spMkLst>
            <pc:docMk/>
            <pc:sldMk cId="3930036297" sldId="356"/>
            <ac:spMk id="2" creationId="{4B5F0D0E-8BB7-48AB-9160-728B8B3399A2}"/>
          </ac:spMkLst>
        </pc:spChg>
        <pc:spChg chg="mod">
          <ac:chgData name="Alfred Asterjadhi" userId="39de57b9-85c0-4fd1-aaac-8ca2b6560ad0" providerId="ADAL" clId="{A86734D3-8E7C-42BC-9DE3-F10657D3ECDA}" dt="2025-05-15T07:53:19.391" v="4855" actId="6549"/>
          <ac:spMkLst>
            <pc:docMk/>
            <pc:sldMk cId="3930036297" sldId="356"/>
            <ac:spMk id="3" creationId="{DFB0BA47-D7B6-4F95-932E-A7AA615BC440}"/>
          </ac:spMkLst>
        </pc:spChg>
        <pc:graphicFrameChg chg="add mod">
          <ac:chgData name="Alfred Asterjadhi" userId="39de57b9-85c0-4fd1-aaac-8ca2b6560ad0" providerId="ADAL" clId="{A86734D3-8E7C-42BC-9DE3-F10657D3ECDA}" dt="2025-05-15T07:36:00.673" v="4690"/>
          <ac:graphicFrameMkLst>
            <pc:docMk/>
            <pc:sldMk cId="3930036297" sldId="356"/>
            <ac:graphicFrameMk id="7" creationId="{718F03F7-F63D-CC97-0B80-F6CEBB9753EC}"/>
          </ac:graphicFrameMkLst>
        </pc:graphicFrameChg>
      </pc:sldChg>
      <pc:sldChg chg="modSp mod">
        <pc:chgData name="Alfred Asterjadhi" userId="39de57b9-85c0-4fd1-aaac-8ca2b6560ad0" providerId="ADAL" clId="{A86734D3-8E7C-42BC-9DE3-F10657D3ECDA}" dt="2025-05-13T01:32:02.034" v="3594" actId="20577"/>
        <pc:sldMkLst>
          <pc:docMk/>
          <pc:sldMk cId="3233208257" sldId="1006"/>
        </pc:sldMkLst>
        <pc:spChg chg="mod">
          <ac:chgData name="Alfred Asterjadhi" userId="39de57b9-85c0-4fd1-aaac-8ca2b6560ad0" providerId="ADAL" clId="{A86734D3-8E7C-42BC-9DE3-F10657D3ECDA}" dt="2025-05-12T11:35:31.611" v="3063" actId="13926"/>
          <ac:spMkLst>
            <pc:docMk/>
            <pc:sldMk cId="3233208257" sldId="1006"/>
            <ac:spMk id="2" creationId="{4B5F0D0E-8BB7-48AB-9160-728B8B3399A2}"/>
          </ac:spMkLst>
        </pc:spChg>
        <pc:spChg chg="mod">
          <ac:chgData name="Alfred Asterjadhi" userId="39de57b9-85c0-4fd1-aaac-8ca2b6560ad0" providerId="ADAL" clId="{A86734D3-8E7C-42BC-9DE3-F10657D3ECDA}" dt="2025-05-13T01:32:02.034" v="3594" actId="20577"/>
          <ac:spMkLst>
            <pc:docMk/>
            <pc:sldMk cId="3233208257" sldId="1006"/>
            <ac:spMk id="3" creationId="{DFB0BA47-D7B6-4F95-932E-A7AA615BC440}"/>
          </ac:spMkLst>
        </pc:spChg>
      </pc:sldChg>
      <pc:sldChg chg="modSp mod">
        <pc:chgData name="Alfred Asterjadhi" userId="39de57b9-85c0-4fd1-aaac-8ca2b6560ad0" providerId="ADAL" clId="{A86734D3-8E7C-42BC-9DE3-F10657D3ECDA}" dt="2025-05-11T16:39:26.979" v="2089" actId="6549"/>
        <pc:sldMkLst>
          <pc:docMk/>
          <pc:sldMk cId="4200130042" sldId="1023"/>
        </pc:sldMkLst>
        <pc:spChg chg="mod">
          <ac:chgData name="Alfred Asterjadhi" userId="39de57b9-85c0-4fd1-aaac-8ca2b6560ad0" providerId="ADAL" clId="{A86734D3-8E7C-42BC-9DE3-F10657D3ECDA}" dt="2025-05-11T16:39:26.979" v="2089" actId="6549"/>
          <ac:spMkLst>
            <pc:docMk/>
            <pc:sldMk cId="4200130042" sldId="1023"/>
            <ac:spMk id="3" creationId="{2682080F-BC47-47A6-E6F4-7C70F67F48F8}"/>
          </ac:spMkLst>
        </pc:spChg>
      </pc:sldChg>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pChg chg="add del mod">
          <ac:chgData name="Alfred Asterjadhi" userId="39de57b9-85c0-4fd1-aaac-8ca2b6560ad0" providerId="ADAL" clId="{A86734D3-8E7C-42BC-9DE3-F10657D3ECDA}" dt="2025-05-12T08:12:59.533" v="2851" actId="14100"/>
          <ac:spMkLst>
            <pc:docMk/>
            <pc:sldMk cId="3441807947" sldId="1178"/>
            <ac:spMk id="11" creationId="{9458135A-8216-60F1-2813-817E4D3B9978}"/>
          </ac:spMkLst>
        </pc:spChg>
      </pc:sldChg>
      <pc:sldChg chg="modSp mod">
        <pc:chgData name="Alfred Asterjadhi" userId="39de57b9-85c0-4fd1-aaac-8ca2b6560ad0" providerId="ADAL" clId="{A86734D3-8E7C-42BC-9DE3-F10657D3ECDA}" dt="2025-05-02T15:34:21.233" v="34" actId="20577"/>
        <pc:sldMkLst>
          <pc:docMk/>
          <pc:sldMk cId="1880260866" sldId="1429"/>
        </pc:sldMkLst>
        <pc:spChg chg="mod">
          <ac:chgData name="Alfred Asterjadhi" userId="39de57b9-85c0-4fd1-aaac-8ca2b6560ad0" providerId="ADAL" clId="{A86734D3-8E7C-42BC-9DE3-F10657D3ECDA}" dt="2025-05-02T15:34:21.233" v="34" actId="20577"/>
          <ac:spMkLst>
            <pc:docMk/>
            <pc:sldMk cId="1880260866" sldId="1429"/>
            <ac:spMk id="2" creationId="{7A4A9085-AAA5-95CD-1ACF-2C576098F775}"/>
          </ac:spMkLst>
        </pc:spChg>
      </pc:sldChg>
      <pc:sldChg chg="addSp modSp mod">
        <pc:chgData name="Alfred Asterjadhi" userId="39de57b9-85c0-4fd1-aaac-8ca2b6560ad0" providerId="ADAL" clId="{A86734D3-8E7C-42BC-9DE3-F10657D3ECDA}" dt="2025-05-13T01:06:22.757" v="3488" actId="13926"/>
        <pc:sldMkLst>
          <pc:docMk/>
          <pc:sldMk cId="3990395463" sldId="1496"/>
        </pc:sldMkLst>
        <pc:spChg chg="mod">
          <ac:chgData name="Alfred Asterjadhi" userId="39de57b9-85c0-4fd1-aaac-8ca2b6560ad0" providerId="ADAL" clId="{A86734D3-8E7C-42BC-9DE3-F10657D3ECDA}" dt="2025-05-13T01:06:22.757" v="3488" actId="13926"/>
          <ac:spMkLst>
            <pc:docMk/>
            <pc:sldMk cId="3990395463" sldId="1496"/>
            <ac:spMk id="2" creationId="{129D05A5-1DD6-6689-4147-B119DA88B581}"/>
          </ac:spMkLst>
        </pc:spChg>
        <pc:spChg chg="mod">
          <ac:chgData name="Alfred Asterjadhi" userId="39de57b9-85c0-4fd1-aaac-8ca2b6560ad0" providerId="ADAL" clId="{A86734D3-8E7C-42BC-9DE3-F10657D3ECDA}" dt="2025-05-13T01:06:11.920" v="3486" actId="207"/>
          <ac:spMkLst>
            <pc:docMk/>
            <pc:sldMk cId="3990395463" sldId="1496"/>
            <ac:spMk id="3" creationId="{B3040EDE-E60E-18EA-8CD1-DB9B7CC7F59E}"/>
          </ac:spMkLst>
        </pc:spChg>
      </pc:sldChg>
      <pc:sldChg chg="modSp mod">
        <pc:chgData name="Alfred Asterjadhi" userId="39de57b9-85c0-4fd1-aaac-8ca2b6560ad0" providerId="ADAL" clId="{A86734D3-8E7C-42BC-9DE3-F10657D3ECDA}" dt="2025-05-15T08:18:03.866" v="4889"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8:18:03.866" v="4889"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pChg chg="mod">
          <ac:chgData name="Alfred Asterjadhi" userId="39de57b9-85c0-4fd1-aaac-8ca2b6560ad0" providerId="ADAL" clId="{A86734D3-8E7C-42BC-9DE3-F10657D3ECDA}" dt="2025-05-13T01:26:37.086" v="3508" actId="207"/>
          <ac:spMkLst>
            <pc:docMk/>
            <pc:sldMk cId="2272934283" sldId="1520"/>
            <ac:spMk id="11" creationId="{371D8DBF-DC61-EC0E-E13B-83C463E77824}"/>
          </ac:spMkLst>
        </pc:spChg>
      </pc:sldChg>
      <pc:sldChg chg="addSp modSp mod">
        <pc:chgData name="Alfred Asterjadhi" userId="39de57b9-85c0-4fd1-aaac-8ca2b6560ad0" providerId="ADAL" clId="{A86734D3-8E7C-42BC-9DE3-F10657D3ECDA}" dt="2025-05-13T00:13:51.067" v="3215" actId="207"/>
        <pc:sldMkLst>
          <pc:docMk/>
          <pc:sldMk cId="4177526599" sldId="1569"/>
        </pc:sldMkLst>
        <pc:spChg chg="mod">
          <ac:chgData name="Alfred Asterjadhi" userId="39de57b9-85c0-4fd1-aaac-8ca2b6560ad0" providerId="ADAL" clId="{A86734D3-8E7C-42BC-9DE3-F10657D3ECDA}" dt="2025-05-13T00:12:19.191" v="3194" actId="13926"/>
          <ac:spMkLst>
            <pc:docMk/>
            <pc:sldMk cId="4177526599" sldId="1569"/>
            <ac:spMk id="2" creationId="{92105E53-4C8E-088A-BFFD-4DC9289CC3AD}"/>
          </ac:spMkLst>
        </pc:spChg>
        <pc:spChg chg="mod">
          <ac:chgData name="Alfred Asterjadhi" userId="39de57b9-85c0-4fd1-aaac-8ca2b6560ad0" providerId="ADAL" clId="{A86734D3-8E7C-42BC-9DE3-F10657D3ECDA}" dt="2025-05-13T00:13:51.067" v="3215" actId="207"/>
          <ac:spMkLst>
            <pc:docMk/>
            <pc:sldMk cId="4177526599" sldId="1569"/>
            <ac:spMk id="3" creationId="{3FEBC1D8-901E-134E-5C0A-C4D8746D66F6}"/>
          </ac:spMkLst>
        </pc:spChg>
      </pc:sldChg>
      <pc:sldChg chg="modSp add mod">
        <pc:chgData name="Alfred Asterjadhi" userId="39de57b9-85c0-4fd1-aaac-8ca2b6560ad0" providerId="ADAL" clId="{A86734D3-8E7C-42BC-9DE3-F10657D3ECDA}" dt="2025-05-15T04:00:58.829" v="4370" actId="20577"/>
        <pc:sldMkLst>
          <pc:docMk/>
          <pc:sldMk cId="626251860" sldId="1570"/>
        </pc:sldMkLst>
        <pc:spChg chg="mod">
          <ac:chgData name="Alfred Asterjadhi" userId="39de57b9-85c0-4fd1-aaac-8ca2b6560ad0" providerId="ADAL" clId="{A86734D3-8E7C-42BC-9DE3-F10657D3ECDA}" dt="2025-05-14T02:26:52.167" v="3776" actId="13926"/>
          <ac:spMkLst>
            <pc:docMk/>
            <pc:sldMk cId="626251860" sldId="1570"/>
            <ac:spMk id="2" creationId="{11E06F0E-B689-5AEF-FF92-B1BC4FF696EA}"/>
          </ac:spMkLst>
        </pc:spChg>
        <pc:spChg chg="mod">
          <ac:chgData name="Alfred Asterjadhi" userId="39de57b9-85c0-4fd1-aaac-8ca2b6560ad0" providerId="ADAL" clId="{A86734D3-8E7C-42BC-9DE3-F10657D3ECDA}" dt="2025-05-15T04:00:58.829" v="4370" actId="20577"/>
          <ac:spMkLst>
            <pc:docMk/>
            <pc:sldMk cId="626251860" sldId="1570"/>
            <ac:spMk id="3" creationId="{F675B243-19F9-9016-6567-E0355025AB44}"/>
          </ac:spMkLst>
        </pc:spChg>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pChg chg="mod">
          <ac:chgData name="Alfred Asterjadhi" userId="39de57b9-85c0-4fd1-aaac-8ca2b6560ad0" providerId="ADAL" clId="{A86734D3-8E7C-42BC-9DE3-F10657D3ECDA}" dt="2025-05-14T02:01:03.286" v="3704" actId="13926"/>
          <ac:spMkLst>
            <pc:docMk/>
            <pc:sldMk cId="3719436820" sldId="1571"/>
            <ac:spMk id="2" creationId="{4B97810B-39F3-1C5A-11F5-307798C8A947}"/>
          </ac:spMkLst>
        </pc:spChg>
        <pc:spChg chg="mod">
          <ac:chgData name="Alfred Asterjadhi" userId="39de57b9-85c0-4fd1-aaac-8ca2b6560ad0" providerId="ADAL" clId="{A86734D3-8E7C-42BC-9DE3-F10657D3ECDA}" dt="2025-05-14T02:07:26.642" v="3724" actId="20577"/>
          <ac:spMkLst>
            <pc:docMk/>
            <pc:sldMk cId="3719436820" sldId="1571"/>
            <ac:spMk id="3" creationId="{6F8EF5CC-217C-3325-2200-C3978B00969E}"/>
          </ac:spMkLst>
        </pc:spChg>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pChg chg="mod">
          <ac:chgData name="Alfred Asterjadhi" userId="39de57b9-85c0-4fd1-aaac-8ca2b6560ad0" providerId="ADAL" clId="{A86734D3-8E7C-42BC-9DE3-F10657D3ECDA}" dt="2025-05-14T02:24:55.447" v="3760" actId="13926"/>
          <ac:spMkLst>
            <pc:docMk/>
            <pc:sldMk cId="1350880598" sldId="1572"/>
            <ac:spMk id="2" creationId="{032CBAE5-05DC-2953-5664-7B1E2808275C}"/>
          </ac:spMkLst>
        </pc:spChg>
        <pc:spChg chg="mod">
          <ac:chgData name="Alfred Asterjadhi" userId="39de57b9-85c0-4fd1-aaac-8ca2b6560ad0" providerId="ADAL" clId="{A86734D3-8E7C-42BC-9DE3-F10657D3ECDA}" dt="2025-05-14T02:25:39.500" v="3766" actId="20577"/>
          <ac:spMkLst>
            <pc:docMk/>
            <pc:sldMk cId="1350880598" sldId="1572"/>
            <ac:spMk id="3" creationId="{A48CC64C-6160-07EC-4ACD-F0832DE7BDCB}"/>
          </ac:spMkLst>
        </pc:spChg>
      </pc:sldChg>
      <pc:sldChg chg="addSp modSp mod">
        <pc:chgData name="Alfred Asterjadhi" userId="39de57b9-85c0-4fd1-aaac-8ca2b6560ad0" providerId="ADAL" clId="{A86734D3-8E7C-42BC-9DE3-F10657D3ECDA}" dt="2025-05-14T02:07:46.048" v="3727" actId="20577"/>
        <pc:sldMkLst>
          <pc:docMk/>
          <pc:sldMk cId="3671381192" sldId="1573"/>
        </pc:sldMkLst>
        <pc:spChg chg="mod">
          <ac:chgData name="Alfred Asterjadhi" userId="39de57b9-85c0-4fd1-aaac-8ca2b6560ad0" providerId="ADAL" clId="{A86734D3-8E7C-42BC-9DE3-F10657D3ECDA}" dt="2025-05-14T02:06:50.602" v="3718" actId="13926"/>
          <ac:spMkLst>
            <pc:docMk/>
            <pc:sldMk cId="3671381192" sldId="1573"/>
            <ac:spMk id="2" creationId="{FD6FFEEB-52B8-3FE3-2ADD-B9D6FA651215}"/>
          </ac:spMkLst>
        </pc:spChg>
        <pc:spChg chg="mod">
          <ac:chgData name="Alfred Asterjadhi" userId="39de57b9-85c0-4fd1-aaac-8ca2b6560ad0" providerId="ADAL" clId="{A86734D3-8E7C-42BC-9DE3-F10657D3ECDA}" dt="2025-05-14T02:07:46.048" v="3727" actId="20577"/>
          <ac:spMkLst>
            <pc:docMk/>
            <pc:sldMk cId="3671381192" sldId="1573"/>
            <ac:spMk id="3" creationId="{2D9BAB48-1695-9187-E0D5-6F5EADAE02DB}"/>
          </ac:spMkLst>
        </pc:spChg>
      </pc:sldChg>
      <pc:sldChg chg="modSp add mod">
        <pc:chgData name="Alfred Asterjadhi" userId="39de57b9-85c0-4fd1-aaac-8ca2b6560ad0" providerId="ADAL" clId="{A86734D3-8E7C-42BC-9DE3-F10657D3ECDA}" dt="2025-05-15T04:24:44.761" v="4428" actId="20577"/>
        <pc:sldMkLst>
          <pc:docMk/>
          <pc:sldMk cId="1970120470" sldId="1574"/>
        </pc:sldMkLst>
        <pc:spChg chg="mod">
          <ac:chgData name="Alfred Asterjadhi" userId="39de57b9-85c0-4fd1-aaac-8ca2b6560ad0" providerId="ADAL" clId="{A86734D3-8E7C-42BC-9DE3-F10657D3ECDA}" dt="2025-05-13T05:10:36.330" v="3656" actId="20577"/>
          <ac:spMkLst>
            <pc:docMk/>
            <pc:sldMk cId="1970120470" sldId="1574"/>
            <ac:spMk id="2" creationId="{A8029DD9-0845-38B4-B289-711454E6542C}"/>
          </ac:spMkLst>
        </pc:spChg>
        <pc:spChg chg="mod">
          <ac:chgData name="Alfred Asterjadhi" userId="39de57b9-85c0-4fd1-aaac-8ca2b6560ad0" providerId="ADAL" clId="{A86734D3-8E7C-42BC-9DE3-F10657D3ECDA}" dt="2025-05-15T04:24:44.761" v="4428" actId="20577"/>
          <ac:spMkLst>
            <pc:docMk/>
            <pc:sldMk cId="1970120470" sldId="1574"/>
            <ac:spMk id="3" creationId="{DD87AE22-3935-F555-B51F-E0A7AABDAFE9}"/>
          </ac:spMkLst>
        </pc:spChg>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pChg chg="mod">
          <ac:chgData name="Alfred Asterjadhi" userId="39de57b9-85c0-4fd1-aaac-8ca2b6560ad0" providerId="ADAL" clId="{A86734D3-8E7C-42BC-9DE3-F10657D3ECDA}" dt="2025-05-15T04:00:44.665" v="4368" actId="13926"/>
          <ac:spMkLst>
            <pc:docMk/>
            <pc:sldMk cId="3545568546" sldId="1575"/>
            <ac:spMk id="2" creationId="{54C233CC-CAAB-033C-3A24-517C52D5F2CD}"/>
          </ac:spMkLst>
        </pc:spChg>
        <pc:spChg chg="mod">
          <ac:chgData name="Alfred Asterjadhi" userId="39de57b9-85c0-4fd1-aaac-8ca2b6560ad0" providerId="ADAL" clId="{A86734D3-8E7C-42BC-9DE3-F10657D3ECDA}" dt="2025-05-14T12:33:44.144" v="4231" actId="207"/>
          <ac:spMkLst>
            <pc:docMk/>
            <pc:sldMk cId="3545568546" sldId="1575"/>
            <ac:spMk id="3" creationId="{69FCEE8E-8AF8-8730-ADF2-7C1F85CC8743}"/>
          </ac:spMkLst>
        </pc:spChg>
      </pc:sldChg>
      <pc:sldChg chg="addSp modSp mod">
        <pc:chgData name="Alfred Asterjadhi" userId="39de57b9-85c0-4fd1-aaac-8ca2b6560ad0" providerId="ADAL" clId="{A86734D3-8E7C-42BC-9DE3-F10657D3ECDA}" dt="2025-05-14T11:56:06.786" v="4190" actId="207"/>
        <pc:sldMkLst>
          <pc:docMk/>
          <pc:sldMk cId="1286035737" sldId="1576"/>
        </pc:sldMkLst>
        <pc:spChg chg="mod">
          <ac:chgData name="Alfred Asterjadhi" userId="39de57b9-85c0-4fd1-aaac-8ca2b6560ad0" providerId="ADAL" clId="{A86734D3-8E7C-42BC-9DE3-F10657D3ECDA}" dt="2025-05-14T11:55:04.642" v="4179" actId="13926"/>
          <ac:spMkLst>
            <pc:docMk/>
            <pc:sldMk cId="1286035737" sldId="1576"/>
            <ac:spMk id="2" creationId="{69A1D4F0-641A-CCCC-2293-AD869A0C8CE3}"/>
          </ac:spMkLst>
        </pc:spChg>
        <pc:spChg chg="mod">
          <ac:chgData name="Alfred Asterjadhi" userId="39de57b9-85c0-4fd1-aaac-8ca2b6560ad0" providerId="ADAL" clId="{A86734D3-8E7C-42BC-9DE3-F10657D3ECDA}" dt="2025-05-14T11:56:06.786" v="4190" actId="207"/>
          <ac:spMkLst>
            <pc:docMk/>
            <pc:sldMk cId="1286035737" sldId="1576"/>
            <ac:spMk id="3" creationId="{D8AD0C19-1CC4-F04A-A94B-2DDB8A4F044B}"/>
          </ac:spMkLst>
        </pc:spChg>
      </pc:sldChg>
      <pc:sldChg chg="addSp modSp mod">
        <pc:chgData name="Alfred Asterjadhi" userId="39de57b9-85c0-4fd1-aaac-8ca2b6560ad0" providerId="ADAL" clId="{A86734D3-8E7C-42BC-9DE3-F10657D3ECDA}" dt="2025-05-14T12:34:23.762" v="4234" actId="207"/>
        <pc:sldMkLst>
          <pc:docMk/>
          <pc:sldMk cId="1589487799" sldId="1577"/>
        </pc:sldMkLst>
        <pc:spChg chg="mod">
          <ac:chgData name="Alfred Asterjadhi" userId="39de57b9-85c0-4fd1-aaac-8ca2b6560ad0" providerId="ADAL" clId="{A86734D3-8E7C-42BC-9DE3-F10657D3ECDA}" dt="2025-05-14T12:33:03.979" v="4229" actId="13926"/>
          <ac:spMkLst>
            <pc:docMk/>
            <pc:sldMk cId="1589487799" sldId="1577"/>
            <ac:spMk id="2" creationId="{06E37DFB-60C2-16E5-662A-31C8C6DB5C39}"/>
          </ac:spMkLst>
        </pc:spChg>
        <pc:spChg chg="mod">
          <ac:chgData name="Alfred Asterjadhi" userId="39de57b9-85c0-4fd1-aaac-8ca2b6560ad0" providerId="ADAL" clId="{A86734D3-8E7C-42BC-9DE3-F10657D3ECDA}" dt="2025-05-14T12:34:23.762" v="4234" actId="207"/>
          <ac:spMkLst>
            <pc:docMk/>
            <pc:sldMk cId="1589487799" sldId="1577"/>
            <ac:spMk id="3" creationId="{07A442A6-0FD0-5E4E-2006-567EAD5CBB6C}"/>
          </ac:spMkLst>
        </pc:spChg>
      </pc:sldChg>
      <pc:sldChg chg="addSp modSp mod">
        <pc:chgData name="Alfred Asterjadhi" userId="39de57b9-85c0-4fd1-aaac-8ca2b6560ad0" providerId="ADAL" clId="{A86734D3-8E7C-42BC-9DE3-F10657D3ECDA}" dt="2025-05-15T04:00:36.162" v="4367" actId="207"/>
        <pc:sldMkLst>
          <pc:docMk/>
          <pc:sldMk cId="2852101528" sldId="1578"/>
        </pc:sldMkLst>
        <pc:spChg chg="mod">
          <ac:chgData name="Alfred Asterjadhi" userId="39de57b9-85c0-4fd1-aaac-8ca2b6560ad0" providerId="ADAL" clId="{A86734D3-8E7C-42BC-9DE3-F10657D3ECDA}" dt="2025-05-15T04:00:27.667" v="4365" actId="13926"/>
          <ac:spMkLst>
            <pc:docMk/>
            <pc:sldMk cId="2852101528" sldId="1578"/>
            <ac:spMk id="2" creationId="{897D2091-538C-D501-3774-4694A2E7B5FA}"/>
          </ac:spMkLst>
        </pc:spChg>
        <pc:spChg chg="mod">
          <ac:chgData name="Alfred Asterjadhi" userId="39de57b9-85c0-4fd1-aaac-8ca2b6560ad0" providerId="ADAL" clId="{A86734D3-8E7C-42BC-9DE3-F10657D3ECDA}" dt="2025-05-15T04:00:36.162" v="4367" actId="207"/>
          <ac:spMkLst>
            <pc:docMk/>
            <pc:sldMk cId="2852101528" sldId="1578"/>
            <ac:spMk id="3" creationId="{6575A46E-F1C3-3F5A-491F-630D98BA8E5D}"/>
          </ac:spMkLst>
        </pc:spChg>
      </pc:sldChg>
      <pc:sldChg chg="modSp mod">
        <pc:chgData name="Alfred Asterjadhi" userId="39de57b9-85c0-4fd1-aaac-8ca2b6560ad0" providerId="ADAL" clId="{A86734D3-8E7C-42BC-9DE3-F10657D3ECDA}" dt="2025-05-15T04:00:23.047" v="4364" actId="207"/>
        <pc:sldMkLst>
          <pc:docMk/>
          <pc:sldMk cId="1581866778" sldId="1579"/>
        </pc:sldMkLst>
        <pc:spChg chg="mod">
          <ac:chgData name="Alfred Asterjadhi" userId="39de57b9-85c0-4fd1-aaac-8ca2b6560ad0" providerId="ADAL" clId="{A86734D3-8E7C-42BC-9DE3-F10657D3ECDA}" dt="2025-05-15T03:59:02.248" v="4353" actId="13926"/>
          <ac:spMkLst>
            <pc:docMk/>
            <pc:sldMk cId="1581866778" sldId="1579"/>
            <ac:spMk id="2" creationId="{BFE04D6A-6930-EFDB-1711-D7EEEDB9819E}"/>
          </ac:spMkLst>
        </pc:spChg>
        <pc:spChg chg="mod">
          <ac:chgData name="Alfred Asterjadhi" userId="39de57b9-85c0-4fd1-aaac-8ca2b6560ad0" providerId="ADAL" clId="{A86734D3-8E7C-42BC-9DE3-F10657D3ECDA}" dt="2025-05-15T04:00:23.047" v="4364" actId="207"/>
          <ac:spMkLst>
            <pc:docMk/>
            <pc:sldMk cId="1581866778" sldId="1579"/>
            <ac:spMk id="3" creationId="{638DBF7C-24F6-3836-28D0-4617045744F5}"/>
          </ac:spMkLst>
        </pc:spChg>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pChg chg="mod">
          <ac:chgData name="Alfred Asterjadhi" userId="39de57b9-85c0-4fd1-aaac-8ca2b6560ad0" providerId="ADAL" clId="{A86734D3-8E7C-42BC-9DE3-F10657D3ECDA}" dt="2025-05-15T04:02:44.816" v="4371" actId="13926"/>
          <ac:spMkLst>
            <pc:docMk/>
            <pc:sldMk cId="1207911239" sldId="1581"/>
            <ac:spMk id="2" creationId="{3FAEF516-B3B0-0ED3-59E4-C67E3F2AC51E}"/>
          </ac:spMkLst>
        </pc:spChg>
        <pc:spChg chg="mod">
          <ac:chgData name="Alfred Asterjadhi" userId="39de57b9-85c0-4fd1-aaac-8ca2b6560ad0" providerId="ADAL" clId="{A86734D3-8E7C-42BC-9DE3-F10657D3ECDA}" dt="2025-05-15T04:55:23.997" v="4619" actId="20577"/>
          <ac:spMkLst>
            <pc:docMk/>
            <pc:sldMk cId="1207911239" sldId="1581"/>
            <ac:spMk id="3" creationId="{2C88571F-F95F-D64E-656A-4D8DC1CFEE06}"/>
          </ac:spMkLst>
        </pc:spChg>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pChg chg="mod">
          <ac:chgData name="Alfred Asterjadhi" userId="39de57b9-85c0-4fd1-aaac-8ca2b6560ad0" providerId="ADAL" clId="{A86734D3-8E7C-42BC-9DE3-F10657D3ECDA}" dt="2025-05-02T15:33:26.228" v="25" actId="20577"/>
          <ac:spMkLst>
            <pc:docMk/>
            <pc:sldMk cId="2122979794" sldId="1583"/>
            <ac:spMk id="2" creationId="{9A098C70-1EFA-9245-8F4A-2ADD92BDA4FA}"/>
          </ac:spMkLst>
        </pc:spChg>
        <pc:graphicFrameChg chg="mod modGraphic">
          <ac:chgData name="Alfred Asterjadhi" userId="39de57b9-85c0-4fd1-aaac-8ca2b6560ad0" providerId="ADAL" clId="{A86734D3-8E7C-42BC-9DE3-F10657D3ECDA}" dt="2025-05-12T15:00:38.576" v="3171" actId="20577"/>
          <ac:graphicFrameMkLst>
            <pc:docMk/>
            <pc:sldMk cId="2122979794" sldId="1583"/>
            <ac:graphicFrameMk id="6" creationId="{29F4B46E-C180-338F-1ED1-9E5DF394EF3E}"/>
          </ac:graphicFrameMkLst>
        </pc:graphicFrameChg>
      </pc:sldChg>
      <pc:sldChg chg="modSp add mod">
        <pc:chgData name="Alfred Asterjadhi" userId="39de57b9-85c0-4fd1-aaac-8ca2b6560ad0" providerId="ADAL" clId="{A86734D3-8E7C-42BC-9DE3-F10657D3ECDA}" dt="2025-05-02T15:47:07.716" v="110" actId="20577"/>
        <pc:sldMkLst>
          <pc:docMk/>
          <pc:sldMk cId="2064033270" sldId="1584"/>
        </pc:sldMkLst>
        <pc:spChg chg="mod">
          <ac:chgData name="Alfred Asterjadhi" userId="39de57b9-85c0-4fd1-aaac-8ca2b6560ad0" providerId="ADAL" clId="{A86734D3-8E7C-42BC-9DE3-F10657D3ECDA}" dt="2025-05-02T15:32:59.935" v="22" actId="20577"/>
          <ac:spMkLst>
            <pc:docMk/>
            <pc:sldMk cId="2064033270" sldId="1584"/>
            <ac:spMk id="2" creationId="{1CCD0A7D-B85D-77C8-2E11-60F826DE4667}"/>
          </ac:spMkLst>
        </pc:spChg>
        <pc:graphicFrameChg chg="mod modGraphic">
          <ac:chgData name="Alfred Asterjadhi" userId="39de57b9-85c0-4fd1-aaac-8ca2b6560ad0" providerId="ADAL" clId="{A86734D3-8E7C-42BC-9DE3-F10657D3ECDA}" dt="2025-05-02T15:47:07.716" v="110" actId="20577"/>
          <ac:graphicFrameMkLst>
            <pc:docMk/>
            <pc:sldMk cId="2064033270" sldId="1584"/>
            <ac:graphicFrameMk id="6" creationId="{C72F9EF3-FBB9-ABE2-B702-817EB596ED53}"/>
          </ac:graphicFrameMkLst>
        </pc:graphicFrameChg>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pChg chg="mod">
          <ac:chgData name="Alfred Asterjadhi" userId="39de57b9-85c0-4fd1-aaac-8ca2b6560ad0" providerId="ADAL" clId="{A86734D3-8E7C-42BC-9DE3-F10657D3ECDA}" dt="2025-05-02T15:34:16.552" v="32" actId="20577"/>
          <ac:spMkLst>
            <pc:docMk/>
            <pc:sldMk cId="1324174371" sldId="1586"/>
            <ac:spMk id="2" creationId="{90AD1A5D-6C7C-71C8-9ED4-17E980BDC35B}"/>
          </ac:spMkLst>
        </pc:spChg>
      </pc:sldChg>
      <pc:sldChg chg="modSp add mod">
        <pc:chgData name="Alfred Asterjadhi" userId="39de57b9-85c0-4fd1-aaac-8ca2b6560ad0" providerId="ADAL" clId="{A86734D3-8E7C-42BC-9DE3-F10657D3ECDA}" dt="2025-05-11T20:44:29.575" v="2581" actId="207"/>
        <pc:sldMkLst>
          <pc:docMk/>
          <pc:sldMk cId="895046099" sldId="1587"/>
        </pc:sldMkLst>
        <pc:spChg chg="mod">
          <ac:chgData name="Alfred Asterjadhi" userId="39de57b9-85c0-4fd1-aaac-8ca2b6560ad0" providerId="ADAL" clId="{A86734D3-8E7C-42BC-9DE3-F10657D3ECDA}" dt="2025-05-02T15:34:12.360" v="30" actId="20577"/>
          <ac:spMkLst>
            <pc:docMk/>
            <pc:sldMk cId="895046099" sldId="1587"/>
            <ac:spMk id="2" creationId="{18027A7E-5DB7-27C5-D2E3-DC6E93F23C3C}"/>
          </ac:spMkLst>
        </pc:spChg>
        <pc:graphicFrameChg chg="mod modGraphic">
          <ac:chgData name="Alfred Asterjadhi" userId="39de57b9-85c0-4fd1-aaac-8ca2b6560ad0" providerId="ADAL" clId="{A86734D3-8E7C-42BC-9DE3-F10657D3ECDA}" dt="2025-05-11T20:44:29.575" v="2581" actId="207"/>
          <ac:graphicFrameMkLst>
            <pc:docMk/>
            <pc:sldMk cId="895046099" sldId="1587"/>
            <ac:graphicFrameMk id="6" creationId="{FA917045-55F0-5AD8-85C7-71B68CE1FB59}"/>
          </ac:graphicFrameMkLst>
        </pc:graphicFrameChg>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pChg chg="mod">
          <ac:chgData name="Alfred Asterjadhi" userId="39de57b9-85c0-4fd1-aaac-8ca2b6560ad0" providerId="ADAL" clId="{A86734D3-8E7C-42BC-9DE3-F10657D3ECDA}" dt="2025-05-13T01:06:20.266" v="3487" actId="13926"/>
          <ac:spMkLst>
            <pc:docMk/>
            <pc:sldMk cId="1437883436" sldId="1590"/>
            <ac:spMk id="2" creationId="{FB76F8FE-BFC0-5771-38F3-6D0827699CF5}"/>
          </ac:spMkLst>
        </pc:spChg>
        <pc:spChg chg="mod">
          <ac:chgData name="Alfred Asterjadhi" userId="39de57b9-85c0-4fd1-aaac-8ca2b6560ad0" providerId="ADAL" clId="{A86734D3-8E7C-42BC-9DE3-F10657D3ECDA}" dt="2025-05-13T01:06:49.713" v="3493" actId="207"/>
          <ac:spMkLst>
            <pc:docMk/>
            <pc:sldMk cId="1437883436" sldId="1590"/>
            <ac:spMk id="3" creationId="{47BDC4F3-8685-7BFA-01FA-27C39AAA73DE}"/>
          </ac:spMkLst>
        </pc:spChg>
      </pc:sldChg>
      <pc:sldChg chg="modSp add mod">
        <pc:chgData name="Alfred Asterjadhi" userId="39de57b9-85c0-4fd1-aaac-8ca2b6560ad0" providerId="ADAL" clId="{A86734D3-8E7C-42BC-9DE3-F10657D3ECDA}" dt="2025-05-14T04:17:25.472" v="4126" actId="13926"/>
        <pc:sldMkLst>
          <pc:docMk/>
          <pc:sldMk cId="3786714045" sldId="1591"/>
        </pc:sldMkLst>
        <pc:spChg chg="mod">
          <ac:chgData name="Alfred Asterjadhi" userId="39de57b9-85c0-4fd1-aaac-8ca2b6560ad0" providerId="ADAL" clId="{A86734D3-8E7C-42BC-9DE3-F10657D3ECDA}" dt="2025-05-14T04:17:25.472" v="4126" actId="13926"/>
          <ac:spMkLst>
            <pc:docMk/>
            <pc:sldMk cId="3786714045" sldId="1591"/>
            <ac:spMk id="2" creationId="{9D9BADEE-3466-BD09-696B-2D657F45D997}"/>
          </ac:spMkLst>
        </pc:spChg>
        <pc:spChg chg="mod">
          <ac:chgData name="Alfred Asterjadhi" userId="39de57b9-85c0-4fd1-aaac-8ca2b6560ad0" providerId="ADAL" clId="{A86734D3-8E7C-42BC-9DE3-F10657D3ECDA}" dt="2025-05-14T04:17:16.340" v="4124" actId="207"/>
          <ac:spMkLst>
            <pc:docMk/>
            <pc:sldMk cId="3786714045" sldId="1591"/>
            <ac:spMk id="3" creationId="{D3DFCAFB-0624-D816-0D9B-81657F002A21}"/>
          </ac:spMkLst>
        </pc:spChg>
      </pc:sldChg>
      <pc:sldChg chg="modSp new mod">
        <pc:chgData name="Alfred Asterjadhi" userId="39de57b9-85c0-4fd1-aaac-8ca2b6560ad0" providerId="ADAL" clId="{A86734D3-8E7C-42BC-9DE3-F10657D3ECDA}" dt="2025-05-15T07:54:52.455" v="4861" actId="20577"/>
        <pc:sldMkLst>
          <pc:docMk/>
          <pc:sldMk cId="3287790964" sldId="1592"/>
        </pc:sldMkLst>
        <pc:spChg chg="mod">
          <ac:chgData name="Alfred Asterjadhi" userId="39de57b9-85c0-4fd1-aaac-8ca2b6560ad0" providerId="ADAL" clId="{A86734D3-8E7C-42BC-9DE3-F10657D3ECDA}" dt="2025-05-12T14:54:50.223" v="3100" actId="20577"/>
          <ac:spMkLst>
            <pc:docMk/>
            <pc:sldMk cId="3287790964" sldId="1592"/>
            <ac:spMk id="2" creationId="{DA4528F9-67C9-7B92-D727-07AF8256239B}"/>
          </ac:spMkLst>
        </pc:spChg>
        <pc:spChg chg="mod">
          <ac:chgData name="Alfred Asterjadhi" userId="39de57b9-85c0-4fd1-aaac-8ca2b6560ad0" providerId="ADAL" clId="{A86734D3-8E7C-42BC-9DE3-F10657D3ECDA}" dt="2025-05-15T07:54:52.455" v="4861" actId="20577"/>
          <ac:spMkLst>
            <pc:docMk/>
            <pc:sldMk cId="3287790964" sldId="1592"/>
            <ac:spMk id="3" creationId="{E0524288-D8F0-01E2-6A4A-16164C730EC7}"/>
          </ac:spMkLst>
        </pc:spChg>
      </pc:sldChg>
      <pc:sldChg chg="modSp new mod">
        <pc:chgData name="Alfred Asterjadhi" userId="39de57b9-85c0-4fd1-aaac-8ca2b6560ad0" providerId="ADAL" clId="{A86734D3-8E7C-42BC-9DE3-F10657D3ECDA}" dt="2025-05-15T07:54:38.869" v="4860" actId="2057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pChg chg="mod">
          <ac:chgData name="Alfred Asterjadhi" userId="39de57b9-85c0-4fd1-aaac-8ca2b6560ad0" providerId="ADAL" clId="{A86734D3-8E7C-42BC-9DE3-F10657D3ECDA}" dt="2025-05-15T07:54:38.869" v="4860" actId="20577"/>
          <ac:spMkLst>
            <pc:docMk/>
            <pc:sldMk cId="1050086365" sldId="1593"/>
            <ac:spMk id="3" creationId="{5F9906A4-AB85-C080-8561-AC5C8C585094}"/>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pChg chg="mod">
          <ac:chgData name="Alfred Asterjadhi" userId="39de57b9-85c0-4fd1-aaac-8ca2b6560ad0" providerId="ADAL" clId="{A86734D3-8E7C-42BC-9DE3-F10657D3ECDA}" dt="2025-05-14T11:36:23.728" v="4143" actId="13926"/>
          <ac:spMkLst>
            <pc:docMk/>
            <pc:sldMk cId="3732976434" sldId="1594"/>
            <ac:spMk id="2" creationId="{8EB17808-4470-9417-8D81-6DD45F830541}"/>
          </ac:spMkLst>
        </pc:spChg>
        <pc:spChg chg="mod">
          <ac:chgData name="Alfred Asterjadhi" userId="39de57b9-85c0-4fd1-aaac-8ca2b6560ad0" providerId="ADAL" clId="{A86734D3-8E7C-42BC-9DE3-F10657D3ECDA}" dt="2025-05-14T11:55:26.616" v="4183" actId="207"/>
          <ac:spMkLst>
            <pc:docMk/>
            <pc:sldMk cId="3732976434" sldId="1594"/>
            <ac:spMk id="3" creationId="{2A133CFA-7934-B08E-32F4-03CE34BBF215}"/>
          </ac:spMkLst>
        </pc:spChg>
      </pc:sldChg>
      <pc:sldChg chg="modSp add mod">
        <pc:chgData name="Alfred Asterjadhi" userId="39de57b9-85c0-4fd1-aaac-8ca2b6560ad0" providerId="ADAL" clId="{A86734D3-8E7C-42BC-9DE3-F10657D3ECDA}" dt="2025-05-15T04:49:34.770" v="4610" actId="20577"/>
        <pc:sldMkLst>
          <pc:docMk/>
          <pc:sldMk cId="2011294212" sldId="1595"/>
        </pc:sldMkLst>
        <pc:spChg chg="mod">
          <ac:chgData name="Alfred Asterjadhi" userId="39de57b9-85c0-4fd1-aaac-8ca2b6560ad0" providerId="ADAL" clId="{A86734D3-8E7C-42BC-9DE3-F10657D3ECDA}" dt="2025-05-14T04:06:42.514" v="3993" actId="20577"/>
          <ac:spMkLst>
            <pc:docMk/>
            <pc:sldMk cId="2011294212" sldId="1595"/>
            <ac:spMk id="2" creationId="{48C6E1A1-69EA-9F4D-7106-5A7A770CA004}"/>
          </ac:spMkLst>
        </pc:spChg>
        <pc:spChg chg="mod">
          <ac:chgData name="Alfred Asterjadhi" userId="39de57b9-85c0-4fd1-aaac-8ca2b6560ad0" providerId="ADAL" clId="{A86734D3-8E7C-42BC-9DE3-F10657D3ECDA}" dt="2025-05-15T04:49:34.770" v="4610" actId="20577"/>
          <ac:spMkLst>
            <pc:docMk/>
            <pc:sldMk cId="2011294212" sldId="1595"/>
            <ac:spMk id="3" creationId="{C25EF2A3-C55E-C926-94B3-E2CE51CB0ED2}"/>
          </ac:spMkLst>
        </pc:spChg>
      </pc:sldChg>
      <pc:sldChg chg="modSp add mod">
        <pc:chgData name="Alfred Asterjadhi" userId="39de57b9-85c0-4fd1-aaac-8ca2b6560ad0" providerId="ADAL" clId="{A86734D3-8E7C-42BC-9DE3-F10657D3ECDA}" dt="2025-05-15T07:55:16.333" v="4883" actId="5793"/>
        <pc:sldMkLst>
          <pc:docMk/>
          <pc:sldMk cId="358504322" sldId="1596"/>
        </pc:sldMkLst>
        <pc:spChg chg="mod">
          <ac:chgData name="Alfred Asterjadhi" userId="39de57b9-85c0-4fd1-aaac-8ca2b6560ad0" providerId="ADAL" clId="{A86734D3-8E7C-42BC-9DE3-F10657D3ECDA}" dt="2025-05-15T07:55:16.333" v="4883" actId="5793"/>
          <ac:spMkLst>
            <pc:docMk/>
            <pc:sldMk cId="358504322" sldId="1596"/>
            <ac:spMk id="2" creationId="{8F62B1B2-96A5-A80E-6CCC-7C434A973DAC}"/>
          </ac:spMkLst>
        </pc:spChg>
      </pc:sldChg>
      <pc:sldMasterChg chg="modSp mod">
        <pc:chgData name="Alfred Asterjadhi" userId="39de57b9-85c0-4fd1-aaac-8ca2b6560ad0" providerId="ADAL" clId="{A86734D3-8E7C-42BC-9DE3-F10657D3ECDA}" dt="2025-05-13T01:44:32.781" v="3634" actId="20577"/>
        <pc:sldMasterMkLst>
          <pc:docMk/>
          <pc:sldMasterMk cId="0" sldId="2147483648"/>
        </pc:sldMasterMkLst>
        <pc:spChg chg="mod">
          <ac:chgData name="Alfred Asterjadhi" userId="39de57b9-85c0-4fd1-aaac-8ca2b6560ad0" providerId="ADAL" clId="{A86734D3-8E7C-42BC-9DE3-F10657D3ECDA}" dt="2025-05-13T01:44:32.781" v="3634" actId="20577"/>
          <ac:spMkLst>
            <pc:docMk/>
            <pc:sldMasterMk cId="0" sldId="2147483648"/>
            <ac:spMk id="10" creationId="{00000000-0000-0000-0000-000000000000}"/>
          </ac:spMkLst>
        </pc:spChg>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26:42.679" v="124" actId="20577"/>
        <pc:sldMkLst>
          <pc:docMk/>
          <pc:sldMk cId="0" sldId="256"/>
        </pc:sldMkLst>
        <pc:spChg chg="mod">
          <ac:chgData name="Alfred Asterjadhi" userId="39de57b9-85c0-4fd1-aaac-8ca2b6560ad0" providerId="ADAL" clId="{B4F56BDC-91FF-4C95-814B-E52D1097DF8B}" dt="2025-04-01T00:24:45.520" v="0" actId="20577"/>
          <ac:spMkLst>
            <pc:docMk/>
            <pc:sldMk cId="0" sldId="256"/>
            <ac:spMk id="6" creationId="{00000000-0000-0000-0000-000000000000}"/>
          </ac:spMkLst>
        </pc:spChg>
        <pc:spChg chg="mod">
          <ac:chgData name="Alfred Asterjadhi" userId="39de57b9-85c0-4fd1-aaac-8ca2b6560ad0" providerId="ADAL" clId="{B4F56BDC-91FF-4C95-814B-E52D1097DF8B}" dt="2025-04-01T00:24:59.145" v="1" actId="313"/>
          <ac:spMkLst>
            <pc:docMk/>
            <pc:sldMk cId="0" sldId="256"/>
            <ac:spMk id="3073" creationId="{00000000-0000-0000-0000-000000000000}"/>
          </ac:spMkLst>
        </pc:spChg>
        <pc:spChg chg="mod">
          <ac:chgData name="Alfred Asterjadhi" userId="39de57b9-85c0-4fd1-aaac-8ca2b6560ad0" providerId="ADAL" clId="{B4F56BDC-91FF-4C95-814B-E52D1097DF8B}" dt="2025-04-01T00:26:42.679" v="124" actId="20577"/>
          <ac:spMkLst>
            <pc:docMk/>
            <pc:sldMk cId="0" sldId="256"/>
            <ac:spMk id="3074" creationId="{00000000-0000-0000-0000-000000000000}"/>
          </ac:spMkLst>
        </pc:spChg>
      </pc:sldChg>
      <pc:sldChg chg="modSp mod">
        <pc:chgData name="Alfred Asterjadhi" userId="39de57b9-85c0-4fd1-aaac-8ca2b6560ad0" providerId="ADAL" clId="{B4F56BDC-91FF-4C95-814B-E52D1097DF8B}" dt="2025-04-01T00:27:10.623" v="139" actId="20577"/>
        <pc:sldMkLst>
          <pc:docMk/>
          <pc:sldMk cId="0" sldId="257"/>
        </pc:sldMkLst>
        <pc:spChg chg="mod">
          <ac:chgData name="Alfred Asterjadhi" userId="39de57b9-85c0-4fd1-aaac-8ca2b6560ad0" providerId="ADAL" clId="{B4F56BDC-91FF-4C95-814B-E52D1097DF8B}" dt="2025-04-01T00:25:01.593" v="3" actId="313"/>
          <ac:spMkLst>
            <pc:docMk/>
            <pc:sldMk cId="0" sldId="257"/>
            <ac:spMk id="7" creationId="{4565958B-DD30-4EE7-AF20-DC550898176B}"/>
          </ac:spMkLst>
        </pc:spChg>
        <pc:spChg chg="mod">
          <ac:chgData name="Alfred Asterjadhi" userId="39de57b9-85c0-4fd1-aaac-8ca2b6560ad0" providerId="ADAL" clId="{B4F56BDC-91FF-4C95-814B-E52D1097DF8B}" dt="2025-04-01T00:27:10.623" v="139" actId="20577"/>
          <ac:spMkLst>
            <pc:docMk/>
            <pc:sldMk cId="0" sldId="257"/>
            <ac:spMk id="4098" creationId="{00000000-0000-0000-0000-000000000000}"/>
          </ac:spMkLst>
        </pc:spChg>
      </pc:sldChg>
      <pc:sldChg chg="modSp mod">
        <pc:chgData name="Alfred Asterjadhi" userId="39de57b9-85c0-4fd1-aaac-8ca2b6560ad0" providerId="ADAL" clId="{B4F56BDC-91FF-4C95-814B-E52D1097DF8B}" dt="2025-04-01T00:25:04.928" v="7" actId="313"/>
        <pc:sldMkLst>
          <pc:docMk/>
          <pc:sldMk cId="3254182675" sldId="258"/>
        </pc:sldMkLst>
        <pc:spChg chg="mod">
          <ac:chgData name="Alfred Asterjadhi" userId="39de57b9-85c0-4fd1-aaac-8ca2b6560ad0" providerId="ADAL" clId="{B4F56BDC-91FF-4C95-814B-E52D1097DF8B}" dt="2025-04-01T00:25:04.928" v="7" actId="313"/>
          <ac:spMkLst>
            <pc:docMk/>
            <pc:sldMk cId="3254182675" sldId="258"/>
            <ac:spMk id="7" creationId="{4F62ADF5-BC8B-4EF4-B4E8-C355611EECFF}"/>
          </ac:spMkLst>
        </pc:spChg>
      </pc:sldChg>
      <pc:sldChg chg="modSp mod">
        <pc:chgData name="Alfred Asterjadhi" userId="39de57b9-85c0-4fd1-aaac-8ca2b6560ad0" providerId="ADAL" clId="{B4F56BDC-91FF-4C95-814B-E52D1097DF8B}" dt="2025-04-01T00:25:06.698" v="9" actId="313"/>
        <pc:sldMkLst>
          <pc:docMk/>
          <pc:sldMk cId="3136880362" sldId="260"/>
        </pc:sldMkLst>
        <pc:spChg chg="mod">
          <ac:chgData name="Alfred Asterjadhi" userId="39de57b9-85c0-4fd1-aaac-8ca2b6560ad0" providerId="ADAL" clId="{B4F56BDC-91FF-4C95-814B-E52D1097DF8B}" dt="2025-04-01T00:25:06.698" v="9" actId="313"/>
          <ac:spMkLst>
            <pc:docMk/>
            <pc:sldMk cId="3136880362" sldId="260"/>
            <ac:spMk id="7" creationId="{733EE7F5-4D25-4915-8021-FD9EE23E2C32}"/>
          </ac:spMkLst>
        </pc:spChg>
      </pc:sldChg>
      <pc:sldChg chg="modSp mod">
        <pc:chgData name="Alfred Asterjadhi" userId="39de57b9-85c0-4fd1-aaac-8ca2b6560ad0" providerId="ADAL" clId="{B4F56BDC-91FF-4C95-814B-E52D1097DF8B}" dt="2025-04-01T00:25:08.251" v="11" actId="313"/>
        <pc:sldMkLst>
          <pc:docMk/>
          <pc:sldMk cId="1676196551" sldId="261"/>
        </pc:sldMkLst>
        <pc:spChg chg="mod">
          <ac:chgData name="Alfred Asterjadhi" userId="39de57b9-85c0-4fd1-aaac-8ca2b6560ad0" providerId="ADAL" clId="{B4F56BDC-91FF-4C95-814B-E52D1097DF8B}" dt="2025-04-01T00:25:08.251" v="11" actId="313"/>
          <ac:spMkLst>
            <pc:docMk/>
            <pc:sldMk cId="1676196551" sldId="261"/>
            <ac:spMk id="7" creationId="{0A0F1EBF-63A8-4C75-8DB7-0D8CD44D0896}"/>
          </ac:spMkLst>
        </pc:spChg>
      </pc:sldChg>
      <pc:sldChg chg="modSp mod">
        <pc:chgData name="Alfred Asterjadhi" userId="39de57b9-85c0-4fd1-aaac-8ca2b6560ad0" providerId="ADAL" clId="{B4F56BDC-91FF-4C95-814B-E52D1097DF8B}" dt="2025-04-01T00:25:09.128" v="12" actId="313"/>
        <pc:sldMkLst>
          <pc:docMk/>
          <pc:sldMk cId="2927177891" sldId="263"/>
        </pc:sldMkLst>
        <pc:spChg chg="mod">
          <ac:chgData name="Alfred Asterjadhi" userId="39de57b9-85c0-4fd1-aaac-8ca2b6560ad0" providerId="ADAL" clId="{B4F56BDC-91FF-4C95-814B-E52D1097DF8B}" dt="2025-04-01T00:25:09.128" v="12" actId="313"/>
          <ac:spMkLst>
            <pc:docMk/>
            <pc:sldMk cId="2927177891" sldId="263"/>
            <ac:spMk id="9" creationId="{4BB4CFD1-21C6-467E-AB6E-3577A473F86D}"/>
          </ac:spMkLst>
        </pc:spChg>
      </pc:sldChg>
      <pc:sldChg chg="modSp mod">
        <pc:chgData name="Alfred Asterjadhi" userId="39de57b9-85c0-4fd1-aaac-8ca2b6560ad0" providerId="ADAL" clId="{B4F56BDC-91FF-4C95-814B-E52D1097DF8B}" dt="2025-04-01T00:25:09.913" v="13" actId="313"/>
        <pc:sldMkLst>
          <pc:docMk/>
          <pc:sldMk cId="4277600907" sldId="264"/>
        </pc:sldMkLst>
        <pc:spChg chg="mod">
          <ac:chgData name="Alfred Asterjadhi" userId="39de57b9-85c0-4fd1-aaac-8ca2b6560ad0" providerId="ADAL" clId="{B4F56BDC-91FF-4C95-814B-E52D1097DF8B}" dt="2025-04-01T00:25:09.913" v="13" actId="313"/>
          <ac:spMkLst>
            <pc:docMk/>
            <pc:sldMk cId="4277600907" sldId="264"/>
            <ac:spMk id="8" creationId="{B2C4C695-AFB3-4956-B721-DB0805BA0685}"/>
          </ac:spMkLst>
        </pc:spChg>
      </pc:sldChg>
      <pc:sldChg chg="modSp mod">
        <pc:chgData name="Alfred Asterjadhi" userId="39de57b9-85c0-4fd1-aaac-8ca2b6560ad0" providerId="ADAL" clId="{B4F56BDC-91FF-4C95-814B-E52D1097DF8B}" dt="2025-04-01T00:25:10.616" v="14" actId="313"/>
        <pc:sldMkLst>
          <pc:docMk/>
          <pc:sldMk cId="2436815634" sldId="265"/>
        </pc:sldMkLst>
        <pc:spChg chg="mod">
          <ac:chgData name="Alfred Asterjadhi" userId="39de57b9-85c0-4fd1-aaac-8ca2b6560ad0" providerId="ADAL" clId="{B4F56BDC-91FF-4C95-814B-E52D1097DF8B}" dt="2025-04-01T00:25:10.616" v="14" actId="313"/>
          <ac:spMkLst>
            <pc:docMk/>
            <pc:sldMk cId="2436815634" sldId="265"/>
            <ac:spMk id="9" creationId="{535943CE-0A57-43F4-9844-46B4091CBC16}"/>
          </ac:spMkLst>
        </pc:spChg>
      </pc:sldChg>
      <pc:sldChg chg="modSp mod">
        <pc:chgData name="Alfred Asterjadhi" userId="39de57b9-85c0-4fd1-aaac-8ca2b6560ad0" providerId="ADAL" clId="{B4F56BDC-91FF-4C95-814B-E52D1097DF8B}" dt="2025-04-01T00:25:11.447" v="15" actId="313"/>
        <pc:sldMkLst>
          <pc:docMk/>
          <pc:sldMk cId="2400177835" sldId="266"/>
        </pc:sldMkLst>
        <pc:spChg chg="mod">
          <ac:chgData name="Alfred Asterjadhi" userId="39de57b9-85c0-4fd1-aaac-8ca2b6560ad0" providerId="ADAL" clId="{B4F56BDC-91FF-4C95-814B-E52D1097DF8B}" dt="2025-04-01T00:25:11.447" v="15" actId="313"/>
          <ac:spMkLst>
            <pc:docMk/>
            <pc:sldMk cId="2400177835" sldId="266"/>
            <ac:spMk id="8" creationId="{C5505616-1CE2-43B4-878B-31634EEB6CA7}"/>
          </ac:spMkLst>
        </pc:spChg>
      </pc:sldChg>
      <pc:sldChg chg="modSp mod">
        <pc:chgData name="Alfred Asterjadhi" userId="39de57b9-85c0-4fd1-aaac-8ca2b6560ad0" providerId="ADAL" clId="{B4F56BDC-91FF-4C95-814B-E52D1097DF8B}" dt="2025-04-01T00:29:57.425" v="191" actId="20577"/>
        <pc:sldMkLst>
          <pc:docMk/>
          <pc:sldMk cId="132832093" sldId="267"/>
        </pc:sldMkLst>
        <pc:spChg chg="mod">
          <ac:chgData name="Alfred Asterjadhi" userId="39de57b9-85c0-4fd1-aaac-8ca2b6560ad0" providerId="ADAL" clId="{B4F56BDC-91FF-4C95-814B-E52D1097DF8B}" dt="2025-04-01T00:29:57.425" v="191" actId="20577"/>
          <ac:spMkLst>
            <pc:docMk/>
            <pc:sldMk cId="132832093" sldId="267"/>
            <ac:spMk id="3" creationId="{00000000-0000-0000-0000-000000000000}"/>
          </ac:spMkLst>
        </pc:spChg>
        <pc:spChg chg="mod">
          <ac:chgData name="Alfred Asterjadhi" userId="39de57b9-85c0-4fd1-aaac-8ca2b6560ad0" providerId="ADAL" clId="{B4F56BDC-91FF-4C95-814B-E52D1097DF8B}" dt="2025-04-01T00:25:40.440" v="20" actId="313"/>
          <ac:spMkLst>
            <pc:docMk/>
            <pc:sldMk cId="132832093" sldId="267"/>
            <ac:spMk id="7" creationId="{C00CAC69-BF6D-4936-9CE0-D96F88ACD748}"/>
          </ac:spMkLst>
        </pc:spChg>
      </pc:sldChg>
      <pc:sldChg chg="modSp mod">
        <pc:chgData name="Alfred Asterjadhi" userId="39de57b9-85c0-4fd1-aaac-8ca2b6560ad0" providerId="ADAL" clId="{B4F56BDC-91FF-4C95-814B-E52D1097DF8B}" dt="2025-04-01T00:33:38.202" v="215"/>
        <pc:sldMkLst>
          <pc:docMk/>
          <pc:sldMk cId="3976818858" sldId="269"/>
        </pc:sldMkLst>
        <pc:spChg chg="mod">
          <ac:chgData name="Alfred Asterjadhi" userId="39de57b9-85c0-4fd1-aaac-8ca2b6560ad0" providerId="ADAL" clId="{B4F56BDC-91FF-4C95-814B-E52D1097DF8B}" dt="2025-04-01T00:25:41.644" v="22" actId="313"/>
          <ac:spMkLst>
            <pc:docMk/>
            <pc:sldMk cId="3976818858" sldId="269"/>
            <ac:spMk id="6" creationId="{00000000-0000-0000-0000-000000000000}"/>
          </ac:spMkLst>
        </pc:spChg>
        <pc:graphicFrameChg chg="mod modGraphic">
          <ac:chgData name="Alfred Asterjadhi" userId="39de57b9-85c0-4fd1-aaac-8ca2b6560ad0" providerId="ADAL" clId="{B4F56BDC-91FF-4C95-814B-E52D1097DF8B}" dt="2025-04-01T00:33:38.202" v="2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B4F56BDC-91FF-4C95-814B-E52D1097DF8B}" dt="2025-04-01T00:25:37.785" v="16" actId="313"/>
        <pc:sldMkLst>
          <pc:docMk/>
          <pc:sldMk cId="3387863760" sldId="270"/>
        </pc:sldMkLst>
        <pc:spChg chg="mod">
          <ac:chgData name="Alfred Asterjadhi" userId="39de57b9-85c0-4fd1-aaac-8ca2b6560ad0" providerId="ADAL" clId="{B4F56BDC-91FF-4C95-814B-E52D1097DF8B}" dt="2025-04-01T00:25:37.785" v="16" actId="313"/>
          <ac:spMkLst>
            <pc:docMk/>
            <pc:sldMk cId="3387863760" sldId="270"/>
            <ac:spMk id="8" creationId="{B1C9D975-9B89-429E-A2AD-175C2CE0D83A}"/>
          </ac:spMkLst>
        </pc:spChg>
      </pc:sldChg>
      <pc:sldChg chg="modSp mod">
        <pc:chgData name="Alfred Asterjadhi" userId="39de57b9-85c0-4fd1-aaac-8ca2b6560ad0" providerId="ADAL" clId="{B4F56BDC-91FF-4C95-814B-E52D1097DF8B}" dt="2025-04-01T00:40:58.749" v="360" actId="207"/>
        <pc:sldMkLst>
          <pc:docMk/>
          <pc:sldMk cId="2243228416" sldId="299"/>
        </pc:sldMkLst>
        <pc:spChg chg="mod">
          <ac:chgData name="Alfred Asterjadhi" userId="39de57b9-85c0-4fd1-aaac-8ca2b6560ad0" providerId="ADAL" clId="{B4F56BDC-91FF-4C95-814B-E52D1097DF8B}" dt="2025-04-01T00:40:58.749" v="360" actId="207"/>
          <ac:spMkLst>
            <pc:docMk/>
            <pc:sldMk cId="2243228416" sldId="299"/>
            <ac:spMk id="2" creationId="{D98037EA-01CD-49B6-9BB5-232DD9A4DDC5}"/>
          </ac:spMkLst>
        </pc:spChg>
        <pc:spChg chg="mod">
          <ac:chgData name="Alfred Asterjadhi" userId="39de57b9-85c0-4fd1-aaac-8ca2b6560ad0" providerId="ADAL" clId="{B4F56BDC-91FF-4C95-814B-E52D1097DF8B}" dt="2025-04-01T00:39:43.940" v="333"/>
          <ac:spMkLst>
            <pc:docMk/>
            <pc:sldMk cId="2243228416" sldId="299"/>
            <ac:spMk id="3" creationId="{3857177C-4F12-41D1-AB93-6925069E5DB9}"/>
          </ac:spMkLst>
        </pc:spChg>
        <pc:spChg chg="mod">
          <ac:chgData name="Alfred Asterjadhi" userId="39de57b9-85c0-4fd1-aaac-8ca2b6560ad0" providerId="ADAL" clId="{B4F56BDC-91FF-4C95-814B-E52D1097DF8B}" dt="2025-04-01T00:25:41.169" v="21" actId="313"/>
          <ac:spMkLst>
            <pc:docMk/>
            <pc:sldMk cId="2243228416" sldId="299"/>
            <ac:spMk id="8" creationId="{ADA0A8BA-AA59-4AB6-9BD0-89E3B2E275F5}"/>
          </ac:spMkLst>
        </pc:spChg>
        <pc:spChg chg="mod">
          <ac:chgData name="Alfred Asterjadhi" userId="39de57b9-85c0-4fd1-aaac-8ca2b6560ad0" providerId="ADAL" clId="{B4F56BDC-91FF-4C95-814B-E52D1097DF8B}" dt="2025-04-01T00:40:52.044" v="359" actId="20577"/>
          <ac:spMkLst>
            <pc:docMk/>
            <pc:sldMk cId="2243228416" sldId="299"/>
            <ac:spMk id="17" creationId="{442A1050-6527-4B2E-A943-E125D6B48B52}"/>
          </ac:spMkLst>
        </pc:spChg>
      </pc:sldChg>
      <pc:sldChg chg="modSp mod">
        <pc:chgData name="Alfred Asterjadhi" userId="39de57b9-85c0-4fd1-aaac-8ca2b6560ad0" providerId="ADAL" clId="{B4F56BDC-91FF-4C95-814B-E52D1097DF8B}" dt="2025-04-01T00:26:26.804" v="119"/>
        <pc:sldMkLst>
          <pc:docMk/>
          <pc:sldMk cId="1677969607" sldId="323"/>
        </pc:sldMkLst>
        <pc:spChg chg="mod">
          <ac:chgData name="Alfred Asterjadhi" userId="39de57b9-85c0-4fd1-aaac-8ca2b6560ad0" providerId="ADAL" clId="{B4F56BDC-91FF-4C95-814B-E52D1097DF8B}" dt="2025-04-01T00:26:26.804" v="119"/>
          <ac:spMkLst>
            <pc:docMk/>
            <pc:sldMk cId="1677969607" sldId="323"/>
            <ac:spMk id="7" creationId="{247ADCDE-7164-400D-8B27-4BAED4FE7810}"/>
          </ac:spMkLst>
        </pc:spChg>
      </pc:sldChg>
      <pc:sldChg chg="modSp mod">
        <pc:chgData name="Alfred Asterjadhi" userId="39de57b9-85c0-4fd1-aaac-8ca2b6560ad0" providerId="ADAL" clId="{B4F56BDC-91FF-4C95-814B-E52D1097DF8B}" dt="2025-04-01T00:29:17.264" v="161" actId="6549"/>
        <pc:sldMkLst>
          <pc:docMk/>
          <pc:sldMk cId="1908471061" sldId="328"/>
        </pc:sldMkLst>
        <pc:spChg chg="mod">
          <ac:chgData name="Alfred Asterjadhi" userId="39de57b9-85c0-4fd1-aaac-8ca2b6560ad0" providerId="ADAL" clId="{B4F56BDC-91FF-4C95-814B-E52D1097DF8B}" dt="2025-04-01T00:29:17.264" v="161" actId="6549"/>
          <ac:spMkLst>
            <pc:docMk/>
            <pc:sldMk cId="1908471061" sldId="328"/>
            <ac:spMk id="3" creationId="{3EF9BE80-D462-4B64-8448-3B553445EDCF}"/>
          </ac:spMkLst>
        </pc:spChg>
        <pc:spChg chg="mod">
          <ac:chgData name="Alfred Asterjadhi" userId="39de57b9-85c0-4fd1-aaac-8ca2b6560ad0" providerId="ADAL" clId="{B4F56BDC-91FF-4C95-814B-E52D1097DF8B}" dt="2025-04-01T00:25:07.554" v="10" actId="313"/>
          <ac:spMkLst>
            <pc:docMk/>
            <pc:sldMk cId="1908471061" sldId="328"/>
            <ac:spMk id="6" creationId="{FCA6EDD1-4720-45B9-8B18-08C7AF47C492}"/>
          </ac:spMkLst>
        </pc:spChg>
      </pc:sldChg>
      <pc:sldChg chg="modSp mod">
        <pc:chgData name="Alfred Asterjadhi" userId="39de57b9-85c0-4fd1-aaac-8ca2b6560ad0" providerId="ADAL" clId="{B4F56BDC-91FF-4C95-814B-E52D1097DF8B}" dt="2025-04-01T00:25:38.495" v="17" actId="313"/>
        <pc:sldMkLst>
          <pc:docMk/>
          <pc:sldMk cId="15571502" sldId="330"/>
        </pc:sldMkLst>
        <pc:spChg chg="mod">
          <ac:chgData name="Alfred Asterjadhi" userId="39de57b9-85c0-4fd1-aaac-8ca2b6560ad0" providerId="ADAL" clId="{B4F56BDC-91FF-4C95-814B-E52D1097DF8B}" dt="2025-04-01T00:25:38.495" v="17" actId="313"/>
          <ac:spMkLst>
            <pc:docMk/>
            <pc:sldMk cId="15571502" sldId="330"/>
            <ac:spMk id="6" creationId="{5C48BDE3-7807-417F-A4F1-5356D38590CA}"/>
          </ac:spMkLst>
        </pc:spChg>
      </pc:sldChg>
      <pc:sldChg chg="modSp mod">
        <pc:chgData name="Alfred Asterjadhi" userId="39de57b9-85c0-4fd1-aaac-8ca2b6560ad0" providerId="ADAL" clId="{B4F56BDC-91FF-4C95-814B-E52D1097DF8B}" dt="2025-04-01T00:25:39.128" v="18" actId="313"/>
        <pc:sldMkLst>
          <pc:docMk/>
          <pc:sldMk cId="3200711991" sldId="331"/>
        </pc:sldMkLst>
        <pc:spChg chg="mod">
          <ac:chgData name="Alfred Asterjadhi" userId="39de57b9-85c0-4fd1-aaac-8ca2b6560ad0" providerId="ADAL" clId="{B4F56BDC-91FF-4C95-814B-E52D1097DF8B}" dt="2025-04-01T00:25:39.128" v="18" actId="313"/>
          <ac:spMkLst>
            <pc:docMk/>
            <pc:sldMk cId="3200711991" sldId="331"/>
            <ac:spMk id="6" creationId="{C3BF5992-FFFD-4B64-900D-0590BA3C03CE}"/>
          </ac:spMkLst>
        </pc:spChg>
      </pc:sldChg>
      <pc:sldChg chg="modSp mod">
        <pc:chgData name="Alfred Asterjadhi" userId="39de57b9-85c0-4fd1-aaac-8ca2b6560ad0" providerId="ADAL" clId="{B4F56BDC-91FF-4C95-814B-E52D1097DF8B}" dt="2025-04-01T00:25:39.738" v="19" actId="313"/>
        <pc:sldMkLst>
          <pc:docMk/>
          <pc:sldMk cId="2409609221" sldId="332"/>
        </pc:sldMkLst>
        <pc:spChg chg="mod">
          <ac:chgData name="Alfred Asterjadhi" userId="39de57b9-85c0-4fd1-aaac-8ca2b6560ad0" providerId="ADAL" clId="{B4F56BDC-91FF-4C95-814B-E52D1097DF8B}" dt="2025-04-01T00:25:39.738" v="19" actId="313"/>
          <ac:spMkLst>
            <pc:docMk/>
            <pc:sldMk cId="2409609221" sldId="332"/>
            <ac:spMk id="6" creationId="{2B4D6F20-084B-4EE9-AD6D-290838010348}"/>
          </ac:spMkLst>
        </pc:spChg>
      </pc:sldChg>
      <pc:sldChg chg="modSp mod">
        <pc:chgData name="Alfred Asterjadhi" userId="39de57b9-85c0-4fd1-aaac-8ca2b6560ad0" providerId="ADAL" clId="{B4F56BDC-91FF-4C95-814B-E52D1097DF8B}" dt="2025-04-01T00:27:47.760" v="142" actId="404"/>
        <pc:sldMkLst>
          <pc:docMk/>
          <pc:sldMk cId="3843208451" sldId="333"/>
        </pc:sldMkLst>
        <pc:spChg chg="mod">
          <ac:chgData name="Alfred Asterjadhi" userId="39de57b9-85c0-4fd1-aaac-8ca2b6560ad0" providerId="ADAL" clId="{B4F56BDC-91FF-4C95-814B-E52D1097DF8B}" dt="2025-04-01T00:27:38.681" v="140"/>
          <ac:spMkLst>
            <pc:docMk/>
            <pc:sldMk cId="3843208451" sldId="333"/>
            <ac:spMk id="2" creationId="{1790C6A9-20C4-440F-BC51-97DC4C9B7E71}"/>
          </ac:spMkLst>
        </pc:spChg>
        <pc:spChg chg="mod">
          <ac:chgData name="Alfred Asterjadhi" userId="39de57b9-85c0-4fd1-aaac-8ca2b6560ad0" providerId="ADAL" clId="{B4F56BDC-91FF-4C95-814B-E52D1097DF8B}" dt="2025-04-01T00:27:47.760" v="142" actId="404"/>
          <ac:spMkLst>
            <pc:docMk/>
            <pc:sldMk cId="3843208451" sldId="333"/>
            <ac:spMk id="3" creationId="{918D7AE7-F661-4AD4-9210-88B6E5699ED9}"/>
          </ac:spMkLst>
        </pc:spChg>
        <pc:spChg chg="mod">
          <ac:chgData name="Alfred Asterjadhi" userId="39de57b9-85c0-4fd1-aaac-8ca2b6560ad0" providerId="ADAL" clId="{B4F56BDC-91FF-4C95-814B-E52D1097DF8B}" dt="2025-04-01T00:25:04.147" v="6" actId="313"/>
          <ac:spMkLst>
            <pc:docMk/>
            <pc:sldMk cId="3843208451" sldId="333"/>
            <ac:spMk id="6" creationId="{A8221584-6364-48AC-B1C3-833137C81726}"/>
          </ac:spMkLst>
        </pc:spChg>
      </pc:sldChg>
      <pc:sldChg chg="modSp mod">
        <pc:chgData name="Alfred Asterjadhi" userId="39de57b9-85c0-4fd1-aaac-8ca2b6560ad0" providerId="ADAL" clId="{B4F56BDC-91FF-4C95-814B-E52D1097DF8B}" dt="2025-04-01T00:25:05.539" v="8" actId="313"/>
        <pc:sldMkLst>
          <pc:docMk/>
          <pc:sldMk cId="3977221359" sldId="340"/>
        </pc:sldMkLst>
        <pc:spChg chg="mod">
          <ac:chgData name="Alfred Asterjadhi" userId="39de57b9-85c0-4fd1-aaac-8ca2b6560ad0" providerId="ADAL" clId="{B4F56BDC-91FF-4C95-814B-E52D1097DF8B}" dt="2025-04-01T00:25:05.539" v="8" actId="313"/>
          <ac:spMkLst>
            <pc:docMk/>
            <pc:sldMk cId="3977221359" sldId="340"/>
            <ac:spMk id="6" creationId="{BC264D22-EE96-4B0F-90AA-B4358FF19246}"/>
          </ac:spMkLst>
        </pc:spChg>
      </pc:sldChg>
      <pc:sldChg chg="modSp mod">
        <pc:chgData name="Alfred Asterjadhi" userId="39de57b9-85c0-4fd1-aaac-8ca2b6560ad0" providerId="ADAL" clId="{B4F56BDC-91FF-4C95-814B-E52D1097DF8B}" dt="2025-04-01T00:47:40.918" v="608" actId="20577"/>
        <pc:sldMkLst>
          <pc:docMk/>
          <pc:sldMk cId="3930036297" sldId="356"/>
        </pc:sldMkLst>
        <pc:spChg chg="mod">
          <ac:chgData name="Alfred Asterjadhi" userId="39de57b9-85c0-4fd1-aaac-8ca2b6560ad0" providerId="ADAL" clId="{B4F56BDC-91FF-4C95-814B-E52D1097DF8B}" dt="2025-04-01T00:47:34.011" v="604" actId="13926"/>
          <ac:spMkLst>
            <pc:docMk/>
            <pc:sldMk cId="3930036297" sldId="356"/>
            <ac:spMk id="2" creationId="{4B5F0D0E-8BB7-48AB-9160-728B8B3399A2}"/>
          </ac:spMkLst>
        </pc:spChg>
        <pc:spChg chg="mod">
          <ac:chgData name="Alfred Asterjadhi" userId="39de57b9-85c0-4fd1-aaac-8ca2b6560ad0" providerId="ADAL" clId="{B4F56BDC-91FF-4C95-814B-E52D1097DF8B}" dt="2025-04-01T00:47:40.918" v="608" actId="20577"/>
          <ac:spMkLst>
            <pc:docMk/>
            <pc:sldMk cId="3930036297" sldId="356"/>
            <ac:spMk id="3" creationId="{DFB0BA47-D7B6-4F95-932E-A7AA615BC440}"/>
          </ac:spMkLst>
        </pc:spChg>
        <pc:spChg chg="mod">
          <ac:chgData name="Alfred Asterjadhi" userId="39de57b9-85c0-4fd1-aaac-8ca2b6560ad0" providerId="ADAL" clId="{B4F56BDC-91FF-4C95-814B-E52D1097DF8B}" dt="2025-04-01T00:26:00.956" v="94" actId="313"/>
          <ac:spMkLst>
            <pc:docMk/>
            <pc:sldMk cId="3930036297" sldId="356"/>
            <ac:spMk id="6" creationId="{974B2026-97FB-40D2-8F22-7E6D319B4EA2}"/>
          </ac:spMkLst>
        </pc:spChg>
      </pc:sldChg>
      <pc:sldChg chg="modSp mod">
        <pc:chgData name="Alfred Asterjadhi" userId="39de57b9-85c0-4fd1-aaac-8ca2b6560ad0" providerId="ADAL" clId="{B4F56BDC-91FF-4C95-814B-E52D1097DF8B}" dt="2025-04-01T00:26:21.447" v="116"/>
        <pc:sldMkLst>
          <pc:docMk/>
          <pc:sldMk cId="3576977642" sldId="362"/>
        </pc:sldMkLst>
        <pc:spChg chg="mod">
          <ac:chgData name="Alfred Asterjadhi" userId="39de57b9-85c0-4fd1-aaac-8ca2b6560ad0" providerId="ADAL" clId="{B4F56BDC-91FF-4C95-814B-E52D1097DF8B}" dt="2025-04-01T00:26:21.447" v="116"/>
          <ac:spMkLst>
            <pc:docMk/>
            <pc:sldMk cId="3576977642" sldId="362"/>
            <ac:spMk id="6" creationId="{3DD21102-AAEB-13F6-15EC-3CBBC04B5637}"/>
          </ac:spMkLst>
        </pc:spChg>
      </pc:sldChg>
      <pc:sldChg chg="addSp delSp modSp mod chgLayout">
        <pc:chgData name="Alfred Asterjadhi" userId="39de57b9-85c0-4fd1-aaac-8ca2b6560ad0" providerId="ADAL" clId="{B4F56BDC-91FF-4C95-814B-E52D1097DF8B}" dt="2025-04-01T00:48:31.349" v="625" actId="6264"/>
        <pc:sldMkLst>
          <pc:docMk/>
          <pc:sldMk cId="3140364693" sldId="997"/>
        </pc:sldMkLst>
        <pc:spChg chg="mod ord">
          <ac:chgData name="Alfred Asterjadhi" userId="39de57b9-85c0-4fd1-aaac-8ca2b6560ad0" providerId="ADAL" clId="{B4F56BDC-91FF-4C95-814B-E52D1097DF8B}" dt="2025-04-01T00:48:31.349" v="625" actId="6264"/>
          <ac:spMkLst>
            <pc:docMk/>
            <pc:sldMk cId="3140364693" sldId="997"/>
            <ac:spMk id="2" creationId="{9452E713-66E3-6C0E-64DF-B60116957A3F}"/>
          </ac:spMkLst>
        </pc:spChg>
        <pc:spChg chg="mod ord">
          <ac:chgData name="Alfred Asterjadhi" userId="39de57b9-85c0-4fd1-aaac-8ca2b6560ad0" providerId="ADAL" clId="{B4F56BDC-91FF-4C95-814B-E52D1097DF8B}" dt="2025-04-01T00:48:31.349" v="625" actId="6264"/>
          <ac:spMkLst>
            <pc:docMk/>
            <pc:sldMk cId="3140364693" sldId="997"/>
            <ac:spMk id="4" creationId="{0154D91C-67BB-A57C-5173-47D13B51F834}"/>
          </ac:spMkLst>
        </pc:spChg>
        <pc:spChg chg="mod ord">
          <ac:chgData name="Alfred Asterjadhi" userId="39de57b9-85c0-4fd1-aaac-8ca2b6560ad0" providerId="ADAL" clId="{B4F56BDC-91FF-4C95-814B-E52D1097DF8B}" dt="2025-04-01T00:48:31.349" v="625" actId="6264"/>
          <ac:spMkLst>
            <pc:docMk/>
            <pc:sldMk cId="3140364693" sldId="997"/>
            <ac:spMk id="5" creationId="{9875C167-778F-CFEE-1F8A-23FE481B42AE}"/>
          </ac:spMkLst>
        </pc:spChg>
        <pc:spChg chg="mod ord">
          <ac:chgData name="Alfred Asterjadhi" userId="39de57b9-85c0-4fd1-aaac-8ca2b6560ad0" providerId="ADAL" clId="{B4F56BDC-91FF-4C95-814B-E52D1097DF8B}" dt="2025-04-01T00:48:31.349" v="625" actId="6264"/>
          <ac:spMkLst>
            <pc:docMk/>
            <pc:sldMk cId="3140364693" sldId="997"/>
            <ac:spMk id="6" creationId="{29CFE1A9-332B-2B06-C330-B9EB4742F3D1}"/>
          </ac:spMkLst>
        </pc:spChg>
        <pc:spChg chg="add mod ord">
          <ac:chgData name="Alfred Asterjadhi" userId="39de57b9-85c0-4fd1-aaac-8ca2b6560ad0" providerId="ADAL" clId="{B4F56BDC-91FF-4C95-814B-E52D1097DF8B}" dt="2025-04-01T00:48:31.349" v="625" actId="6264"/>
          <ac:spMkLst>
            <pc:docMk/>
            <pc:sldMk cId="3140364693" sldId="997"/>
            <ac:spMk id="11" creationId="{56CAC599-A324-2076-1C08-4E78F2098B8E}"/>
          </ac:spMkLst>
        </pc:spChg>
      </pc:sldChg>
      <pc:sldChg chg="modSp mod">
        <pc:chgData name="Alfred Asterjadhi" userId="39de57b9-85c0-4fd1-aaac-8ca2b6560ad0" providerId="ADAL" clId="{B4F56BDC-91FF-4C95-814B-E52D1097DF8B}" dt="2025-04-01T00:42:02.726" v="372" actId="20577"/>
        <pc:sldMkLst>
          <pc:docMk/>
          <pc:sldMk cId="3233208257" sldId="1006"/>
        </pc:sldMkLst>
        <pc:spChg chg="mod">
          <ac:chgData name="Alfred Asterjadhi" userId="39de57b9-85c0-4fd1-aaac-8ca2b6560ad0" providerId="ADAL" clId="{B4F56BDC-91FF-4C95-814B-E52D1097DF8B}" dt="2025-04-01T00:41:43.341" v="364" actId="20577"/>
          <ac:spMkLst>
            <pc:docMk/>
            <pc:sldMk cId="3233208257" sldId="1006"/>
            <ac:spMk id="2" creationId="{4B5F0D0E-8BB7-48AB-9160-728B8B3399A2}"/>
          </ac:spMkLst>
        </pc:spChg>
        <pc:spChg chg="mod">
          <ac:chgData name="Alfred Asterjadhi" userId="39de57b9-85c0-4fd1-aaac-8ca2b6560ad0" providerId="ADAL" clId="{B4F56BDC-91FF-4C95-814B-E52D1097DF8B}" dt="2025-04-01T00:42:02.726" v="372" actId="20577"/>
          <ac:spMkLst>
            <pc:docMk/>
            <pc:sldMk cId="3233208257" sldId="1006"/>
            <ac:spMk id="3" creationId="{DFB0BA47-D7B6-4F95-932E-A7AA615BC440}"/>
          </ac:spMkLst>
        </pc:spChg>
        <pc:spChg chg="mod">
          <ac:chgData name="Alfred Asterjadhi" userId="39de57b9-85c0-4fd1-aaac-8ca2b6560ad0" providerId="ADAL" clId="{B4F56BDC-91FF-4C95-814B-E52D1097DF8B}" dt="2025-04-01T00:25:48.571" v="39" actId="313"/>
          <ac:spMkLst>
            <pc:docMk/>
            <pc:sldMk cId="3233208257" sldId="1006"/>
            <ac:spMk id="6" creationId="{974B2026-97FB-40D2-8F22-7E6D319B4EA2}"/>
          </ac:spMkLst>
        </pc:spChg>
      </pc:sldChg>
      <pc:sldChg chg="modSp mod">
        <pc:chgData name="Alfred Asterjadhi" userId="39de57b9-85c0-4fd1-aaac-8ca2b6560ad0" providerId="ADAL" clId="{B4F56BDC-91FF-4C95-814B-E52D1097DF8B}" dt="2025-04-01T00:42:56.623" v="415" actId="20577"/>
        <pc:sldMkLst>
          <pc:docMk/>
          <pc:sldMk cId="4200130042" sldId="1023"/>
        </pc:sldMkLst>
        <pc:spChg chg="mod">
          <ac:chgData name="Alfred Asterjadhi" userId="39de57b9-85c0-4fd1-aaac-8ca2b6560ad0" providerId="ADAL" clId="{B4F56BDC-91FF-4C95-814B-E52D1097DF8B}" dt="2025-04-01T00:42:25.443" v="381" actId="20577"/>
          <ac:spMkLst>
            <pc:docMk/>
            <pc:sldMk cId="4200130042" sldId="1023"/>
            <ac:spMk id="2" creationId="{E693238A-5516-3253-124C-DCED3A7D9AE2}"/>
          </ac:spMkLst>
        </pc:spChg>
        <pc:spChg chg="mod">
          <ac:chgData name="Alfred Asterjadhi" userId="39de57b9-85c0-4fd1-aaac-8ca2b6560ad0" providerId="ADAL" clId="{B4F56BDC-91FF-4C95-814B-E52D1097DF8B}" dt="2025-04-01T00:42:56.623" v="415" actId="20577"/>
          <ac:spMkLst>
            <pc:docMk/>
            <pc:sldMk cId="4200130042" sldId="1023"/>
            <ac:spMk id="3" creationId="{2682080F-BC47-47A6-E6F4-7C70F67F48F8}"/>
          </ac:spMkLst>
        </pc:spChg>
        <pc:spChg chg="mod">
          <ac:chgData name="Alfred Asterjadhi" userId="39de57b9-85c0-4fd1-aaac-8ca2b6560ad0" providerId="ADAL" clId="{B4F56BDC-91FF-4C95-814B-E52D1097DF8B}" dt="2025-04-01T00:25:50.641" v="43" actId="313"/>
          <ac:spMkLst>
            <pc:docMk/>
            <pc:sldMk cId="4200130042" sldId="1023"/>
            <ac:spMk id="6" creationId="{C0CB183D-A74D-271D-9F71-7510119753C6}"/>
          </ac:spMkLst>
        </pc:spChg>
      </pc:sldChg>
      <pc:sldChg chg="modSp mod">
        <pc:chgData name="Alfred Asterjadhi" userId="39de57b9-85c0-4fd1-aaac-8ca2b6560ad0" providerId="ADAL" clId="{B4F56BDC-91FF-4C95-814B-E52D1097DF8B}" dt="2025-04-01T00:43:37.287" v="456" actId="13926"/>
        <pc:sldMkLst>
          <pc:docMk/>
          <pc:sldMk cId="793576429" sldId="1024"/>
        </pc:sldMkLst>
        <pc:spChg chg="mod">
          <ac:chgData name="Alfred Asterjadhi" userId="39de57b9-85c0-4fd1-aaac-8ca2b6560ad0" providerId="ADAL" clId="{B4F56BDC-91FF-4C95-814B-E52D1097DF8B}" dt="2025-04-01T00:43:37.287" v="456" actId="13926"/>
          <ac:spMkLst>
            <pc:docMk/>
            <pc:sldMk cId="793576429" sldId="1024"/>
            <ac:spMk id="3" creationId="{E24D4002-4764-1FA7-1147-DE995417131A}"/>
          </ac:spMkLst>
        </pc:spChg>
        <pc:spChg chg="mod">
          <ac:chgData name="Alfred Asterjadhi" userId="39de57b9-85c0-4fd1-aaac-8ca2b6560ad0" providerId="ADAL" clId="{B4F56BDC-91FF-4C95-814B-E52D1097DF8B}" dt="2025-04-01T00:25:51.304" v="46" actId="313"/>
          <ac:spMkLst>
            <pc:docMk/>
            <pc:sldMk cId="793576429" sldId="1024"/>
            <ac:spMk id="6" creationId="{5B92EE59-C061-D8AD-02BE-EB12A707ABF5}"/>
          </ac:spMkLst>
        </pc:spChg>
      </pc:sldChg>
      <pc:sldChg chg="modSp del mod">
        <pc:chgData name="Alfred Asterjadhi" userId="39de57b9-85c0-4fd1-aaac-8ca2b6560ad0" providerId="ADAL" clId="{B4F56BDC-91FF-4C95-814B-E52D1097DF8B}" dt="2025-04-01T00:43:04.035" v="416" actId="47"/>
        <pc:sldMkLst>
          <pc:docMk/>
          <pc:sldMk cId="3287547131" sldId="1028"/>
        </pc:sldMkLst>
      </pc:sldChg>
      <pc:sldChg chg="addSp delSp modSp mod chgLayout">
        <pc:chgData name="Alfred Asterjadhi" userId="39de57b9-85c0-4fd1-aaac-8ca2b6560ad0" providerId="ADAL" clId="{B4F56BDC-91FF-4C95-814B-E52D1097DF8B}" dt="2025-04-01T00:48:54.830" v="635" actId="6264"/>
        <pc:sldMkLst>
          <pc:docMk/>
          <pc:sldMk cId="1865298196" sldId="1034"/>
        </pc:sldMkLst>
        <pc:spChg chg="mod ord">
          <ac:chgData name="Alfred Asterjadhi" userId="39de57b9-85c0-4fd1-aaac-8ca2b6560ad0" providerId="ADAL" clId="{B4F56BDC-91FF-4C95-814B-E52D1097DF8B}" dt="2025-04-01T00:48:54.830" v="635" actId="6264"/>
          <ac:spMkLst>
            <pc:docMk/>
            <pc:sldMk cId="1865298196" sldId="1034"/>
            <ac:spMk id="2" creationId="{0CD0357C-5349-AD40-1427-DDEE1C074C20}"/>
          </ac:spMkLst>
        </pc:spChg>
        <pc:spChg chg="mod ord">
          <ac:chgData name="Alfred Asterjadhi" userId="39de57b9-85c0-4fd1-aaac-8ca2b6560ad0" providerId="ADAL" clId="{B4F56BDC-91FF-4C95-814B-E52D1097DF8B}" dt="2025-04-01T00:48:54.830" v="635" actId="6264"/>
          <ac:spMkLst>
            <pc:docMk/>
            <pc:sldMk cId="1865298196" sldId="1034"/>
            <ac:spMk id="4" creationId="{3FA17E26-6C11-8EAD-8EAF-FA5A666E611B}"/>
          </ac:spMkLst>
        </pc:spChg>
        <pc:spChg chg="mod ord">
          <ac:chgData name="Alfred Asterjadhi" userId="39de57b9-85c0-4fd1-aaac-8ca2b6560ad0" providerId="ADAL" clId="{B4F56BDC-91FF-4C95-814B-E52D1097DF8B}" dt="2025-04-01T00:48:54.830" v="635" actId="6264"/>
          <ac:spMkLst>
            <pc:docMk/>
            <pc:sldMk cId="1865298196" sldId="1034"/>
            <ac:spMk id="5" creationId="{32A9649E-F81F-2F68-4850-9943ADECDAA4}"/>
          </ac:spMkLst>
        </pc:spChg>
        <pc:spChg chg="mod ord">
          <ac:chgData name="Alfred Asterjadhi" userId="39de57b9-85c0-4fd1-aaac-8ca2b6560ad0" providerId="ADAL" clId="{B4F56BDC-91FF-4C95-814B-E52D1097DF8B}" dt="2025-04-01T00:48:54.830" v="635" actId="6264"/>
          <ac:spMkLst>
            <pc:docMk/>
            <pc:sldMk cId="1865298196" sldId="1034"/>
            <ac:spMk id="6" creationId="{BFAF1548-C7B4-5F83-BD76-F4E3BAAA36B8}"/>
          </ac:spMkLst>
        </pc:spChg>
        <pc:spChg chg="add mod ord">
          <ac:chgData name="Alfred Asterjadhi" userId="39de57b9-85c0-4fd1-aaac-8ca2b6560ad0" providerId="ADAL" clId="{B4F56BDC-91FF-4C95-814B-E52D1097DF8B}" dt="2025-04-01T00:48:54.830" v="635" actId="6264"/>
          <ac:spMkLst>
            <pc:docMk/>
            <pc:sldMk cId="1865298196" sldId="1034"/>
            <ac:spMk id="11" creationId="{9C5F37CD-C96D-4398-6EFB-A0E6A30D893A}"/>
          </ac:spMkLst>
        </pc:spChg>
      </pc:sldChg>
      <pc:sldChg chg="modSp mod">
        <pc:chgData name="Alfred Asterjadhi" userId="39de57b9-85c0-4fd1-aaac-8ca2b6560ad0" providerId="ADAL" clId="{B4F56BDC-91FF-4C95-814B-E52D1097DF8B}" dt="2025-04-01T00:34:37.766" v="230" actId="207"/>
        <pc:sldMkLst>
          <pc:docMk/>
          <pc:sldMk cId="3486068256" sldId="1167"/>
        </pc:sldMkLst>
        <pc:spChg chg="mod">
          <ac:chgData name="Alfred Asterjadhi" userId="39de57b9-85c0-4fd1-aaac-8ca2b6560ad0" providerId="ADAL" clId="{B4F56BDC-91FF-4C95-814B-E52D1097DF8B}" dt="2025-04-01T00:34:03.712" v="222" actId="20577"/>
          <ac:spMkLst>
            <pc:docMk/>
            <pc:sldMk cId="3486068256" sldId="1167"/>
            <ac:spMk id="2" creationId="{F2762690-C15C-4839-B40F-0AF3A4D89457}"/>
          </ac:spMkLst>
        </pc:spChg>
        <pc:spChg chg="mod">
          <ac:chgData name="Alfred Asterjadhi" userId="39de57b9-85c0-4fd1-aaac-8ca2b6560ad0" providerId="ADAL" clId="{B4F56BDC-91FF-4C95-814B-E52D1097DF8B}" dt="2025-04-01T00:25:42.099" v="23" actId="313"/>
          <ac:spMkLst>
            <pc:docMk/>
            <pc:sldMk cId="3486068256" sldId="1167"/>
            <ac:spMk id="3" creationId="{D20906E0-F900-4991-83B1-675F5B67FA2D}"/>
          </ac:spMkLst>
        </pc:spChg>
        <pc:graphicFrameChg chg="modGraphic">
          <ac:chgData name="Alfred Asterjadhi" userId="39de57b9-85c0-4fd1-aaac-8ca2b6560ad0" providerId="ADAL" clId="{B4F56BDC-91FF-4C95-814B-E52D1097DF8B}" dt="2025-04-01T00:34:37.766" v="23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B4F56BDC-91FF-4C95-814B-E52D1097DF8B}" dt="2025-04-01T00:42:20.508" v="376" actId="6264"/>
        <pc:sldMkLst>
          <pc:docMk/>
          <pc:sldMk cId="3441807947" sldId="1178"/>
        </pc:sldMkLst>
        <pc:spChg chg="mod ord">
          <ac:chgData name="Alfred Asterjadhi" userId="39de57b9-85c0-4fd1-aaac-8ca2b6560ad0" providerId="ADAL" clId="{B4F56BDC-91FF-4C95-814B-E52D1097DF8B}" dt="2025-04-01T00:42:20.508" v="376" actId="6264"/>
          <ac:spMkLst>
            <pc:docMk/>
            <pc:sldMk cId="3441807947" sldId="1178"/>
            <ac:spMk id="2" creationId="{351AE0D1-AA6D-7148-E235-F816B28AA13D}"/>
          </ac:spMkLst>
        </pc:spChg>
        <pc:spChg chg="mod ord">
          <ac:chgData name="Alfred Asterjadhi" userId="39de57b9-85c0-4fd1-aaac-8ca2b6560ad0" providerId="ADAL" clId="{B4F56BDC-91FF-4C95-814B-E52D1097DF8B}" dt="2025-04-01T00:42:20.508" v="376" actId="6264"/>
          <ac:spMkLst>
            <pc:docMk/>
            <pc:sldMk cId="3441807947" sldId="1178"/>
            <ac:spMk id="4" creationId="{932AD4AE-27FE-2612-100A-B54114FFCB12}"/>
          </ac:spMkLst>
        </pc:spChg>
        <pc:spChg chg="mod ord">
          <ac:chgData name="Alfred Asterjadhi" userId="39de57b9-85c0-4fd1-aaac-8ca2b6560ad0" providerId="ADAL" clId="{B4F56BDC-91FF-4C95-814B-E52D1097DF8B}" dt="2025-04-01T00:42:20.508" v="376" actId="6264"/>
          <ac:spMkLst>
            <pc:docMk/>
            <pc:sldMk cId="3441807947" sldId="1178"/>
            <ac:spMk id="5" creationId="{342AE941-5E47-2F75-485D-15F69259C206}"/>
          </ac:spMkLst>
        </pc:spChg>
        <pc:spChg chg="mod ord">
          <ac:chgData name="Alfred Asterjadhi" userId="39de57b9-85c0-4fd1-aaac-8ca2b6560ad0" providerId="ADAL" clId="{B4F56BDC-91FF-4C95-814B-E52D1097DF8B}" dt="2025-04-01T00:42:20.508" v="376" actId="6264"/>
          <ac:spMkLst>
            <pc:docMk/>
            <pc:sldMk cId="3441807947" sldId="1178"/>
            <ac:spMk id="6" creationId="{3611C6AB-F440-DEE6-D0A4-450AF2DA4D3F}"/>
          </ac:spMkLst>
        </pc:spChg>
        <pc:spChg chg="add mod ord">
          <ac:chgData name="Alfred Asterjadhi" userId="39de57b9-85c0-4fd1-aaac-8ca2b6560ad0" providerId="ADAL" clId="{B4F56BDC-91FF-4C95-814B-E52D1097DF8B}" dt="2025-04-01T00:42:20.508" v="376" actId="6264"/>
          <ac:spMkLst>
            <pc:docMk/>
            <pc:sldMk cId="3441807947" sldId="1178"/>
            <ac:spMk id="11" creationId="{9458135A-8216-60F1-2813-817E4D3B9978}"/>
          </ac:spMkLst>
        </pc:spChg>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pChg chg="mod ord">
          <ac:chgData name="Alfred Asterjadhi" userId="39de57b9-85c0-4fd1-aaac-8ca2b6560ad0" providerId="ADAL" clId="{B4F56BDC-91FF-4C95-814B-E52D1097DF8B}" dt="2025-04-01T00:48:11.432" v="617" actId="6264"/>
          <ac:spMkLst>
            <pc:docMk/>
            <pc:sldMk cId="3912146512" sldId="1390"/>
            <ac:spMk id="2" creationId="{CBB6BE89-725C-7287-F96F-BE5358133A36}"/>
          </ac:spMkLst>
        </pc:spChg>
        <pc:spChg chg="mod ord">
          <ac:chgData name="Alfred Asterjadhi" userId="39de57b9-85c0-4fd1-aaac-8ca2b6560ad0" providerId="ADAL" clId="{B4F56BDC-91FF-4C95-814B-E52D1097DF8B}" dt="2025-04-01T00:48:11.432" v="617" actId="6264"/>
          <ac:spMkLst>
            <pc:docMk/>
            <pc:sldMk cId="3912146512" sldId="1390"/>
            <ac:spMk id="4" creationId="{BCFFF57D-0E48-546B-59BA-5601D173EFEE}"/>
          </ac:spMkLst>
        </pc:spChg>
        <pc:spChg chg="mod ord">
          <ac:chgData name="Alfred Asterjadhi" userId="39de57b9-85c0-4fd1-aaac-8ca2b6560ad0" providerId="ADAL" clId="{B4F56BDC-91FF-4C95-814B-E52D1097DF8B}" dt="2025-04-01T00:48:11.432" v="617" actId="6264"/>
          <ac:spMkLst>
            <pc:docMk/>
            <pc:sldMk cId="3912146512" sldId="1390"/>
            <ac:spMk id="5" creationId="{63AE84AE-D2E6-0A98-7574-B4E54BCA4CC6}"/>
          </ac:spMkLst>
        </pc:spChg>
        <pc:spChg chg="mod ord">
          <ac:chgData name="Alfred Asterjadhi" userId="39de57b9-85c0-4fd1-aaac-8ca2b6560ad0" providerId="ADAL" clId="{B4F56BDC-91FF-4C95-814B-E52D1097DF8B}" dt="2025-04-01T00:48:11.432" v="617" actId="6264"/>
          <ac:spMkLst>
            <pc:docMk/>
            <pc:sldMk cId="3912146512" sldId="1390"/>
            <ac:spMk id="6" creationId="{A843F1B1-22CD-3B09-326F-EF9071A68CDB}"/>
          </ac:spMkLst>
        </pc:spChg>
        <pc:spChg chg="add mod ord">
          <ac:chgData name="Alfred Asterjadhi" userId="39de57b9-85c0-4fd1-aaac-8ca2b6560ad0" providerId="ADAL" clId="{B4F56BDC-91FF-4C95-814B-E52D1097DF8B}" dt="2025-04-01T00:48:11.432" v="617" actId="6264"/>
          <ac:spMkLst>
            <pc:docMk/>
            <pc:sldMk cId="3912146512" sldId="1390"/>
            <ac:spMk id="10" creationId="{BEB67C26-2899-1E5E-B7FB-DE0834D15023}"/>
          </ac:spMkLst>
        </pc:spChg>
      </pc:sldChg>
      <pc:sldChg chg="addSp delSp modSp mod chgLayout">
        <pc:chgData name="Alfred Asterjadhi" userId="39de57b9-85c0-4fd1-aaac-8ca2b6560ad0" providerId="ADAL" clId="{B4F56BDC-91FF-4C95-814B-E52D1097DF8B}" dt="2025-04-01T00:48:25.460" v="623" actId="6264"/>
        <pc:sldMkLst>
          <pc:docMk/>
          <pc:sldMk cId="3878274435" sldId="1424"/>
        </pc:sldMkLst>
        <pc:spChg chg="mod ord">
          <ac:chgData name="Alfred Asterjadhi" userId="39de57b9-85c0-4fd1-aaac-8ca2b6560ad0" providerId="ADAL" clId="{B4F56BDC-91FF-4C95-814B-E52D1097DF8B}" dt="2025-04-01T00:48:25.460" v="623" actId="6264"/>
          <ac:spMkLst>
            <pc:docMk/>
            <pc:sldMk cId="3878274435" sldId="1424"/>
            <ac:spMk id="2" creationId="{6A9FFD29-62A6-B338-DB1F-656D857A99F5}"/>
          </ac:spMkLst>
        </pc:spChg>
        <pc:spChg chg="mod ord">
          <ac:chgData name="Alfred Asterjadhi" userId="39de57b9-85c0-4fd1-aaac-8ca2b6560ad0" providerId="ADAL" clId="{B4F56BDC-91FF-4C95-814B-E52D1097DF8B}" dt="2025-04-01T00:48:25.460" v="623" actId="6264"/>
          <ac:spMkLst>
            <pc:docMk/>
            <pc:sldMk cId="3878274435" sldId="1424"/>
            <ac:spMk id="4" creationId="{0E946E88-DD77-D615-F799-3B8B9F03DE08}"/>
          </ac:spMkLst>
        </pc:spChg>
        <pc:spChg chg="mod ord">
          <ac:chgData name="Alfred Asterjadhi" userId="39de57b9-85c0-4fd1-aaac-8ca2b6560ad0" providerId="ADAL" clId="{B4F56BDC-91FF-4C95-814B-E52D1097DF8B}" dt="2025-04-01T00:48:25.460" v="623" actId="6264"/>
          <ac:spMkLst>
            <pc:docMk/>
            <pc:sldMk cId="3878274435" sldId="1424"/>
            <ac:spMk id="5" creationId="{269C7FF4-2B5A-BBDB-858F-73C22B8272A6}"/>
          </ac:spMkLst>
        </pc:spChg>
        <pc:spChg chg="mod ord">
          <ac:chgData name="Alfred Asterjadhi" userId="39de57b9-85c0-4fd1-aaac-8ca2b6560ad0" providerId="ADAL" clId="{B4F56BDC-91FF-4C95-814B-E52D1097DF8B}" dt="2025-04-01T00:48:25.460" v="623" actId="6264"/>
          <ac:spMkLst>
            <pc:docMk/>
            <pc:sldMk cId="3878274435" sldId="1424"/>
            <ac:spMk id="6" creationId="{81B35712-29DD-A5EB-7556-561F8409FF8B}"/>
          </ac:spMkLst>
        </pc:spChg>
        <pc:spChg chg="add mod ord">
          <ac:chgData name="Alfred Asterjadhi" userId="39de57b9-85c0-4fd1-aaac-8ca2b6560ad0" providerId="ADAL" clId="{B4F56BDC-91FF-4C95-814B-E52D1097DF8B}" dt="2025-04-01T00:48:25.460" v="623" actId="6264"/>
          <ac:spMkLst>
            <pc:docMk/>
            <pc:sldMk cId="3878274435" sldId="1424"/>
            <ac:spMk id="10" creationId="{1265F6C5-C933-CB01-BAD5-3C0B7F8181E3}"/>
          </ac:spMkLst>
        </pc:spChg>
      </pc:sldChg>
      <pc:sldChg chg="modSp mod">
        <pc:chgData name="Alfred Asterjadhi" userId="39de57b9-85c0-4fd1-aaac-8ca2b6560ad0" providerId="ADAL" clId="{B4F56BDC-91FF-4C95-814B-E52D1097DF8B}" dt="2025-04-01T00:34:34.540" v="229" actId="207"/>
        <pc:sldMkLst>
          <pc:docMk/>
          <pc:sldMk cId="1880260866" sldId="1429"/>
        </pc:sldMkLst>
        <pc:spChg chg="mod">
          <ac:chgData name="Alfred Asterjadhi" userId="39de57b9-85c0-4fd1-aaac-8ca2b6560ad0" providerId="ADAL" clId="{B4F56BDC-91FF-4C95-814B-E52D1097DF8B}" dt="2025-04-01T00:25:42.529" v="24" actId="313"/>
          <ac:spMkLst>
            <pc:docMk/>
            <pc:sldMk cId="1880260866" sldId="1429"/>
            <ac:spMk id="3" creationId="{F36F0715-91D4-6282-654C-0B2ECD9FCFA4}"/>
          </ac:spMkLst>
        </pc:spChg>
        <pc:graphicFrameChg chg="modGraphic">
          <ac:chgData name="Alfred Asterjadhi" userId="39de57b9-85c0-4fd1-aaac-8ca2b6560ad0" providerId="ADAL" clId="{B4F56BDC-91FF-4C95-814B-E52D1097DF8B}" dt="2025-04-01T00:34:34.540" v="229"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B4F56BDC-91FF-4C95-814B-E52D1097DF8B}" dt="2025-04-01T00:36:08.223" v="244" actId="2164"/>
        <pc:sldMkLst>
          <pc:docMk/>
          <pc:sldMk cId="885285770" sldId="1448"/>
        </pc:sldMkLst>
        <pc:spChg chg="mod">
          <ac:chgData name="Alfred Asterjadhi" userId="39de57b9-85c0-4fd1-aaac-8ca2b6560ad0" providerId="ADAL" clId="{B4F56BDC-91FF-4C95-814B-E52D1097DF8B}" dt="2025-04-01T00:25:47.391" v="36" actId="313"/>
          <ac:spMkLst>
            <pc:docMk/>
            <pc:sldMk cId="885285770" sldId="1448"/>
            <ac:spMk id="3" creationId="{63778B70-B9F4-BF04-DA55-1470202DEA5D}"/>
          </ac:spMkLst>
        </pc:spChg>
        <pc:graphicFrameChg chg="modGraphic">
          <ac:chgData name="Alfred Asterjadhi" userId="39de57b9-85c0-4fd1-aaac-8ca2b6560ad0" providerId="ADAL" clId="{B4F56BDC-91FF-4C95-814B-E52D1097DF8B}" dt="2025-04-01T00:36:08.223" v="244" actId="2164"/>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B4F56BDC-91FF-4C95-814B-E52D1097DF8B}" dt="2025-04-01T00:48:50.846" v="633" actId="6264"/>
        <pc:sldMkLst>
          <pc:docMk/>
          <pc:sldMk cId="2130627217" sldId="1494"/>
        </pc:sldMkLst>
        <pc:spChg chg="mod ord">
          <ac:chgData name="Alfred Asterjadhi" userId="39de57b9-85c0-4fd1-aaac-8ca2b6560ad0" providerId="ADAL" clId="{B4F56BDC-91FF-4C95-814B-E52D1097DF8B}" dt="2025-04-01T00:48:50.846" v="633" actId="6264"/>
          <ac:spMkLst>
            <pc:docMk/>
            <pc:sldMk cId="2130627217" sldId="1494"/>
            <ac:spMk id="2" creationId="{A132A9C1-C3D6-7787-247C-C64A792CF812}"/>
          </ac:spMkLst>
        </pc:spChg>
        <pc:spChg chg="mod ord">
          <ac:chgData name="Alfred Asterjadhi" userId="39de57b9-85c0-4fd1-aaac-8ca2b6560ad0" providerId="ADAL" clId="{B4F56BDC-91FF-4C95-814B-E52D1097DF8B}" dt="2025-04-01T00:48:50.846" v="633" actId="6264"/>
          <ac:spMkLst>
            <pc:docMk/>
            <pc:sldMk cId="2130627217" sldId="1494"/>
            <ac:spMk id="4" creationId="{90530647-245E-62BB-3EAF-8127E22EFA0B}"/>
          </ac:spMkLst>
        </pc:spChg>
        <pc:spChg chg="mod ord">
          <ac:chgData name="Alfred Asterjadhi" userId="39de57b9-85c0-4fd1-aaac-8ca2b6560ad0" providerId="ADAL" clId="{B4F56BDC-91FF-4C95-814B-E52D1097DF8B}" dt="2025-04-01T00:48:50.846" v="633" actId="6264"/>
          <ac:spMkLst>
            <pc:docMk/>
            <pc:sldMk cId="2130627217" sldId="1494"/>
            <ac:spMk id="5" creationId="{FFA8DA9B-F5A8-8327-07D2-4567D68D040C}"/>
          </ac:spMkLst>
        </pc:spChg>
        <pc:spChg chg="mod ord">
          <ac:chgData name="Alfred Asterjadhi" userId="39de57b9-85c0-4fd1-aaac-8ca2b6560ad0" providerId="ADAL" clId="{B4F56BDC-91FF-4C95-814B-E52D1097DF8B}" dt="2025-04-01T00:48:50.846" v="633" actId="6264"/>
          <ac:spMkLst>
            <pc:docMk/>
            <pc:sldMk cId="2130627217" sldId="1494"/>
            <ac:spMk id="6" creationId="{E19BF5D2-C1CF-FB7E-CB6E-42CD389C2BA9}"/>
          </ac:spMkLst>
        </pc:spChg>
        <pc:spChg chg="add mod ord">
          <ac:chgData name="Alfred Asterjadhi" userId="39de57b9-85c0-4fd1-aaac-8ca2b6560ad0" providerId="ADAL" clId="{B4F56BDC-91FF-4C95-814B-E52D1097DF8B}" dt="2025-04-01T00:48:50.846" v="633" actId="6264"/>
          <ac:spMkLst>
            <pc:docMk/>
            <pc:sldMk cId="2130627217" sldId="1494"/>
            <ac:spMk id="10" creationId="{B914A984-B122-AEBD-89FC-1D96D7AB16FF}"/>
          </ac:spMkLst>
        </pc:spChg>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pChg chg="mod">
          <ac:chgData name="Alfred Asterjadhi" userId="39de57b9-85c0-4fd1-aaac-8ca2b6560ad0" providerId="ADAL" clId="{B4F56BDC-91FF-4C95-814B-E52D1097DF8B}" dt="2025-04-01T00:44:07.294" v="475" actId="13926"/>
          <ac:spMkLst>
            <pc:docMk/>
            <pc:sldMk cId="3990395463" sldId="1496"/>
            <ac:spMk id="2" creationId="{129D05A5-1DD6-6689-4147-B119DA88B581}"/>
          </ac:spMkLst>
        </pc:spChg>
        <pc:spChg chg="mod">
          <ac:chgData name="Alfred Asterjadhi" userId="39de57b9-85c0-4fd1-aaac-8ca2b6560ad0" providerId="ADAL" clId="{B4F56BDC-91FF-4C95-814B-E52D1097DF8B}" dt="2025-04-01T00:44:04.495" v="474" actId="20577"/>
          <ac:spMkLst>
            <pc:docMk/>
            <pc:sldMk cId="3990395463" sldId="1496"/>
            <ac:spMk id="3" creationId="{B3040EDE-E60E-18EA-8CD1-DB9B7CC7F59E}"/>
          </ac:spMkLst>
        </pc:spChg>
        <pc:spChg chg="mod">
          <ac:chgData name="Alfred Asterjadhi" userId="39de57b9-85c0-4fd1-aaac-8ca2b6560ad0" providerId="ADAL" clId="{B4F56BDC-91FF-4C95-814B-E52D1097DF8B}" dt="2025-04-01T00:25:51.695" v="48" actId="313"/>
          <ac:spMkLst>
            <pc:docMk/>
            <pc:sldMk cId="3990395463" sldId="1496"/>
            <ac:spMk id="6" creationId="{E2EDF67C-481E-8578-A315-0990E9A002E2}"/>
          </ac:spMkLst>
        </pc:spChg>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pChg chg="mod">
          <ac:chgData name="Alfred Asterjadhi" userId="39de57b9-85c0-4fd1-aaac-8ca2b6560ad0" providerId="ADAL" clId="{B4F56BDC-91FF-4C95-814B-E52D1097DF8B}" dt="2025-04-01T00:47:15.266" v="600" actId="13926"/>
          <ac:spMkLst>
            <pc:docMk/>
            <pc:sldMk cId="517676318" sldId="1508"/>
            <ac:spMk id="2" creationId="{4ACAE496-1DCD-96C9-3EE6-5AB1314BF403}"/>
          </ac:spMkLst>
        </pc:spChg>
        <pc:spChg chg="mod">
          <ac:chgData name="Alfred Asterjadhi" userId="39de57b9-85c0-4fd1-aaac-8ca2b6560ad0" providerId="ADAL" clId="{B4F56BDC-91FF-4C95-814B-E52D1097DF8B}" dt="2025-04-01T00:47:26.188" v="602" actId="20577"/>
          <ac:spMkLst>
            <pc:docMk/>
            <pc:sldMk cId="517676318" sldId="1508"/>
            <ac:spMk id="3" creationId="{3A3C4DE0-D078-DEB7-960F-A4D0AF35A6C6}"/>
          </ac:spMkLst>
        </pc:spChg>
        <pc:spChg chg="mod">
          <ac:chgData name="Alfred Asterjadhi" userId="39de57b9-85c0-4fd1-aaac-8ca2b6560ad0" providerId="ADAL" clId="{B4F56BDC-91FF-4C95-814B-E52D1097DF8B}" dt="2025-04-01T00:26:00.512" v="92" actId="313"/>
          <ac:spMkLst>
            <pc:docMk/>
            <pc:sldMk cId="517676318" sldId="1508"/>
            <ac:spMk id="6" creationId="{A390BBB1-E63B-6931-8D35-CE3771F8BF4F}"/>
          </ac:spMkLst>
        </pc:spChg>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pChg chg="mod ord">
          <ac:chgData name="Alfred Asterjadhi" userId="39de57b9-85c0-4fd1-aaac-8ca2b6560ad0" providerId="ADAL" clId="{B4F56BDC-91FF-4C95-814B-E52D1097DF8B}" dt="2025-04-01T00:43:42.816" v="458" actId="6264"/>
          <ac:spMkLst>
            <pc:docMk/>
            <pc:sldMk cId="2272934283" sldId="1520"/>
            <ac:spMk id="2" creationId="{8DCBC890-B574-A6D2-FD00-76C260A0FB56}"/>
          </ac:spMkLst>
        </pc:spChg>
        <pc:spChg chg="mod ord">
          <ac:chgData name="Alfred Asterjadhi" userId="39de57b9-85c0-4fd1-aaac-8ca2b6560ad0" providerId="ADAL" clId="{B4F56BDC-91FF-4C95-814B-E52D1097DF8B}" dt="2025-04-01T00:43:42.816" v="458" actId="6264"/>
          <ac:spMkLst>
            <pc:docMk/>
            <pc:sldMk cId="2272934283" sldId="1520"/>
            <ac:spMk id="4" creationId="{1ABAB6F2-11CD-26CA-C354-273074064C6B}"/>
          </ac:spMkLst>
        </pc:spChg>
        <pc:spChg chg="mod ord">
          <ac:chgData name="Alfred Asterjadhi" userId="39de57b9-85c0-4fd1-aaac-8ca2b6560ad0" providerId="ADAL" clId="{B4F56BDC-91FF-4C95-814B-E52D1097DF8B}" dt="2025-04-01T00:43:42.816" v="458" actId="6264"/>
          <ac:spMkLst>
            <pc:docMk/>
            <pc:sldMk cId="2272934283" sldId="1520"/>
            <ac:spMk id="5" creationId="{3282D092-366F-1914-BF5A-CAA1554D836E}"/>
          </ac:spMkLst>
        </pc:spChg>
        <pc:spChg chg="mod ord">
          <ac:chgData name="Alfred Asterjadhi" userId="39de57b9-85c0-4fd1-aaac-8ca2b6560ad0" providerId="ADAL" clId="{B4F56BDC-91FF-4C95-814B-E52D1097DF8B}" dt="2025-04-01T00:43:42.816" v="458" actId="6264"/>
          <ac:spMkLst>
            <pc:docMk/>
            <pc:sldMk cId="2272934283" sldId="1520"/>
            <ac:spMk id="6" creationId="{F14385AC-020D-4C9E-649F-F12A65A8ACFE}"/>
          </ac:spMkLst>
        </pc:spChg>
        <pc:spChg chg="add mod ord">
          <ac:chgData name="Alfred Asterjadhi" userId="39de57b9-85c0-4fd1-aaac-8ca2b6560ad0" providerId="ADAL" clId="{B4F56BDC-91FF-4C95-814B-E52D1097DF8B}" dt="2025-04-01T00:43:42.816" v="458" actId="6264"/>
          <ac:spMkLst>
            <pc:docMk/>
            <pc:sldMk cId="2272934283" sldId="1520"/>
            <ac:spMk id="11" creationId="{371D8DBF-DC61-EC0E-E13B-83C463E77824}"/>
          </ac:spMkLst>
        </pc:spChg>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pChg chg="mod ord">
          <ac:chgData name="Alfred Asterjadhi" userId="39de57b9-85c0-4fd1-aaac-8ca2b6560ad0" providerId="ADAL" clId="{B4F56BDC-91FF-4C95-814B-E52D1097DF8B}" dt="2025-04-01T00:48:38.068" v="627" actId="6264"/>
          <ac:spMkLst>
            <pc:docMk/>
            <pc:sldMk cId="1704959303" sldId="1564"/>
            <ac:spMk id="2" creationId="{0C6DC6F7-565A-D215-97FF-631A4031B5AB}"/>
          </ac:spMkLst>
        </pc:spChg>
        <pc:spChg chg="mod ord">
          <ac:chgData name="Alfred Asterjadhi" userId="39de57b9-85c0-4fd1-aaac-8ca2b6560ad0" providerId="ADAL" clId="{B4F56BDC-91FF-4C95-814B-E52D1097DF8B}" dt="2025-04-01T00:48:38.068" v="627" actId="6264"/>
          <ac:spMkLst>
            <pc:docMk/>
            <pc:sldMk cId="1704959303" sldId="1564"/>
            <ac:spMk id="4" creationId="{C58A165B-F24F-1017-FA37-9FA5EF22CB6B}"/>
          </ac:spMkLst>
        </pc:spChg>
        <pc:spChg chg="mod ord">
          <ac:chgData name="Alfred Asterjadhi" userId="39de57b9-85c0-4fd1-aaac-8ca2b6560ad0" providerId="ADAL" clId="{B4F56BDC-91FF-4C95-814B-E52D1097DF8B}" dt="2025-04-01T00:48:38.068" v="627" actId="6264"/>
          <ac:spMkLst>
            <pc:docMk/>
            <pc:sldMk cId="1704959303" sldId="1564"/>
            <ac:spMk id="5" creationId="{F90232FF-7B32-8153-E2BA-82FAC939F2D8}"/>
          </ac:spMkLst>
        </pc:spChg>
        <pc:spChg chg="mod ord">
          <ac:chgData name="Alfred Asterjadhi" userId="39de57b9-85c0-4fd1-aaac-8ca2b6560ad0" providerId="ADAL" clId="{B4F56BDC-91FF-4C95-814B-E52D1097DF8B}" dt="2025-04-01T00:48:38.068" v="627" actId="6264"/>
          <ac:spMkLst>
            <pc:docMk/>
            <pc:sldMk cId="1704959303" sldId="1564"/>
            <ac:spMk id="6" creationId="{A990721C-0BFB-DD35-623F-D10095D7010F}"/>
          </ac:spMkLst>
        </pc:spChg>
        <pc:spChg chg="add mod ord">
          <ac:chgData name="Alfred Asterjadhi" userId="39de57b9-85c0-4fd1-aaac-8ca2b6560ad0" providerId="ADAL" clId="{B4F56BDC-91FF-4C95-814B-E52D1097DF8B}" dt="2025-04-01T00:48:38.068" v="627" actId="6264"/>
          <ac:spMkLst>
            <pc:docMk/>
            <pc:sldMk cId="1704959303" sldId="1564"/>
            <ac:spMk id="10" creationId="{8772EFE4-209D-2B53-FDA5-85A062C85214}"/>
          </ac:spMkLst>
        </pc:spChg>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pChg chg="mod">
          <ac:chgData name="Alfred Asterjadhi" userId="39de57b9-85c0-4fd1-aaac-8ca2b6560ad0" providerId="ADAL" clId="{B4F56BDC-91FF-4C95-814B-E52D1097DF8B}" dt="2025-04-01T00:44:23.303" v="480" actId="20577"/>
          <ac:spMkLst>
            <pc:docMk/>
            <pc:sldMk cId="4177526599" sldId="1569"/>
            <ac:spMk id="2" creationId="{92105E53-4C8E-088A-BFFD-4DC9289CC3AD}"/>
          </ac:spMkLst>
        </pc:spChg>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pChg chg="mod">
          <ac:chgData name="Alfred Asterjadhi" userId="39de57b9-85c0-4fd1-aaac-8ca2b6560ad0" providerId="ADAL" clId="{B4F56BDC-91FF-4C95-814B-E52D1097DF8B}" dt="2025-04-01T00:44:50.489" v="495" actId="20577"/>
          <ac:spMkLst>
            <pc:docMk/>
            <pc:sldMk cId="3719436820" sldId="1571"/>
            <ac:spMk id="2" creationId="{4B97810B-39F3-1C5A-11F5-307798C8A947}"/>
          </ac:spMkLst>
        </pc:spChg>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pChg chg="mod">
          <ac:chgData name="Alfred Asterjadhi" userId="39de57b9-85c0-4fd1-aaac-8ca2b6560ad0" providerId="ADAL" clId="{B4F56BDC-91FF-4C95-814B-E52D1097DF8B}" dt="2025-04-01T00:45:06.277" v="498" actId="20577"/>
          <ac:spMkLst>
            <pc:docMk/>
            <pc:sldMk cId="3671381192" sldId="1573"/>
            <ac:spMk id="2" creationId="{FD6FFEEB-52B8-3FE3-2ADD-B9D6FA651215}"/>
          </ac:spMkLst>
        </pc:spChg>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pChg chg="mod">
          <ac:chgData name="Alfred Asterjadhi" userId="39de57b9-85c0-4fd1-aaac-8ca2b6560ad0" providerId="ADAL" clId="{B4F56BDC-91FF-4C95-814B-E52D1097DF8B}" dt="2025-04-01T00:45:29.450" v="514" actId="20577"/>
          <ac:spMkLst>
            <pc:docMk/>
            <pc:sldMk cId="3545568546" sldId="1575"/>
            <ac:spMk id="2" creationId="{54C233CC-CAAB-033C-3A24-517C52D5F2CD}"/>
          </ac:spMkLst>
        </pc:spChg>
      </pc:sldChg>
      <pc:sldChg chg="modSp add mod">
        <pc:chgData name="Alfred Asterjadhi" userId="39de57b9-85c0-4fd1-aaac-8ca2b6560ad0" providerId="ADAL" clId="{B4F56BDC-91FF-4C95-814B-E52D1097DF8B}" dt="2025-04-01T00:45:59.570" v="527" actId="6549"/>
        <pc:sldMkLst>
          <pc:docMk/>
          <pc:sldMk cId="1286035737" sldId="1576"/>
        </pc:sldMkLst>
        <pc:spChg chg="mod">
          <ac:chgData name="Alfred Asterjadhi" userId="39de57b9-85c0-4fd1-aaac-8ca2b6560ad0" providerId="ADAL" clId="{B4F56BDC-91FF-4C95-814B-E52D1097DF8B}" dt="2025-04-01T00:45:59.570" v="527" actId="6549"/>
          <ac:spMkLst>
            <pc:docMk/>
            <pc:sldMk cId="1286035737" sldId="1576"/>
            <ac:spMk id="2" creationId="{69A1D4F0-641A-CCCC-2293-AD869A0C8CE3}"/>
          </ac:spMkLst>
        </pc:spChg>
      </pc:sldChg>
      <pc:sldChg chg="modSp add mod">
        <pc:chgData name="Alfred Asterjadhi" userId="39de57b9-85c0-4fd1-aaac-8ca2b6560ad0" providerId="ADAL" clId="{B4F56BDC-91FF-4C95-814B-E52D1097DF8B}" dt="2025-04-01T00:45:56.578" v="525" actId="20577"/>
        <pc:sldMkLst>
          <pc:docMk/>
          <pc:sldMk cId="1589487799" sldId="1577"/>
        </pc:sldMkLst>
        <pc:spChg chg="mod">
          <ac:chgData name="Alfred Asterjadhi" userId="39de57b9-85c0-4fd1-aaac-8ca2b6560ad0" providerId="ADAL" clId="{B4F56BDC-91FF-4C95-814B-E52D1097DF8B}" dt="2025-04-01T00:45:56.578" v="525" actId="20577"/>
          <ac:spMkLst>
            <pc:docMk/>
            <pc:sldMk cId="1589487799" sldId="1577"/>
            <ac:spMk id="2" creationId="{06E37DFB-60C2-16E5-662A-31C8C6DB5C39}"/>
          </ac:spMkLst>
        </pc:spChg>
      </pc:sldChg>
      <pc:sldChg chg="modSp add mod">
        <pc:chgData name="Alfred Asterjadhi" userId="39de57b9-85c0-4fd1-aaac-8ca2b6560ad0" providerId="ADAL" clId="{B4F56BDC-91FF-4C95-814B-E52D1097DF8B}" dt="2025-04-01T00:45:50.179" v="523" actId="20577"/>
        <pc:sldMkLst>
          <pc:docMk/>
          <pc:sldMk cId="2852101528" sldId="1578"/>
        </pc:sldMkLst>
        <pc:spChg chg="mod">
          <ac:chgData name="Alfred Asterjadhi" userId="39de57b9-85c0-4fd1-aaac-8ca2b6560ad0" providerId="ADAL" clId="{B4F56BDC-91FF-4C95-814B-E52D1097DF8B}" dt="2025-04-01T00:45:50.179" v="523" actId="20577"/>
          <ac:spMkLst>
            <pc:docMk/>
            <pc:sldMk cId="2852101528" sldId="1578"/>
            <ac:spMk id="2" creationId="{897D2091-538C-D501-3774-4694A2E7B5FA}"/>
          </ac:spMkLst>
        </pc:spChg>
      </pc:sldChg>
      <pc:sldChg chg="modSp add mod">
        <pc:chgData name="Alfred Asterjadhi" userId="39de57b9-85c0-4fd1-aaac-8ca2b6560ad0" providerId="ADAL" clId="{B4F56BDC-91FF-4C95-814B-E52D1097DF8B}" dt="2025-04-01T00:45:45.705" v="519" actId="20577"/>
        <pc:sldMkLst>
          <pc:docMk/>
          <pc:sldMk cId="1581866778" sldId="1579"/>
        </pc:sldMkLst>
        <pc:spChg chg="mod">
          <ac:chgData name="Alfred Asterjadhi" userId="39de57b9-85c0-4fd1-aaac-8ca2b6560ad0" providerId="ADAL" clId="{B4F56BDC-91FF-4C95-814B-E52D1097DF8B}" dt="2025-04-01T00:45:45.705" v="519" actId="20577"/>
          <ac:spMkLst>
            <pc:docMk/>
            <pc:sldMk cId="1581866778" sldId="1579"/>
            <ac:spMk id="2" creationId="{BFE04D6A-6930-EFDB-1711-D7EEEDB9819E}"/>
          </ac:spMkLst>
        </pc:spChg>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pChg chg="mod">
          <ac:chgData name="Alfred Asterjadhi" userId="39de57b9-85c0-4fd1-aaac-8ca2b6560ad0" providerId="ADAL" clId="{B4F56BDC-91FF-4C95-814B-E52D1097DF8B}" dt="2025-04-01T00:47:09.494" v="599"/>
          <ac:spMkLst>
            <pc:docMk/>
            <pc:sldMk cId="1207911239" sldId="1581"/>
            <ac:spMk id="2" creationId="{3FAEF516-B3B0-0ED3-59E4-C67E3F2AC51E}"/>
          </ac:spMkLst>
        </pc:spChg>
        <pc:spChg chg="mod">
          <ac:chgData name="Alfred Asterjadhi" userId="39de57b9-85c0-4fd1-aaac-8ca2b6560ad0" providerId="ADAL" clId="{B4F56BDC-91FF-4C95-814B-E52D1097DF8B}" dt="2025-04-01T00:47:07.497" v="598" actId="20577"/>
          <ac:spMkLst>
            <pc:docMk/>
            <pc:sldMk cId="1207911239" sldId="1581"/>
            <ac:spMk id="3" creationId="{2C88571F-F95F-D64E-656A-4D8DC1CFEE06}"/>
          </ac:spMkLst>
        </pc:spChg>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513-00-00bn-pdt-mac-and-cc50-cr-of-bsr-enhancement.docx" TargetMode="External"/><Relationship Id="rId13" Type="http://schemas.openxmlformats.org/officeDocument/2006/relationships/hyperlink" Target="https://mentor.ieee.org/802.11/dcn/25/11-25-0566-00-00bn-pdt-mac-on-seamless-roaming-part-1.docx" TargetMode="External"/><Relationship Id="rId3" Type="http://schemas.openxmlformats.org/officeDocument/2006/relationships/hyperlink" Target="https://mentor.ieee.org/802.11/dcn/25/11-25-0437-00-00bn-cc-d0-1-subclause-37-11.docx" TargetMode="External"/><Relationship Id="rId7" Type="http://schemas.openxmlformats.org/officeDocument/2006/relationships/hyperlink" Target="https://mentor.ieee.org/802.11/dcn/25/11-25-0442-02-00bn-cc50-cr-on-trigger-frame-part-1.docx" TargetMode="External"/><Relationship Id="rId12" Type="http://schemas.openxmlformats.org/officeDocument/2006/relationships/hyperlink" Target="https://mentor.ieee.org/802.11/dcn/25/11-25-0588-00-00bn-cc50-cr-on-u-sig-part-2.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479-00-00bn-cr-for-cid-1378.docx" TargetMode="External"/><Relationship Id="rId11" Type="http://schemas.openxmlformats.org/officeDocument/2006/relationships/hyperlink" Target="https://mentor.ieee.org/802.11/dcn/25/11-25-0582-01-00bn-cc50-cr-for-uhr-sig-general-and-content-channels.docx" TargetMode="External"/><Relationship Id="rId5" Type="http://schemas.openxmlformats.org/officeDocument/2006/relationships/hyperlink" Target="https://mentor.ieee.org/802.11/dcn/25/11-25-0448-02-00bn-pdt-mac-on-low-latency-indication.docx" TargetMode="External"/><Relationship Id="rId15" Type="http://schemas.openxmlformats.org/officeDocument/2006/relationships/hyperlink" Target="https://mentor.ieee.org/802.11/dcn/25/11-25-0570-00-00bn-cc50-cr-for-38-3-4-transmission-of-dru.docx" TargetMode="External"/><Relationship Id="rId10" Type="http://schemas.openxmlformats.org/officeDocument/2006/relationships/hyperlink" Target="https://mentor.ieee.org/802.11/dcn/25/11-25-0571-01-00bn-cr-mac-cc50-cids-1550-1551-and-1553.docx" TargetMode="External"/><Relationship Id="rId4" Type="http://schemas.openxmlformats.org/officeDocument/2006/relationships/hyperlink" Target="https://mentor.ieee.org/802.11/dcn/25/11-25-0438-00-00bn-cc-d0-1-subclause-9-3-1-8-6.docx" TargetMode="External"/><Relationship Id="rId9" Type="http://schemas.openxmlformats.org/officeDocument/2006/relationships/hyperlink" Target="https://mentor.ieee.org/802.11/dcn/25/11-25-0521-00-00bn-pdt-mac-co-tdma-cr-cc50-part-1.docx" TargetMode="External"/><Relationship Id="rId14" Type="http://schemas.openxmlformats.org/officeDocument/2006/relationships/hyperlink" Target="https://mentor.ieee.org/802.11/dcn/25/11-25-0623-00-00bn-cr-phy-cc50-cids-in-subclause-38-3-15-2-1-cyclic-shift-for-pre-uhr-modulated-fields-cid-1345-24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612-00-00bn-cc50-cr-for-60-mhz-dru-tone-plan.docx" TargetMode="External"/><Relationship Id="rId3" Type="http://schemas.openxmlformats.org/officeDocument/2006/relationships/hyperlink" Target="https://mentor.ieee.org/802.11/dcn/25/11-25-0600-02-00bn-pdt-mac-co-rtwt-signaling-and-protocol-aspects.docx" TargetMode="External"/><Relationship Id="rId7" Type="http://schemas.openxmlformats.org/officeDocument/2006/relationships/hyperlink" Target="https://mentor.ieee.org/802.11/dcn/25/11-25-0602-00-00bn-crs-on-uhr-ldpc.docx" TargetMode="External"/><Relationship Id="rId12" Type="http://schemas.openxmlformats.org/officeDocument/2006/relationships/hyperlink" Target="https://mentor.ieee.org/802.11/dcn/25/11-25-0538-01-00bn-cc50-cid-1780-discussion-on-npca-switch-back.docx" TargetMode="External"/><Relationship Id="rId2" Type="http://schemas.openxmlformats.org/officeDocument/2006/relationships/hyperlink" Target="https://mentor.ieee.org/802.11/dcn/25/11-25-0599-02-00bn-pdt-mac-mapc-signaling-and-protocol-aspect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537-01-00bn-cc50-cid-1783-discussion-on-npca-minimum-duration-threshold.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627-00-00bn-cc50-cr-for-p-edca.docx" TargetMode="External"/><Relationship Id="rId4" Type="http://schemas.openxmlformats.org/officeDocument/2006/relationships/hyperlink" Target="https://mentor.ieee.org/802.11/dcn/25/11-25-0601-01-00bn-crs-on-elr-mark-section.docx" TargetMode="External"/><Relationship Id="rId9" Type="http://schemas.openxmlformats.org/officeDocument/2006/relationships/hyperlink" Target="https://mentor.ieee.org/802.11/dcn/25/11-25-0643-00-00bn-cr-phy-for-elr-introduction-and-requiremen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670-00-00bn-cc50-cr-on-u-sig-part-4.docx" TargetMode="External"/><Relationship Id="rId13" Type="http://schemas.openxmlformats.org/officeDocument/2006/relationships/hyperlink" Target="https://mentor.ieee.org/802.11/dcn/25/11-25-0641-00-00bn-cc50-cr-for-a-mpdu-operation-in-a-uhr-ppdu.docx" TargetMode="External"/><Relationship Id="rId3" Type="http://schemas.openxmlformats.org/officeDocument/2006/relationships/hyperlink" Target="https://mentor.ieee.org/802.11/dcn/25/11-25-0652-00-00bn-cr-for-cid-3159-and-3160.docx" TargetMode="External"/><Relationship Id="rId7" Type="http://schemas.openxmlformats.org/officeDocument/2006/relationships/hyperlink" Target="https://mentor.ieee.org/802.11/dcn/25/11-25-0669-00-00bn-cr-cc50-mac-cids-in-clause-37-9-1.docx" TargetMode="External"/><Relationship Id="rId12" Type="http://schemas.openxmlformats.org/officeDocument/2006/relationships/hyperlink" Target="https://mentor.ieee.org/802.11/dcn/25/11-25-0640-00-00bn-cc50-cr-for-a-mpdu-9-7.docx" TargetMode="External"/><Relationship Id="rId2" Type="http://schemas.openxmlformats.org/officeDocument/2006/relationships/hyperlink" Target="https://mentor.ieee.org/802.11/dcn/25/11-25-0646-02-00bn-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8-00-00bn-crs-for-cid-related-to-definitions-in-mapc-scheme.docx" TargetMode="External"/><Relationship Id="rId11" Type="http://schemas.openxmlformats.org/officeDocument/2006/relationships/hyperlink" Target="https://mentor.ieee.org/802.11/dcn/25/11-25-0672-00-00bn-cr-for-cc50-on-subclause-38-3-10.docx" TargetMode="External"/><Relationship Id="rId5" Type="http://schemas.openxmlformats.org/officeDocument/2006/relationships/hyperlink" Target="https://mentor.ieee.org/802.11/dcn/25/11-25-0656-00-00bn-cc50-cr-on-dru-in-38-3-2-1-group-1.docx" TargetMode="External"/><Relationship Id="rId10" Type="http://schemas.openxmlformats.org/officeDocument/2006/relationships/hyperlink" Target="https://mentor.ieee.org/802.11/dcn/25/11-25-0659-00-00bn-cc50-cr-for-38-3-10-12-2-elr-ppdu.docx" TargetMode="External"/><Relationship Id="rId4" Type="http://schemas.openxmlformats.org/officeDocument/2006/relationships/hyperlink" Target="https://mentor.ieee.org/802.11/dcn/25/11-25-0661-00-00bn-pdt-mac-and-cc50-cr-for-twt-sp-management.docx" TargetMode="External"/><Relationship Id="rId9" Type="http://schemas.openxmlformats.org/officeDocument/2006/relationships/hyperlink" Target="https://mentor.ieee.org/802.11/dcn/25/11-25-0658-00-00bn-cc50-cr-for-38-3-10-11-construction-of-elr-sig.docx" TargetMode="External"/><Relationship Id="rId14" Type="http://schemas.openxmlformats.org/officeDocument/2006/relationships/hyperlink" Target="https://mentor.ieee.org/802.11/dcn/25/11-25-0660-00-00bn-cc50-ppdu-classification-for-uhr-st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2021-00-00bn-pdt-phy-transmit-specification.docx" TargetMode="External"/><Relationship Id="rId13" Type="http://schemas.openxmlformats.org/officeDocument/2006/relationships/hyperlink" Target="https://mentor.ieee.org/802.11/dcn/25/11-25-0712-00-00bn-cc50-section-9-4-2-aa2-3-phycap-cids.docx" TargetMode="External"/><Relationship Id="rId3" Type="http://schemas.openxmlformats.org/officeDocument/2006/relationships/hyperlink" Target="https://mentor.ieee.org/802.11/dcn/25/11-25-0681-00-00bn-pdt-crs-joint-sounding-procedure.docx" TargetMode="External"/><Relationship Id="rId7" Type="http://schemas.openxmlformats.org/officeDocument/2006/relationships/hyperlink" Target="https://mentor.ieee.org/802.11/dcn/25/11-25-0677-01-00bn-cr-cc50-subclause-38-3-23-transmit-specification.docx" TargetMode="External"/><Relationship Id="rId12" Type="http://schemas.openxmlformats.org/officeDocument/2006/relationships/hyperlink" Target="https://mentor.ieee.org/802.11/dcn/25/11-25-0676-00-00bn-cc50-cr-for-cid3866.docx" TargetMode="External"/><Relationship Id="rId2" Type="http://schemas.openxmlformats.org/officeDocument/2006/relationships/hyperlink" Target="https://mentor.ieee.org/802.11/dcn/25/11-25-0673-00-00bn-cr-for-cc50-on-subclause-37-x-x-x-x-allowed-setting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78-00-00bn-cr-cc50-subclause-38-3-15-9-6-part1.docx" TargetMode="External"/><Relationship Id="rId11"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5/11-25-0679-00-00bn-cr-cc50-subclause-38-3-15-9-3.docx" TargetMode="External"/><Relationship Id="rId10" Type="http://schemas.openxmlformats.org/officeDocument/2006/relationships/hyperlink" Target="https://mentor.ieee.org/802.11/dcn/25/11-25-0701-01-00bn-pdt-phy-mu-mimo.docx" TargetMode="External"/><Relationship Id="rId4" Type="http://schemas.openxmlformats.org/officeDocument/2006/relationships/hyperlink" Target="https://mentor.ieee.org/802.11/dcn/25/11-25-0682-00-00bn-crs-for-subclause-38-3-22-part-2.docx" TargetMode="External"/><Relationship Id="rId9" Type="http://schemas.openxmlformats.org/officeDocument/2006/relationships/hyperlink" Target="https://mentor.ieee.org/802.11/dcn/25/11-25-0702-00-00bn-cr-phy-cid-3905.docx" TargetMode="External"/><Relationship Id="rId14" Type="http://schemas.openxmlformats.org/officeDocument/2006/relationships/hyperlink" Target="https://mentor.ieee.org/802.11/dcn/25/11-25-0711-00-00bn-cc50-section-38-3-1-phyintro-cid.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0615-00-00bn-cc50-cr-on-timing-related-parameters.docx" TargetMode="External"/><Relationship Id="rId3" Type="http://schemas.openxmlformats.org/officeDocument/2006/relationships/hyperlink" Target="https://mentor.ieee.org/802.11/dcn/25/11-25-0750-00-00bn-resolutions-for-cids-in-38-3-2-2.docx" TargetMode="External"/><Relationship Id="rId7" Type="http://schemas.openxmlformats.org/officeDocument/2006/relationships/hyperlink" Target="https://mentor.ieee.org/802.11/dcn/25/11-25-0688-00-00bn-cc50-cr-of-cid-710.docx" TargetMode="External"/><Relationship Id="rId2" Type="http://schemas.openxmlformats.org/officeDocument/2006/relationships/hyperlink" Target="https://mentor.ieee.org/802.11/dcn/25/11-25-0717-00-00bn-pdt-joint-abbreviations-and-acronym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54-00-00bn-pdt-phy-ofdm-modulation.docx" TargetMode="External"/><Relationship Id="rId5" Type="http://schemas.openxmlformats.org/officeDocument/2006/relationships/hyperlink" Target="https://mentor.ieee.org/802.11/dcn/25/11-25-0713-00-00bn-pdt-mac-dso-follow-up.docx" TargetMode="External"/><Relationship Id="rId4" Type="http://schemas.openxmlformats.org/officeDocument/2006/relationships/hyperlink" Target="https://mentor.ieee.org/802.11/dcn/25/11-25-0751-00-00bn-text-change-in-38-3-4-transmission-of-dru.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0731-00-00bn-cr-for-38-3-15-9-6-user-specific-field-part-2-on-p802-11bn-d0-2.doc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686-00-00bn-cc50-cr-for-common-field-for-non-ofdma-transmission-and-co-bf-transmission.docx" TargetMode="External"/><Relationship Id="rId4" Type="http://schemas.openxmlformats.org/officeDocument/2006/relationships/hyperlink" Target="https://mentor.ieee.org/802.11/dcn/25/11-25-0725-01-00bn-cc50-cr-for-uhr-sig-user-specific-field-part-1.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1682-04-00bn-tgbn-guidelin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800-01-00bn-tgbn-march-april-may-2025-teleconferences-minutes.docx" TargetMode="External"/><Relationship Id="rId2" Type="http://schemas.openxmlformats.org/officeDocument/2006/relationships/hyperlink" Target="https://mentor.ieee.org/802.11/dcn/25/11-25-0647-03-00bn-tgbn-march-2025-meeting-minu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5/11-25-0646-02-00bn-cr-for-clause-3-2.docx" TargetMode="External"/><Relationship Id="rId3" Type="http://schemas.openxmlformats.org/officeDocument/2006/relationships/hyperlink" Target="https://mentor.ieee.org/802.11/dcn/25/11-25-0634-01-00bn-joint-pdt-cr-trigger-frame-format-part-3.docx" TargetMode="External"/><Relationship Id="rId7" Type="http://schemas.openxmlformats.org/officeDocument/2006/relationships/hyperlink" Target="https://mentor.ieee.org/802.11/dcn/25/11-25-0652-00-00bn-cr-for-cid-3159-and-3160.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442-02-00bn-cc50-cr-on-trigger-frame-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773-00-00bn-cr-joint-cc50-cids-in-subclause-9-3-1-19-ndpa-frame-format.docx" TargetMode="External"/><Relationship Id="rId4" Type="http://schemas.openxmlformats.org/officeDocument/2006/relationships/hyperlink" Target="https://mentor.ieee.org/802.11/dcn/25/11-25-0635-00-00bn-joint-pdt-cr-trigger-frame-format-part-4.docx" TargetMode="External"/><Relationship Id="rId9" Type="http://schemas.openxmlformats.org/officeDocument/2006/relationships/hyperlink" Target="https://mentor.ieee.org/802.11/dcn/25/11-25-0717-00-00bn-pdt-joint-abbreviations-and-acronym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5/11-25-0701-02-00bn-pdt-phy-mu-mimo.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02-00-00bn-cr-phy-cid-3905.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96-02-00bn-uhr-rx-procedure.docx" TargetMode="External"/><Relationship Id="rId11" Type="http://schemas.openxmlformats.org/officeDocument/2006/relationships/hyperlink" Target="https://mentor.ieee.org/802.11/dcn/25/11-25-0843-00-00bn-transmit-constellation-error-definition-for-uhr-rru-tb-ppdu.ppt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87-00-00bn-spatial-reuse-discussion-in-802-11bn.pptx" TargetMode="External"/><Relationship Id="rId4" Type="http://schemas.openxmlformats.org/officeDocument/2006/relationships/hyperlink" Target="https://mentor.ieee.org/802.11/dcn/25/11-25-0672-01-00bn-cr-for-cc50-on-subclause-38-3-10.docx" TargetMode="External"/><Relationship Id="rId9" Type="http://schemas.openxmlformats.org/officeDocument/2006/relationships/hyperlink" Target="https://mentor.ieee.org/802.11/dcn/25/11-25-0711-00-00bn-cc50-section-38-3-1-phyintro-cid.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5/11-25-0750-00-00bn-resolutions-for-cids-in-38-3-2-2.docx" TargetMode="External"/><Relationship Id="rId3" Type="http://schemas.openxmlformats.org/officeDocument/2006/relationships/hyperlink" Target="https://mentor.ieee.org/802.11/dcn/25/11-25-0678-01-00bn-cr-cc50-subclause-38-3-15-9-6-part1.docx" TargetMode="External"/><Relationship Id="rId7" Type="http://schemas.openxmlformats.org/officeDocument/2006/relationships/hyperlink" Target="https://mentor.ieee.org/802.11/dcn/25/11-25-0712-00-00bn-cc50-section-9-4-2-aa2-3-phycap-cids.docx" TargetMode="External"/><Relationship Id="rId2" Type="http://schemas.openxmlformats.org/officeDocument/2006/relationships/hyperlink" Target="https://mentor.ieee.org/802.11/dcn/25/11-25-0679-01-00bn-cr-cc50-subclause-38-3-15-9-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4/11-24-2021-00-00bn-pdt-phy-transmit-specification.docx" TargetMode="External"/><Relationship Id="rId4" Type="http://schemas.openxmlformats.org/officeDocument/2006/relationships/hyperlink" Target="https://mentor.ieee.org/802.11/dcn/25/11-25-0677-01-00bn-cr-cc50-subclause-38-3-23-transmit-specification.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5/11-25-0757-00-00bn-cc50-cr-for-cid-2697-spatial-reuse-for-npca-capable-stas.docx" TargetMode="External"/><Relationship Id="rId3" Type="http://schemas.openxmlformats.org/officeDocument/2006/relationships/hyperlink" Target="https://mentor.ieee.org/802.11/dcn/25/11-25-0736-02-00bn-pdt-cr-mac-on-seamless-roaming-part-2.docx" TargetMode="External"/><Relationship Id="rId7"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566-06-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5-00-00bn-pdt-mac-co-tdma-cr-cc50-part-2.docx" TargetMode="External"/><Relationship Id="rId11" Type="http://schemas.openxmlformats.org/officeDocument/2006/relationships/hyperlink" Target="https://mentor.ieee.org/802.11/dcn/25/11-25-0839-01-00bn-pdt-uhr-mu-operation.docx" TargetMode="External"/><Relationship Id="rId5" Type="http://schemas.openxmlformats.org/officeDocument/2006/relationships/hyperlink" Target="https://mentor.ieee.org/802.11/dcn/25/11-25-0688-00-00bn-cc50-cr-of-cid-710.docx" TargetMode="External"/><Relationship Id="rId10" Type="http://schemas.openxmlformats.org/officeDocument/2006/relationships/hyperlink" Target="https://mentor.ieee.org/802.11/dcn/25/11-25-0838-02-00bn-cc50-cr-for-a-mpdu-9-7-3-related-to-the-feedback-information.docx" TargetMode="External"/><Relationship Id="rId4" Type="http://schemas.openxmlformats.org/officeDocument/2006/relationships/hyperlink" Target="https://mentor.ieee.org/802.11/dcn/25/11-25-0713-00-00bn-pdt-mac-dso-follow-up.docx" TargetMode="External"/><Relationship Id="rId9" Type="http://schemas.openxmlformats.org/officeDocument/2006/relationships/hyperlink" Target="https://mentor.ieee.org/802.11/dcn/25/11-25-0764-00-00bn-peer-to-peer-p2p-pd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5/11-25-0599-12-00bn-pdt-mac-mapc-signaling-and-protocol-aspects.docx" TargetMode="External"/><Relationship Id="rId3" Type="http://schemas.openxmlformats.org/officeDocument/2006/relationships/hyperlink" Target="https://mentor.ieee.org/802.11/dcn/25/11-25-0736-04-00bn-pdt-cr-mac-on-seamless-roaming-part-2.docx" TargetMode="External"/><Relationship Id="rId7" Type="http://schemas.openxmlformats.org/officeDocument/2006/relationships/hyperlink" Target="https://mentor.ieee.org/802.11/dcn/25/11-25-0571-05-00bn-cr-mac-cc50-cids-1550-1551-and-1553.docx" TargetMode="External"/><Relationship Id="rId2" Type="http://schemas.openxmlformats.org/officeDocument/2006/relationships/hyperlink" Target="https://mentor.ieee.org/802.11/dcn/25/11-25-0566-09-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38-04-00bn-cc-d0-1-subclause-9-3-1-8-6.docx" TargetMode="External"/><Relationship Id="rId5" Type="http://schemas.openxmlformats.org/officeDocument/2006/relationships/hyperlink" Target="https://mentor.ieee.org/802.11/dcn/25/11-25-0437-04-00bn-cc-d0-1-subclause-37-11.docx" TargetMode="External"/><Relationship Id="rId4" Type="http://schemas.openxmlformats.org/officeDocument/2006/relationships/hyperlink" Target="https://mentor.ieee.org/802.11/dcn/25/11-25-0713-02-00bn-pdt-mac-dso-follow-up.docx" TargetMode="External"/><Relationship Id="rId9" Type="http://schemas.openxmlformats.org/officeDocument/2006/relationships/hyperlink" Target="https://mentor.ieee.org/802.11/dcn/25/11-25-0600-12-00bn-pdt-mac-co-rtwt-signaling-and-protocol-aspect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5/11-25-0754-00-00bn-pdt-phy-ofdm-modulation.docx" TargetMode="External"/><Relationship Id="rId3" Type="http://schemas.openxmlformats.org/officeDocument/2006/relationships/hyperlink" Target="https://mentor.ieee.org/802.11/dcn/25/11-25-0703-00-00bn-cc50-comment-resolutions-for-38-3-21-coordinated-beamforming.docx" TargetMode="External"/><Relationship Id="rId7" Type="http://schemas.openxmlformats.org/officeDocument/2006/relationships/hyperlink" Target="https://mentor.ieee.org/802.11/dcn/25/11-25-0732-00-00bn-cc50-crs-related-to-tone-plan-for-drus.doc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2-01-00bn-cc50-cr-for-60-mhz-dru-tone-plan.docx" TargetMode="External"/><Relationship Id="rId5" Type="http://schemas.openxmlformats.org/officeDocument/2006/relationships/hyperlink" Target="https://mentor.ieee.org/802.11/dcn/25/11-25-0750-00-00bn-resolutions-for-cids-in-38-3-2-2.docx" TargetMode="External"/><Relationship Id="rId10" Type="http://schemas.openxmlformats.org/officeDocument/2006/relationships/hyperlink" Target="https://mentor.ieee.org/802.11/dcn/25/11-25-0721-00-00bn-uhr-transmit-and-receiver-specification-for-new-mcss-follow-up.pptx" TargetMode="External"/><Relationship Id="rId4" Type="http://schemas.openxmlformats.org/officeDocument/2006/relationships/hyperlink" Target="https://mentor.ieee.org/802.11/dcn/25/11-25-0712-00-00bn-cc50-section-9-4-2-aa2-3-phycap-cids.docx" TargetMode="External"/><Relationship Id="rId9" Type="http://schemas.openxmlformats.org/officeDocument/2006/relationships/hyperlink" Target="https://mentor.ieee.org/802.11/dcn/25/11-25-0615-00-00bn-cc50-cr-on-timing-related-parameters.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5/11-25-0538-02-00bn-cc50-cid-1780-discussion-on-npca-switch-back.docx" TargetMode="External"/><Relationship Id="rId3" Type="http://schemas.openxmlformats.org/officeDocument/2006/relationships/hyperlink" Target="https://mentor.ieee.org/802.11/dcn/25/11-25-0438-04-00bn-cc-d0-1-subclause-9-3-1-8-6.docx" TargetMode="External"/><Relationship Id="rId7" Type="http://schemas.openxmlformats.org/officeDocument/2006/relationships/hyperlink" Target="https://mentor.ieee.org/802.11/dcn/25/11-25-0627-06-00bn-cc50-cr-for-p-edca.docx" TargetMode="External"/><Relationship Id="rId2" Type="http://schemas.openxmlformats.org/officeDocument/2006/relationships/hyperlink" Target="https://mentor.ieee.org/802.11/dcn/25/11-25-0437-04-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00-12-00bn-pdt-mac-co-rtwt-signaling-and-protocol-aspects.docx" TargetMode="External"/><Relationship Id="rId11" Type="http://schemas.openxmlformats.org/officeDocument/2006/relationships/hyperlink" Target="https://mentor.ieee.org/802.11/dcn/25/11-25-0660-00-00bn-cc50-ppdu-classification-for-uhr-sta.docx" TargetMode="External"/><Relationship Id="rId5" Type="http://schemas.openxmlformats.org/officeDocument/2006/relationships/hyperlink" Target="https://mentor.ieee.org/802.11/dcn/25/11-25-0599-12-00bn-pdt-mac-mapc-signaling-and-protocol-aspects.docx" TargetMode="External"/><Relationship Id="rId10" Type="http://schemas.openxmlformats.org/officeDocument/2006/relationships/hyperlink" Target="https://mentor.ieee.org/802.11/dcn/25/11-25-0641-01-00bn-cc50-cr-for-a-mpdu-operation-in-a-uhr-ppdu.docx" TargetMode="External"/><Relationship Id="rId4" Type="http://schemas.openxmlformats.org/officeDocument/2006/relationships/hyperlink" Target="https://mentor.ieee.org/802.11/dcn/25/11-25-0571-05-00bn-cr-mac-cc50-cids-1550-1551-and-1553.docx" TargetMode="External"/><Relationship Id="rId9" Type="http://schemas.openxmlformats.org/officeDocument/2006/relationships/hyperlink" Target="https://mentor.ieee.org/802.11/dcn/25/11-25-0640-02-00bn-cc50-cr-for-a-mpdu-9-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5/11-25-0754-00-00bn-pdt-phy-ofdm-modulation.docx" TargetMode="External"/><Relationship Id="rId7" Type="http://schemas.openxmlformats.org/officeDocument/2006/relationships/hyperlink" Target="https://mentor.ieee.org/802.11/dcn/25/11-25-0726-00-00bn-transmit-and-receive-specifications-for-new-mcs-follow-up.pptx" TargetMode="External"/><Relationship Id="rId2" Type="http://schemas.openxmlformats.org/officeDocument/2006/relationships/hyperlink" Target="https://mentor.ieee.org/802.11/dcn/25/11-25-0732-00-00bn-cc50-crs-related-to-tone-plan-for-dru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21-00-00bn-uhr-transmit-and-receiver-specification-for-new-mcss-follow-up.pptx" TargetMode="External"/><Relationship Id="rId5" Type="http://schemas.openxmlformats.org/officeDocument/2006/relationships/hyperlink" Target="https://mentor.ieee.org/802.11/dcn/25/11-25-0731-01-00bn-cr-for-38-3-15-9-6-user-specific-field-part-2-on-p802-11bn-d0-2.docx" TargetMode="External"/><Relationship Id="rId4" Type="http://schemas.openxmlformats.org/officeDocument/2006/relationships/hyperlink" Target="https://mentor.ieee.org/802.11/dcn/25/11-25-0615-00-00bn-cc50-cr-on-timing-related-parameters.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5/11-25-0676-02-00bn-cc50-cr-for-cid3866.docx" TargetMode="External"/><Relationship Id="rId3" Type="http://schemas.openxmlformats.org/officeDocument/2006/relationships/hyperlink" Target="https://mentor.ieee.org/802.11/dcn/25/11-25-0538-02-00bn-cc50-cid-1780-discussion-on-npca-switch-back.docx" TargetMode="External"/><Relationship Id="rId7" Type="http://schemas.openxmlformats.org/officeDocument/2006/relationships/hyperlink" Target="https://mentor.ieee.org/802.11/dcn/25/11-25-0479-04-00bn-cr-for-cid-1378.docx" TargetMode="External"/><Relationship Id="rId12"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627-06-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60-00-00bn-cc50-ppdu-classification-for-uhr-sta.docx" TargetMode="External"/><Relationship Id="rId11" Type="http://schemas.openxmlformats.org/officeDocument/2006/relationships/hyperlink" Target="https://mentor.ieee.org/802.11/dcn/25/11-25-0755-00-00bn-pdt-mac-co-tdma-cr-cc50-part-2.docx" TargetMode="External"/><Relationship Id="rId5" Type="http://schemas.openxmlformats.org/officeDocument/2006/relationships/hyperlink" Target="https://mentor.ieee.org/802.11/dcn/25/11-25-0641-01-00bn-cc50-cr-for-a-mpdu-operation-in-a-uhr-ppdu.docx" TargetMode="External"/><Relationship Id="rId10" Type="http://schemas.openxmlformats.org/officeDocument/2006/relationships/hyperlink" Target="https://mentor.ieee.org/802.11/dcn/25/11-25-0688-00-00bn-cc50-cr-of-cid-710.docx" TargetMode="External"/><Relationship Id="rId4" Type="http://schemas.openxmlformats.org/officeDocument/2006/relationships/hyperlink" Target="https://mentor.ieee.org/802.11/dcn/25/11-25-0640-02-00bn-cc50-cr-for-a-mpdu-9-7.docx" TargetMode="External"/><Relationship Id="rId9" Type="http://schemas.openxmlformats.org/officeDocument/2006/relationships/hyperlink" Target="https://mentor.ieee.org/802.11/dcn/25/11-25-0744-00-00bn-mac-pdt-cr-37-12-5-parameter-update.doc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5/11-25-0914-00-00bn-cc50-cr-on-dru-definition-of-distribution-bandwidth.docx" TargetMode="External"/><Relationship Id="rId13" Type="http://schemas.openxmlformats.org/officeDocument/2006/relationships/hyperlink" Target="https://mentor.ieee.org/802.11/dcn/25/11-25-0726-00-00bn-transmit-and-receive-specifications-for-new-mcs-follow-up.pptx" TargetMode="External"/><Relationship Id="rId3" Type="http://schemas.openxmlformats.org/officeDocument/2006/relationships/hyperlink" Target="https://mentor.ieee.org/802.11/dcn/25/11-25-0855-00-00bn-comment-resolution-for-38-5-parameters-of-uhr-mcs.docx" TargetMode="External"/><Relationship Id="rId7" Type="http://schemas.openxmlformats.org/officeDocument/2006/relationships/hyperlink" Target="https://mentor.ieee.org/802.11/dcn/25/11-25-0902-00-00bn-cr-for-subclause-38-3-2-2-2.docx" TargetMode="External"/><Relationship Id="rId12" Type="http://schemas.openxmlformats.org/officeDocument/2006/relationships/hyperlink" Target="https://mentor.ieee.org/802.11/dcn/25/11-25-0721-00-00bn-uhr-transmit-and-receiver-specification-for-new-mcss-follow-up.pptx" TargetMode="External"/><Relationship Id="rId2" Type="http://schemas.openxmlformats.org/officeDocument/2006/relationships/hyperlink" Target="https://mentor.ieee.org/802.11/dcn/25/11-25-0846-00-00bn-comment-resolution-for-38-3-11-mcs-ueqm.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4-00-00bn-pdt-transmit-constellation-error-definition-for-uhr-rru-tb-ppdu.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884-01-00bn-cc50-cr-for-subclauses-38-3-9-and-38-3-8.docx" TargetMode="External"/><Relationship Id="rId10" Type="http://schemas.openxmlformats.org/officeDocument/2006/relationships/hyperlink" Target="https://mentor.ieee.org/802.11/dcn/25/11-25-0804-00-00bn-cc50-cr-for-37-6-nominal-packet-padding-values-selection-rules.docx" TargetMode="External"/><Relationship Id="rId4" Type="http://schemas.openxmlformats.org/officeDocument/2006/relationships/hyperlink" Target="https://mentor.ieee.org/802.11/dcn/25/11-25-0732-00-00bn-cc50-crs-related-to-tone-plan-for-drus.docx" TargetMode="External"/><Relationship Id="rId9" Type="http://schemas.openxmlformats.org/officeDocument/2006/relationships/hyperlink" Target="https://mentor.ieee.org/802.11/dcn/25/11-25-0886-00-00bn-cc50-cr-for-dru-dcm.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5/11-25-0755-00-00bn-pdt-mac-co-tdma-cr-cc50-part-2.docx" TargetMode="External"/><Relationship Id="rId13" Type="http://schemas.openxmlformats.org/officeDocument/2006/relationships/hyperlink" Target="https://mentor.ieee.org/802.11/dcn/25/11-25-0839-01-00bn-pdt-uhr-mu-operation.docx" TargetMode="External"/><Relationship Id="rId3" Type="http://schemas.openxmlformats.org/officeDocument/2006/relationships/hyperlink" Target="https://mentor.ieee.org/802.11/dcn/25/11-25-0713-05-00bn-pdt-mac-dso-follow-up.docx" TargetMode="External"/><Relationship Id="rId7" Type="http://schemas.openxmlformats.org/officeDocument/2006/relationships/hyperlink" Target="https://mentor.ieee.org/802.11/dcn/25/11-25-0688-00-00bn-cc50-cr-of-cid-710.docx" TargetMode="External"/><Relationship Id="rId12" Type="http://schemas.openxmlformats.org/officeDocument/2006/relationships/hyperlink" Target="https://mentor.ieee.org/802.11/dcn/25/11-25-0838-02-00bn-cc50-cr-for-a-mpdu-9-7-3-related-to-the-feedback-information.docx" TargetMode="External"/><Relationship Id="rId2" Type="http://schemas.openxmlformats.org/officeDocument/2006/relationships/hyperlink" Target="https://mentor.ieee.org/802.11/dcn/25/11-25-0676-02-00bn-cc50-cr-for-cid3866.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44-02-00bn-mac-pdt-cr-37-12-5-parameter-update.docx" TargetMode="External"/><Relationship Id="rId11"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627-10-00bn-cc50-cr-for-p-edca.docx" TargetMode="External"/><Relationship Id="rId10" Type="http://schemas.openxmlformats.org/officeDocument/2006/relationships/hyperlink" Target="https://mentor.ieee.org/802.11/dcn/25/11-25-0757-00-00bn-cc50-cr-for-cid-2697-spatial-reuse-for-npca-capable-stas.docx" TargetMode="External"/><Relationship Id="rId4" Type="http://schemas.openxmlformats.org/officeDocument/2006/relationships/hyperlink" Target="https://mentor.ieee.org/802.11/dcn/25/11-25-0736-05-00bn-pdt-cr-mac-on-seamless-roaming-part-2.docx" TargetMode="External"/><Relationship Id="rId9" Type="http://schemas.openxmlformats.org/officeDocument/2006/relationships/hyperlink" Target="https://mentor.ieee.org/802.11/dcn/25/11-25-0756-01-00bn-cc50-cr-for-cid-2693.doc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919-00-00bn-cc50-cid-resolutions-for-section-38-3-10.docx" TargetMode="External"/><Relationship Id="rId3" Type="http://schemas.openxmlformats.org/officeDocument/2006/relationships/hyperlink" Target="https://mentor.ieee.org/802.11/dcn/25/11-25-0686-00-00bn-cc50-cr-for-common-field-for-non-ofdma-transmission-and-co-bf-transmission.docx" TargetMode="External"/><Relationship Id="rId7" Type="http://schemas.openxmlformats.org/officeDocument/2006/relationships/hyperlink" Target="https://mentor.ieee.org/802.11/dcn/25/11-25-0777-00-00bn-cr-phy-cc50-cids-in-subclause-38-3-25-receiver-specification-part2.docx" TargetMode="External"/><Relationship Id="rId12" Type="http://schemas.openxmlformats.org/officeDocument/2006/relationships/hyperlink" Target="https://mentor.ieee.org/802.11/dcn/25/11-25-0808-00-00bn-discussion-on-design-of-interference-mitigation-pilots-follow-up.pptx" TargetMode="External"/><Relationship Id="rId2" Type="http://schemas.openxmlformats.org/officeDocument/2006/relationships/hyperlink" Target="https://mentor.ieee.org/802.11/dcn/25/11-25-0725-01-00bn-cc50-cr-for-uhr-sig-user-specific-field-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5-00-00bn-cc50-cr-on-timing-related-parameters.docx" TargetMode="External"/><Relationship Id="rId11" Type="http://schemas.openxmlformats.org/officeDocument/2006/relationships/hyperlink" Target="https://mentor.ieee.org/802.11/dcn/25/11-25-0739-00-00bn-on-interference-mitigation-pilots.pptx" TargetMode="External"/><Relationship Id="rId5" Type="http://schemas.openxmlformats.org/officeDocument/2006/relationships/hyperlink" Target="https://mentor.ieee.org/802.11/dcn/25/11-25-0721-00-00bn-uhr-transmit-and-receiver-specification-for-new-mcss-follow-up.pptx" TargetMode="External"/><Relationship Id="rId10" Type="http://schemas.openxmlformats.org/officeDocument/2006/relationships/hyperlink" Target="https://mentor.ieee.org/802.11/dcn/25/11-25-0927-00-00bn-cc50-cr-on-dru-in-38-3-2-1-group-2.docx" TargetMode="External"/><Relationship Id="rId4" Type="http://schemas.openxmlformats.org/officeDocument/2006/relationships/hyperlink" Target="https://mentor.ieee.org/802.11/dcn/25/11-25-0778-00-00bn-cr-phy-cc50-cids-in-subclause-38-3-19-transmit-requirements-for-ppdus-sent-in-response-to-a-triggering-frame-part2.docx" TargetMode="External"/><Relationship Id="rId9" Type="http://schemas.openxmlformats.org/officeDocument/2006/relationships/hyperlink" Target="https://mentor.ieee.org/802.11/dcn/25/11-25-0881-00-00bn-cc50-cid-resolutions-for-section-38-1-part-3.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5/11-25-0838-02-00bn-cc50-cr-for-a-mpdu-9-7-3-related-to-the-feedback-information.docx" TargetMode="External"/><Relationship Id="rId3" Type="http://schemas.openxmlformats.org/officeDocument/2006/relationships/hyperlink" Target="https://mentor.ieee.org/802.11/dcn/25/11-25-0744-02-00bn-mac-pdt-cr-37-12-5-parameter-update.docx" TargetMode="External"/><Relationship Id="rId7" Type="http://schemas.openxmlformats.org/officeDocument/2006/relationships/hyperlink" Target="https://mentor.ieee.org/802.11/dcn/25/11-25-0764-00-00bn-peer-to-peer-p2p-pdt.docx" TargetMode="External"/><Relationship Id="rId2" Type="http://schemas.openxmlformats.org/officeDocument/2006/relationships/hyperlink" Target="https://mentor.ieee.org/802.11/dcn/25/11-25-0627-10-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7-00-00bn-cc50-cr-for-cid-2697-spatial-reuse-for-npca-capable-stas.docx" TargetMode="External"/><Relationship Id="rId11" Type="http://schemas.openxmlformats.org/officeDocument/2006/relationships/hyperlink" Target="https://mentor.ieee.org/802.11/dcn/25/11-25-0621-00-00bn-resolution-to-cid-1023.docx" TargetMode="External"/><Relationship Id="rId5" Type="http://schemas.openxmlformats.org/officeDocument/2006/relationships/hyperlink" Target="https://mentor.ieee.org/802.11/dcn/25/11-25-0756-01-00bn-cc50-cr-for-cid-2693.docx" TargetMode="External"/><Relationship Id="rId10" Type="http://schemas.openxmlformats.org/officeDocument/2006/relationships/hyperlink" Target="https://mentor.ieee.org/802.11/dcn/25/11-25-0753-00-00bn-pdt-mac-on-seamless-roaming-part-3.docx" TargetMode="External"/><Relationship Id="rId4" Type="http://schemas.openxmlformats.org/officeDocument/2006/relationships/hyperlink" Target="https://mentor.ieee.org/802.11/dcn/25/11-25-0688-00-00bn-cc50-cr-of-cid-710.docx" TargetMode="External"/><Relationship Id="rId9" Type="http://schemas.openxmlformats.org/officeDocument/2006/relationships/hyperlink" Target="https://mentor.ieee.org/802.11/dcn/25/11-25-0839-01-00bn-pdt-uhr-mu-operation.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5/11-25-0950-00-00bn-pdt-and-cr-for-stream-parser.docx" TargetMode="External"/><Relationship Id="rId13" Type="http://schemas.openxmlformats.org/officeDocument/2006/relationships/hyperlink" Target="https://mentor.ieee.org/802.11/dcn/25/11-25-0808-00-00bn-discussion-on-design-of-interference-mitigation-pilots-follow-up.pptx" TargetMode="External"/><Relationship Id="rId3" Type="http://schemas.openxmlformats.org/officeDocument/2006/relationships/hyperlink" Target="https://mentor.ieee.org/802.11/dcn/25/11-25-0927-01-00bn-cc50-cr-on-dru-in-38-3-2-1-group-2.docx" TargetMode="External"/><Relationship Id="rId7" Type="http://schemas.openxmlformats.org/officeDocument/2006/relationships/hyperlink" Target="https://mentor.ieee.org/802.11/dcn/25/11-25-0823-00-00bn-cc50-cr-on-ueqm-cid-372-374.doc" TargetMode="External"/><Relationship Id="rId12" Type="http://schemas.openxmlformats.org/officeDocument/2006/relationships/hyperlink" Target="https://mentor.ieee.org/802.11/dcn/25/11-25-0739-00-00bn-on-interference-mitigation-pilots.pptx" TargetMode="External"/><Relationship Id="rId2" Type="http://schemas.openxmlformats.org/officeDocument/2006/relationships/hyperlink" Target="https://mentor.ieee.org/802.11/dcn/25/11-25-0884-02-00bn-cc50-cr-for-subclauses-38-3-9-and-38-3-8.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75-00-00bn-crs-on-new-mcss-for-subclause-38-5.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718-00-00bn-cr-cc50-phy-service-interface.docx" TargetMode="External"/><Relationship Id="rId10" Type="http://schemas.openxmlformats.org/officeDocument/2006/relationships/hyperlink" Target="https://mentor.ieee.org/802.11/dcn/25/11-25-0857-00-00bn-pdt-phy-plme.docx" TargetMode="External"/><Relationship Id="rId4" Type="http://schemas.openxmlformats.org/officeDocument/2006/relationships/hyperlink" Target="https://mentor.ieee.org/802.11/dcn/25/11-25-0615-00-00bn-cc50-cr-on-timing-related-parameters.docx" TargetMode="External"/><Relationship Id="rId9" Type="http://schemas.openxmlformats.org/officeDocument/2006/relationships/hyperlink" Target="https://mentor.ieee.org/802.11/dcn/25/11-25-0735-01-00bn-cc50-cr-for-cids-on-overhearing-obss-csi.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768-00-00bn-pdt-mac-and-cr-coordinated-beamforming-protocol.docx" TargetMode="External"/><Relationship Id="rId13" Type="http://schemas.openxmlformats.org/officeDocument/2006/relationships/hyperlink" Target="https://mentor.ieee.org/802.11/dcn/25/11-25-0908-00-00bn-cc50-cr-for-clause-9-4-2-aa2.docx" TargetMode="External"/><Relationship Id="rId3" Type="http://schemas.openxmlformats.org/officeDocument/2006/relationships/hyperlink" Target="https://mentor.ieee.org/802.11/dcn/25/11-25-0438-06-00bn-cc-d0-1-subclause-9-3-1-8-6.docx" TargetMode="External"/><Relationship Id="rId7" Type="http://schemas.openxmlformats.org/officeDocument/2006/relationships/hyperlink" Target="https://mentor.ieee.org/802.11/dcn/25/11-25-0766-00-00bn-pdt-mac-and-cr-coordinated-spatial-reuse-protocol.docx" TargetMode="External"/><Relationship Id="rId12" Type="http://schemas.openxmlformats.org/officeDocument/2006/relationships/hyperlink" Target="https://mentor.ieee.org/802.11/dcn/25/11-25-0907-00-00bn-cc50-cr-for-clause-9-4-2-aa1.docx" TargetMode="External"/><Relationship Id="rId2" Type="http://schemas.openxmlformats.org/officeDocument/2006/relationships/hyperlink" Target="https://mentor.ieee.org/802.11/dcn/25/11-25-0437-08-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04-00bn-pdt-uhr-mu-operation.docx" TargetMode="External"/><Relationship Id="rId11" Type="http://schemas.openxmlformats.org/officeDocument/2006/relationships/hyperlink" Target="https://mentor.ieee.org/802.11/dcn/25/11-25-0880-00-00bn-pdt-mac-on-l4s.docx" TargetMode="External"/><Relationship Id="rId5" Type="http://schemas.openxmlformats.org/officeDocument/2006/relationships/hyperlink" Target="https://mentor.ieee.org/802.11/dcn/25/11-25-0838-05-00bn-cc50-cr-for-a-mpdu-9-7-3-related-to-the-feedback-information.docx" TargetMode="External"/><Relationship Id="rId10" Type="http://schemas.openxmlformats.org/officeDocument/2006/relationships/hyperlink" Target="https://mentor.ieee.org/802.11/dcn/25/11-25-0503-04-00bn-pdt-mac-dbe.docx" TargetMode="External"/><Relationship Id="rId4" Type="http://schemas.openxmlformats.org/officeDocument/2006/relationships/hyperlink" Target="https://mentor.ieee.org/802.11/dcn/25/11-25-0764-01-00bn-peer-to-peer-p2p-pdt.docx" TargetMode="External"/><Relationship Id="rId9" Type="http://schemas.openxmlformats.org/officeDocument/2006/relationships/hyperlink" Target="https://mentor.ieee.org/802.11/dcn/25/11-25-0621-00-00bn-resolution-to-cid-1023.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5/11-25-0845-00-00bn-cobf-nsym-field-definition.pptx" TargetMode="External"/><Relationship Id="rId13" Type="http://schemas.openxmlformats.org/officeDocument/2006/relationships/hyperlink" Target="https://mentor.ieee.org/802.11/dcn/25/11-25-0903-00-00bn-concurrent-ack-to-cobf-ppdu.pptx" TargetMode="External"/><Relationship Id="rId3" Type="http://schemas.openxmlformats.org/officeDocument/2006/relationships/hyperlink" Target="https://mentor.ieee.org/802.11/dcn/25/11-25-0752-00-00bn-initial-frame-exchange-in-co-sr-co-bf-follow-up.pptx" TargetMode="External"/><Relationship Id="rId7" Type="http://schemas.openxmlformats.org/officeDocument/2006/relationships/hyperlink" Target="https://mentor.ieee.org/802.11/dcn/25/11-25-0842-00-00bn-information-exchange-in-the-cobf-transmission-phase-follow-up.pptx" TargetMode="External"/><Relationship Id="rId12" Type="http://schemas.openxmlformats.org/officeDocument/2006/relationships/hyperlink" Target="https://mentor.ieee.org/802.11/dcn/25/11-25-0704-00-00bn-simultaneous-cobf-ack-transmission.ppt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6-00-00bn-follow-up-on-cfo-correction-for-cobf.pptx" TargetMode="External"/><Relationship Id="rId11" Type="http://schemas.openxmlformats.org/officeDocument/2006/relationships/hyperlink" Target="https://mentor.ieee.org/802.11/dcn/25/11-25-0872-00-00bn-on-cobf-ap-s-carrier-synchronization-overhearing-csi-report-in-cobf-sounding.pptx" TargetMode="External"/><Relationship Id="rId5" Type="http://schemas.openxmlformats.org/officeDocument/2006/relationships/hyperlink" Target="https://mentor.ieee.org/802.11/dcn/25/11-25-0834-00-00bn-cfo-considerations-in-joint-sounding.pptx" TargetMode="External"/><Relationship Id="rId10" Type="http://schemas.openxmlformats.org/officeDocument/2006/relationships/hyperlink" Target="https://mentor.ieee.org/802.11/dcn/25/11-25-0869-00-00bn-cosr-misc.pptx" TargetMode="External"/><Relationship Id="rId4" Type="http://schemas.openxmlformats.org/officeDocument/2006/relationships/hyperlink" Target="https://mentor.ieee.org/802.11/dcn/25/11-25-0793-00-00bn-spatial-re-use-and-spatial-nulling-interference-cancellation-requirements.pptx" TargetMode="External"/><Relationship Id="rId9" Type="http://schemas.openxmlformats.org/officeDocument/2006/relationships/hyperlink" Target="https://mentor.ieee.org/802.11/dcn/25/11-25-0851-00-00bn-phy-version-indications-in-co-sr-transmissions.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0879-04-0000-ieee-p802-11bk-d2-0-mandatory-draft-review-mdr-report.docx" TargetMode="External"/><Relationship Id="rId3" Type="http://schemas.openxmlformats.org/officeDocument/2006/relationships/hyperlink" Target="https://mentor.ieee.org/802.11/dcn/25/11-25-0413-00-00bn-support-for-emlsr-during-cbf.pptx" TargetMode="External"/><Relationship Id="rId7" Type="http://schemas.openxmlformats.org/officeDocument/2006/relationships/hyperlink" Target="https://mentor.ieee.org/802.11/dcn/25/11-25-0694-01-00bn-uhr-ofdma-sounding-limitations.pptx" TargetMode="External"/><Relationship Id="rId2" Type="http://schemas.openxmlformats.org/officeDocument/2006/relationships/hyperlink" Target="https://mentor.ieee.org/802.11/dcn/25/11-25-0087-00-00bn-co-triggering-frame-design-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74-05-00bn-cobf-sequence-optimization.pptx" TargetMode="External"/><Relationship Id="rId5" Type="http://schemas.openxmlformats.org/officeDocument/2006/relationships/hyperlink" Target="https://mentor.ieee.org/802.11/dcn/25/11-25-0745-00-00bn-csi-open-issues-in-cbf.pptx" TargetMode="External"/><Relationship Id="rId4" Type="http://schemas.openxmlformats.org/officeDocument/2006/relationships/hyperlink" Target="https://mentor.ieee.org/802.11/dcn/25/11-25-0541-01-00bn-co-sr-power-control.pptx" TargetMode="External"/><Relationship Id="rId9" Type="http://schemas.openxmlformats.org/officeDocument/2006/relationships/hyperlink" Target="https://mentor.ieee.org/802.11/dcn/24/11-24-2124-00-00bn-frame-sequence-for-csr-and-cbf.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0766-00-00bn-pdt-mac-and-cr-coordinated-spatial-reuse-protocol.docx" TargetMode="External"/><Relationship Id="rId13" Type="http://schemas.openxmlformats.org/officeDocument/2006/relationships/hyperlink" Target="https://mentor.ieee.org/802.11/dcn/25/11-25-0907-00-00bn-cc50-cr-for-clause-9-4-2-aa1.docx" TargetMode="External"/><Relationship Id="rId3" Type="http://schemas.openxmlformats.org/officeDocument/2006/relationships/hyperlink" Target="https://mentor.ieee.org/802.11/dcn/25/11-25-0755-09-00bn-pdt-mac-co-tdma-cr-cc50-part-2.docx" TargetMode="External"/><Relationship Id="rId7" Type="http://schemas.openxmlformats.org/officeDocument/2006/relationships/hyperlink" Target="https://mentor.ieee.org/802.11/dcn/25/11-25-0839-04-00bn-pdt-uhr-mu-operation.docx" TargetMode="External"/><Relationship Id="rId12" Type="http://schemas.openxmlformats.org/officeDocument/2006/relationships/hyperlink" Target="https://mentor.ieee.org/802.11/dcn/25/11-25-0880-00-00bn-pdt-mac-on-l4s.docx" TargetMode="External"/><Relationship Id="rId2" Type="http://schemas.openxmlformats.org/officeDocument/2006/relationships/hyperlink" Target="https://mentor.ieee.org/802.11/dcn/25/11-25-0638-03-00bn-crs-for-cid-related-to-definitions-in-mapc-schem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8-05-00bn-cc50-cr-for-a-mpdu-9-7-3-related-to-the-feedback-information.docx" TargetMode="External"/><Relationship Id="rId11" Type="http://schemas.openxmlformats.org/officeDocument/2006/relationships/hyperlink" Target="https://mentor.ieee.org/802.11/dcn/25/11-25-0503-04-00bn-pdt-mac-dbe.docx" TargetMode="External"/><Relationship Id="rId5" Type="http://schemas.openxmlformats.org/officeDocument/2006/relationships/hyperlink" Target="https://mentor.ieee.org/802.11/dcn/25/11-25-0757-00-00bn-cc50-cr-for-cid-2697-spatial-reuse-for-npca-capable-stas.docx" TargetMode="External"/><Relationship Id="rId10" Type="http://schemas.openxmlformats.org/officeDocument/2006/relationships/hyperlink" Target="https://mentor.ieee.org/802.11/dcn/25/11-25-0621-00-00bn-resolution-to-cid-1023.docx" TargetMode="External"/><Relationship Id="rId4" Type="http://schemas.openxmlformats.org/officeDocument/2006/relationships/hyperlink" Target="https://mentor.ieee.org/802.11/dcn/25/11-25-0479-04-00bn-cr-for-cid-1378.docx" TargetMode="External"/><Relationship Id="rId9" Type="http://schemas.openxmlformats.org/officeDocument/2006/relationships/hyperlink" Target="https://mentor.ieee.org/802.11/dcn/25/11-25-0768-00-00bn-pdt-mac-and-cr-coordinated-beamforming-protocol.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5/11-25-0014-18-00bn-tgbn-motions-list-part-2.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5/11-25-0646-04-00bn-cr-for-clause-3-2.docx" TargetMode="External"/><Relationship Id="rId13" Type="http://schemas.openxmlformats.org/officeDocument/2006/relationships/hyperlink" Target="https://mentor.ieee.org/802.11/dcn/25/11-25-0633-00-00bn-joint-pdt-cr-trigger-frame-format-part-2.docx" TargetMode="External"/><Relationship Id="rId3" Type="http://schemas.openxmlformats.org/officeDocument/2006/relationships/hyperlink" Target="https://mentor.ieee.org/802.11/dcn/25/11-25-0442-03-00bn-cc50-cr-on-trigger-frame-part-1.docx" TargetMode="External"/><Relationship Id="rId7" Type="http://schemas.openxmlformats.org/officeDocument/2006/relationships/hyperlink" Target="https://mentor.ieee.org/802.11/dcn/25/11-25-0637-03-00bn-joint-pdt-cr-trigger-frame-format-part-6.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681-05-00bn-pdt-crs-joint-sounding-proced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6-03-00bn-joint-pdt-cr-trigger-frame-format-part-5.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5-01-00bn-joint-pdt-cr-trigger-frame-format-part-4.docx" TargetMode="External"/><Relationship Id="rId10" Type="http://schemas.openxmlformats.org/officeDocument/2006/relationships/hyperlink" Target="https://mentor.ieee.org/802.11/dcn/25/11-25-0773-01-00bn-cr-joint-cc50-cids-in-subclause-9-3-1-19-ndpa-frame-format.docx" TargetMode="External"/><Relationship Id="rId4" Type="http://schemas.openxmlformats.org/officeDocument/2006/relationships/hyperlink" Target="https://mentor.ieee.org/802.11/dcn/25/11-25-0634-01-00bn-joint-pdt-cr-trigger-frame-format-part-3.docx" TargetMode="External"/><Relationship Id="rId9" Type="http://schemas.openxmlformats.org/officeDocument/2006/relationships/hyperlink" Target="https://mentor.ieee.org/802.11/dcn/25/11-25-0717-03-00bn-pdt-joint-abbreviations-and-acronyms.docx" TargetMode="External"/><Relationship Id="rId14" Type="http://schemas.openxmlformats.org/officeDocument/2006/relationships/hyperlink" Target="https://mentor.ieee.org/802.11/dcn/25/11-25-0657-00-00bn-cr-for-clause-3-2-part-2.doc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5/11-25-0926-00-00bn-tgbn-timeline.pptx" TargetMode="External"/><Relationship Id="rId2" Type="http://schemas.openxmlformats.org/officeDocument/2006/relationships/hyperlink" Target="https://mentor.ieee.org/802.11/dcn/25/11-25-0847-00-00bn-tgbn-coexistence-assessment-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014-17-00bn-tgbn-motions-list-part-2.pptx"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2025-03-31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2025 meeting, and conf calls</a:t>
            </a:r>
          </a:p>
          <a:p>
            <a:pPr>
              <a:buFont typeface="Arial" panose="020B0604020202020204" pitchFamily="34" charset="0"/>
              <a:buChar char="•"/>
            </a:pPr>
            <a:r>
              <a:rPr lang="en-US" sz="1800" dirty="0"/>
              <a:t>Approve TGbn minutes from March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March 2025 meeting, and conf calls</a:t>
            </a:r>
          </a:p>
          <a:p>
            <a:pPr lvl="1">
              <a:lnSpc>
                <a:spcPct val="80000"/>
              </a:lnSpc>
              <a:buFont typeface="Arial" panose="020B0604020202020204" pitchFamily="34" charset="0"/>
              <a:buChar char="•"/>
            </a:pPr>
            <a:r>
              <a:rPr lang="en-US" altLang="en-US" sz="1000" dirty="0"/>
              <a:t>Approve TGbn minutes from March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AM1 (08:30-10:00)</a:t>
            </a:r>
          </a:p>
          <a:p>
            <a:pPr lvl="1">
              <a:lnSpc>
                <a:spcPct val="80000"/>
              </a:lnSpc>
              <a:buFont typeface="Arial" panose="020B0604020202020204" pitchFamily="34" charset="0"/>
              <a:buChar char="•"/>
            </a:pPr>
            <a:r>
              <a:rPr lang="en-US" altLang="en-US" sz="1000" dirty="0"/>
              <a:t>MAC Ad-Hoc session (chaired by Srinivas)</a:t>
            </a:r>
            <a:endParaRPr lang="en-US" altLang="en-US" sz="1050" dirty="0"/>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AM2 </a:t>
            </a:r>
            <a:r>
              <a:rPr lang="en-US" altLang="en-US" sz="1050" dirty="0"/>
              <a:t>(10:30-12:30)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July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993607272"/>
              </p:ext>
            </p:extLst>
          </p:nvPr>
        </p:nvGraphicFramePr>
        <p:xfrm>
          <a:off x="1219200" y="2298624"/>
          <a:ext cx="7016939" cy="384048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11-16,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0913993"/>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24/2007r6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PDT-MAC-P 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Akhmetov, Dmitry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25/0437r2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37.11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4"/>
                        </a:rPr>
                        <a:t>25/0438r2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9.3.1.8.6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M-BA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25/0448r2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on low latency 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Mohamed Abouelseoud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rPr>
                        <a:t>25/0479r3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CR_for_CID_1378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25/0442r2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Trigger Frame Part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CR-29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 </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25/0513r4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and CC50 CR of BSR Enhancement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25/0521r2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Sanket Kalamkar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CR-56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25/0571r5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CR-MAC-CC50-CIDs 1550,1551 and 1553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00B050"/>
                          </a:solidFill>
                          <a:effectLst/>
                          <a:latin typeface="Times New Roman" panose="02020603050405020304" pitchFamily="18" charset="0"/>
                          <a:ea typeface="MS Gothic" panose="020B0609070205080204" pitchFamily="49" charset="-128"/>
                        </a:rPr>
                        <a:t>Yajun</a:t>
                      </a:r>
                      <a:r>
                        <a:rPr lang="en-GB" sz="800" kern="1200" dirty="0">
                          <a:solidFill>
                            <a:srgbClr val="00B050"/>
                          </a:solidFill>
                          <a:effectLst/>
                          <a:latin typeface="Times New Roman" panose="02020603050405020304" pitchFamily="18" charset="0"/>
                          <a:ea typeface="MS Gothic" panose="020B0609070205080204" pitchFamily="49" charset="-128"/>
                        </a:rPr>
                        <a:t> Cheng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1"/>
                        </a:rPr>
                        <a:t>25/0582r2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UHR-SIG General and Content Channels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2"/>
                        </a:rPr>
                        <a:t>25/0588r2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U-SIG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R4M-13C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3"/>
                        </a:rPr>
                        <a:t>25/0566r0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on Seamless Roaming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CR-54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4"/>
                        </a:rPr>
                        <a:t>25/0623r1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CR-PHY-cc50-CIDs_in 38.3.15.2.1_CID_1345_2443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Juan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rPr>
                        <a:t>25/0570r3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38.3.4 Transmission of DRU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i="1" kern="1200" dirty="0">
                          <a:solidFill>
                            <a:srgbClr val="00B0F0"/>
                          </a:solidFill>
                          <a:effectLst/>
                          <a:latin typeface="Times New Roman" panose="02020603050405020304" pitchFamily="18" charset="0"/>
                          <a:ea typeface="MS Gothic" panose="020B0609070205080204" pitchFamily="49" charset="-128"/>
                        </a:rPr>
                        <a:t>Approved-10C </a:t>
                      </a:r>
                      <a:r>
                        <a:rPr lang="en-GB" sz="800" kern="1200" dirty="0">
                          <a:solidFill>
                            <a:srgbClr val="7030A0"/>
                          </a:solidFill>
                          <a:effectLst/>
                          <a:latin typeface="Times New Roman" panose="02020603050405020304" pitchFamily="18" charset="0"/>
                          <a:ea typeface="MS Gothic" panose="020B0609070205080204" pitchFamily="49" charset="-128"/>
                        </a:rPr>
                        <a:t>R4M-8C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428548457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25/0599r2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MAPC Signaling and Protocol Aspects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8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25/0600r2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Co-RTWT </a:t>
                      </a:r>
                      <a:r>
                        <a:rPr lang="en-GB" sz="800" kern="1200" dirty="0" err="1">
                          <a:solidFill>
                            <a:srgbClr val="00B050"/>
                          </a:solidFill>
                          <a:effectLst/>
                          <a:latin typeface="Times New Roman" panose="02020603050405020304" pitchFamily="18" charset="0"/>
                          <a:ea typeface="MS Gothic" panose="020B0609070205080204" pitchFamily="49" charset="-128"/>
                        </a:rPr>
                        <a:t>Signaling</a:t>
                      </a:r>
                      <a:r>
                        <a:rPr lang="en-GB" sz="800" kern="1200" dirty="0">
                          <a:solidFill>
                            <a:srgbClr val="00B050"/>
                          </a:solidFill>
                          <a:effectLst/>
                          <a:latin typeface="Times New Roman" panose="02020603050405020304" pitchFamily="18" charset="0"/>
                          <a:ea typeface="MS Gothic" panose="020B0609070205080204" pitchFamily="49" charset="-128"/>
                        </a:rPr>
                        <a:t> and Protocol Aspects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Giovanni Chisci</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CR-101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CRs on ELR Mark section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Rethna Pulikkoonattu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R4M-13C</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CR-93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25/0634r0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CR-19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25/0635r0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CR-75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5"/>
                        </a:rPr>
                        <a:t>25/0636r1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25/0637r2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Alice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25/0602r2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CRs on UHR LDPC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Rethna Pulikkoonattu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rPr>
                        <a:t>25/0612r0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60 MHz DRU Tone Plan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25/0643r2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PHY for ELR Introduction and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Wook Bong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25/0644r2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Miscellaneous PHY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25/0627r4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CR-52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25/0537r1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cc50-cid-1783-discussion-on-npca-minimum-duration-threshold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25/0538r1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380368859"/>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25/0646r2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25/0652r0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 for CID 3159 and 3160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25/0657r0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CR-X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25/0661r0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and CC50 CR for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5"/>
                        </a:rPr>
                        <a:t>25/0656r1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on DRU in 38.3.2.1 - Group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Mahmoud Kamel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R4M-29C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6"/>
                        </a:rPr>
                        <a:t>25/0638r0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CID related to definitions in MAPC scheme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Chun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25/0669r0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cc50 mac cids in clause 37.9.1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CR-125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25/0663r2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CR-PHY-Subclause-38.3.21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CR-20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rPr>
                        <a:t>25/0670r0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on U-SIG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25/0658r0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38.3.10.11 Construction of ELR-SIG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Dongguk Lim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25/0659r0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38.3.10.12.2 ELR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Dongguk Lim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25/0672r1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38.3.10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Junghoon Suh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25/0640r0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25/0641r0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operation in a UHR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4"/>
                        </a:rPr>
                        <a:t>25/0660r0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PPDU Classification for UHR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721CA-B899-03F1-BF3F-BD6CBC859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D0A7D-B85D-77C8-2E11-60F826DE4667}"/>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8C1277D1-9C56-20BC-B6A9-624CFF49255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46EEBE0-AC0E-43D5-681F-9A48C53727D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24D33A-CF73-A36F-F07D-4335C8AD314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C72F9EF3-FBB9-ABE2-B702-817EB596ED53}"/>
              </a:ext>
            </a:extLst>
          </p:cNvPr>
          <p:cNvGraphicFramePr>
            <a:graphicFrameLocks noGrp="1"/>
          </p:cNvGraphicFramePr>
          <p:nvPr>
            <p:extLst>
              <p:ext uri="{D42A27DB-BD31-4B8C-83A1-F6EECF244321}">
                <p14:modId xmlns:p14="http://schemas.microsoft.com/office/powerpoint/2010/main" val="895379212"/>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25/0673r0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25/0681r0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PDT-CRs-Joint-sounding-procedure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You-Wei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CR-130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25/0682r0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subclause 38.3.22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You-Wei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25/0679r0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25/0678r0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38.3.15.9.6 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25/0677r1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38.3.23 TX Spec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CR-3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24/2021r0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Transmit Specification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25/0695r1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PDT-UHR transmit procedure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25/0696r2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PDT-UHR receive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9"/>
                        </a:rPr>
                        <a:t>25/0702r0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0"/>
                        </a:rPr>
                        <a:t>25/0701r2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PDT-PHY-MU-MIMO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25/0703r0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for 38.3.21 Coordinated Beamforming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Insik Jung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2"/>
                        </a:rPr>
                        <a:t>25/0676r0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CID3866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Bo Cao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13"/>
                        </a:rPr>
                        <a:t>25/0712r0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Section 9.4.2.aa2.3 PHYcap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Eugene Baik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25/0711r0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Section 38.3.1 phyintro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Eugene Baik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064033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2B9EC-A347-E429-C20F-C1040044C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98C70-1EFA-9245-8F4A-2ADD92BDA4FA}"/>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E34485CA-C318-D35F-1630-F6FB530BF09A}"/>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211ECFE-B0A3-6CC8-A1F6-E645E97C513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691D4B3-23DE-B25B-2E6A-65CE602AFF1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29F4B46E-C180-338F-1ED1-9E5DF394EF3E}"/>
              </a:ext>
            </a:extLst>
          </p:cNvPr>
          <p:cNvGraphicFramePr>
            <a:graphicFrameLocks noGrp="1"/>
          </p:cNvGraphicFramePr>
          <p:nvPr>
            <p:extLst>
              <p:ext uri="{D42A27DB-BD31-4B8C-83A1-F6EECF244321}">
                <p14:modId xmlns:p14="http://schemas.microsoft.com/office/powerpoint/2010/main" val="58548125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25/0717r0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JOINT Abbreviations and Acronyms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Akira Kishida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CR-5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MAC-PDT-CR-37_12_2-internal-error-indication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MAC-PDT-CR-37_12_4-PUO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MAC-PDT-CR-37_12_5-parameter-update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Resolutions for CIDs in 38.3.2.2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4"/>
                        </a:rPr>
                        <a:t>25/0751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Text change in 38.3.4 Transmission of DRU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25/0732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Related to Tone Plan for DRUs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Julia) Feng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25/0736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MAC on Seamless Roaming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CR-267555CID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5"/>
                        </a:rPr>
                        <a:t>25/0713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PDT-MAC-DSO-Follow-Up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6"/>
                        </a:rPr>
                        <a:t>25/0754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OFDM Modulation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8"/>
                        </a:rPr>
                        <a:t>25/0615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Timing-Related Parameters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Rani Keren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25/0755</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PDT-MAC-Co-TDMA-CR-CC50-Part-2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Sanket Kalamkar</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900" kern="1200" dirty="0">
                          <a:effectLst/>
                          <a:latin typeface="Times New Roman" panose="02020603050405020304" pitchFamily="18" charset="0"/>
                          <a:ea typeface="MS Gothic" panose="020B0609070205080204" pitchFamily="49" charset="-128"/>
                        </a:rPr>
                        <a:t>CR-33 CID</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25/0756</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2693</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Eda Genc</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CR-1 CID </a:t>
                      </a:r>
                      <a:r>
                        <a:rPr lang="en-GB" sz="900" kern="1200" dirty="0">
                          <a:effectLst/>
                          <a:highlight>
                            <a:srgbClr val="00FFFF"/>
                          </a:highlight>
                          <a:latin typeface="Times New Roman" panose="02020603050405020304" pitchFamily="18" charset="0"/>
                          <a:ea typeface="MS Gothic" panose="020B0609070205080204" pitchFamily="49" charset="-128"/>
                        </a:rPr>
                        <a:t>(25/651</a:t>
                      </a:r>
                      <a:r>
                        <a:rPr lang="en-GB" sz="900" kern="1200" dirty="0">
                          <a:effectLst/>
                          <a:latin typeface="Times New Roman" panose="02020603050405020304" pitchFamily="18" charset="0"/>
                          <a:ea typeface="MS Gothic" panose="020B0609070205080204" pitchFamily="49" charset="-128"/>
                        </a:rPr>
                        <a:t>)</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2979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E5BC7-7A95-56EE-0409-9EFE20E51C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027A7E-5DB7-27C5-D2E3-DC6E93F23C3C}"/>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EBAC98A1-A746-999E-E28E-635E4E86564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25C459-32E2-FB9B-032E-40FF81D46DC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7E39088-C105-D122-0951-86AC961609E1}"/>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A917045-55F0-5AD8-85C7-71B68CE1FB59}"/>
              </a:ext>
            </a:extLst>
          </p:cNvPr>
          <p:cNvGraphicFramePr>
            <a:graphicFrameLocks noGrp="1"/>
          </p:cNvGraphicFramePr>
          <p:nvPr>
            <p:extLst>
              <p:ext uri="{D42A27DB-BD31-4B8C-83A1-F6EECF244321}">
                <p14:modId xmlns:p14="http://schemas.microsoft.com/office/powerpoint/2010/main" val="3127334734"/>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900" b="0" i="0" u="none" strike="noStrike" dirty="0">
                          <a:solidFill>
                            <a:srgbClr val="FF0000"/>
                          </a:solidFill>
                          <a:effectLst/>
                          <a:latin typeface="Times New Roman" panose="02020603050405020304" pitchFamily="18" charset="0"/>
                          <a:hlinkClick r:id="rId2"/>
                        </a:rPr>
                        <a:t>25/0734</a:t>
                      </a:r>
                      <a:endParaRPr lang="en-US" sz="9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US" sz="900" b="0" i="0" u="none" strike="noStrike" dirty="0">
                          <a:solidFill>
                            <a:schemeClr val="tx1"/>
                          </a:solidFill>
                          <a:effectLst/>
                          <a:latin typeface="Times New Roman" panose="02020603050405020304" pitchFamily="18" charset="0"/>
                        </a:rPr>
                        <a:t>Misc. CBF Topics part II</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Ron Porat</a:t>
                      </a:r>
                    </a:p>
                  </a:txBody>
                  <a:tcPr marL="85725" marR="9525" marT="9525" marB="0"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25/0757</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2697 - Spatial Reuse for NPCA Capable STAs</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Salvatore Talarico</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 CID </a:t>
                      </a:r>
                      <a:r>
                        <a:rPr lang="en-GB" sz="800" kern="1200" dirty="0">
                          <a:effectLst/>
                          <a:highlight>
                            <a:srgbClr val="00FFFF"/>
                          </a:highlight>
                          <a:latin typeface="Times New Roman" panose="02020603050405020304" pitchFamily="18" charset="0"/>
                          <a:ea typeface="MS Gothic" panose="020B0609070205080204" pitchFamily="49" charset="-128"/>
                        </a:rPr>
                        <a:t>(25/419</a:t>
                      </a:r>
                      <a:r>
                        <a:rPr lang="en-GB" sz="800" kern="1200" dirty="0">
                          <a:effectLst/>
                          <a:latin typeface="Times New Roman" panose="02020603050405020304" pitchFamily="18" charset="0"/>
                          <a:ea typeface="MS Gothic" panose="020B0609070205080204" pitchFamily="49" charset="-128"/>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3"/>
                        </a:rPr>
                        <a:t>25/0731</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CR for 38.3.15.9.6 User Specific Field - Part 2 on P802.11bn D0.2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Oded Redlich</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CR-13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4"/>
                        </a:rPr>
                        <a:t>25/0725</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UHR-SIG User Specific Field - Part 1</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5"/>
                        </a:rPr>
                        <a:t>25/0686</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Common Field for Non-OFDMA Transmission and Co-BF Transmission</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6"/>
                        </a:rPr>
                        <a:t>25/0764</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Peer-to-Peer (P2P) PDT</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Rubayet Shafin</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PDT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95046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57047-334A-52F3-0CD1-EBDE1616B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D1A5D-6C7C-71C8-9ED4-17E980BDC35B}"/>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6D163F2A-1241-67B0-18CF-263498D3D0EE}"/>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F35B3C51-41A7-F7FC-CCBA-D564CD44ED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7E73AF3-24C5-503C-C58A-278CABD72286}"/>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6FCA0FBF-48FB-6C9A-97CF-A0A657D51334}"/>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2417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3823405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FB6DE-137F-22B0-59F8-78E655020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04B0FC-31D5-39D7-C661-52DFD47D7E6C}"/>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AF99541B-9DEC-34AB-EC6A-72BF4D655D0C}"/>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B429DF3B-EB68-2977-0F04-FA5F658295E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51749B4-58BA-6A3A-C4D3-20B945F9EFA2}"/>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CF66B89-1CCE-9B4A-19C3-E618424AE74B}"/>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75916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3763095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May IEEE 802 interim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https://touchpoint.eventsair.com/2025-may-ieee-802-wireless-interim-session</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333857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2025 meeting, and conf calls</a:t>
            </a:r>
          </a:p>
          <a:p>
            <a:pPr>
              <a:lnSpc>
                <a:spcPct val="80000"/>
              </a:lnSpc>
              <a:buFont typeface="Arial" panose="020B0604020202020204" pitchFamily="34" charset="0"/>
              <a:buChar char="•"/>
            </a:pPr>
            <a:r>
              <a:rPr lang="en-US" altLang="en-US" sz="1800" dirty="0"/>
              <a:t>Approve TGbn minutes from March 2025 meeting</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9458135A-8216-60F1-2813-817E4D3B9978}"/>
              </a:ext>
            </a:extLst>
          </p:cNvPr>
          <p:cNvSpPr>
            <a:spLocks noGrp="1"/>
          </p:cNvSpPr>
          <p:nvPr>
            <p:ph idx="1"/>
          </p:nvPr>
        </p:nvSpPr>
        <p:spPr>
          <a:xfrm>
            <a:off x="685800" y="1981200"/>
            <a:ext cx="7770813" cy="4494213"/>
          </a:xfrm>
        </p:spPr>
        <p:txBody>
          <a:bodyPr/>
          <a:lstStyle/>
          <a:p>
            <a:r>
              <a:rPr lang="en-US" sz="1200" b="0" dirty="0"/>
              <a:t>Please follow the </a:t>
            </a:r>
            <a:r>
              <a:rPr lang="en-US" sz="1200" b="0" dirty="0">
                <a:hlinkClick r:id="rId2"/>
              </a:rPr>
              <a:t>guidelines</a:t>
            </a:r>
            <a:r>
              <a:rPr lang="en-US" sz="1200" b="0" dirty="0"/>
              <a:t> (in particular item 6) and more specifically</a:t>
            </a:r>
          </a:p>
          <a:p>
            <a:pPr>
              <a:buFont typeface="Arial" panose="020B0604020202020204" pitchFamily="34" charset="0"/>
              <a:buChar char="•"/>
            </a:pPr>
            <a:r>
              <a:rPr lang="en-US" sz="1200" b="0" dirty="0"/>
              <a:t>Please send all new (old ones already processed) submission requests to the reflector with "Submission Request - &lt;DCN title&gt; [total CIDs/TBDs resolved]</a:t>
            </a:r>
          </a:p>
          <a:p>
            <a:pPr>
              <a:buFont typeface="Arial" panose="020B0604020202020204" pitchFamily="34" charset="0"/>
              <a:buChar char="•"/>
            </a:pPr>
            <a:r>
              <a:rPr lang="en-US" sz="1200" b="0" dirty="0"/>
              <a:t> For ease of identification, all submissions to begin with “PDT-TBDs” or “PDT-CRs”, and the topic classification (MAC/PHY/JOINT)” (e.g., 11-20-0999-00bn-PDT-TBDs-MAC-MLO-Power Save).</a:t>
            </a:r>
          </a:p>
          <a:p>
            <a:pPr>
              <a:buFont typeface="Arial" panose="020B0604020202020204" pitchFamily="34" charset="0"/>
              <a:buChar char="•"/>
            </a:pPr>
            <a:r>
              <a:rPr lang="en-US" sz="1200" b="0" dirty="0"/>
              <a:t>Please share the submissions when ready via the reflector so that members can review and provide feedback in advance.</a:t>
            </a:r>
          </a:p>
          <a:p>
            <a:r>
              <a:rPr lang="en-US" sz="1200" b="0" dirty="0"/>
              <a:t>If you are a POC please make sure that the CIDs/TBDs in the subject you are a POC are appropriately resolved and if there are any issues or assistance is needed, please let the TG leadership know so that we can help.</a:t>
            </a:r>
          </a:p>
          <a:p>
            <a:r>
              <a:rPr lang="en-US" sz="1200" b="0" dirty="0"/>
              <a:t>If there are any SPs that are needed to make progress on certain CIDs/TBDs, for which there are differences in opinion, please let me know so that we can dedicate some agenda time as early as possible (as default priority is given to CRs/PDTs that resolve CIDs and/or TBDs).</a:t>
            </a:r>
          </a:p>
          <a:p>
            <a:endParaRPr lang="en-US" sz="1200" b="0" dirty="0"/>
          </a:p>
          <a:p>
            <a:r>
              <a:rPr lang="en-US" sz="1200" b="0" dirty="0"/>
              <a:t>Presentations of technical submissions has been de-prioritized, i.e., default allocation of agenda time will focus on:</a:t>
            </a:r>
          </a:p>
          <a:p>
            <a:pPr>
              <a:buFont typeface="Arial" panose="020B0604020202020204" pitchFamily="34" charset="0"/>
              <a:buChar char="•"/>
            </a:pPr>
            <a:r>
              <a:rPr lang="en-US" sz="1200" b="0" dirty="0"/>
              <a:t>CR/PDT queue is empty and the pending SPs queue is empty</a:t>
            </a:r>
          </a:p>
          <a:p>
            <a:pPr>
              <a:buFont typeface="Arial" panose="020B0604020202020204" pitchFamily="34" charset="0"/>
              <a:buChar char="•"/>
            </a:pPr>
            <a:r>
              <a:rPr lang="en-US" sz="1200" b="0" dirty="0"/>
              <a:t>Technical submission helps in converging on a specific subject related to a CID or TBD in the draft.</a:t>
            </a:r>
          </a:p>
          <a:p>
            <a:r>
              <a:rPr lang="en-US" sz="1200" b="0" dirty="0"/>
              <a:t>In view of the above, please note that while I am still keeping track of received submissions requests for technical submissions, it is highly encouraged that members follow the PDTs/CRs track which is aligned with the current phase of the TG.</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several topics</a:t>
            </a:r>
          </a:p>
          <a:p>
            <a:pPr marL="1657350" lvl="3" indent="-285750">
              <a:buFont typeface="Arial" panose="020B0604020202020204" pitchFamily="34" charset="0"/>
              <a:buChar char="•"/>
            </a:pPr>
            <a:r>
              <a:rPr lang="en-US" sz="1200" dirty="0">
                <a:solidFill>
                  <a:schemeClr val="tx1"/>
                </a:solidFill>
              </a:rPr>
              <a:t>CSR, NPCA, MAP, TXOP sharing, DRUs,  C-RTWT, C-TDMA, roaming, sounding, </a:t>
            </a:r>
          </a:p>
          <a:p>
            <a:pPr marL="1657350" lvl="3" indent="-285750">
              <a:buFont typeface="Arial" panose="020B0604020202020204" pitchFamily="34" charset="0"/>
              <a:buChar char="•"/>
            </a:pPr>
            <a:r>
              <a:rPr lang="en-US" sz="1200" dirty="0">
                <a:solidFill>
                  <a:schemeClr val="tx1"/>
                </a:solidFill>
              </a:rPr>
              <a:t>CBF, AP and STA power save, MLME, ELR, control frames, low latency, DSO, coexistence, </a:t>
            </a:r>
          </a:p>
          <a:p>
            <a:pPr marL="1657350" lvl="3" indent="-285750">
              <a:buFont typeface="Arial" panose="020B0604020202020204" pitchFamily="34" charset="0"/>
              <a:buChar char="•"/>
            </a:pPr>
            <a:r>
              <a:rPr lang="en-US" sz="1200" dirty="0">
                <a:solidFill>
                  <a:schemeClr val="tx1"/>
                </a:solidFill>
              </a:rPr>
              <a:t>PHY header/PPDU format, MCS, P-EDCA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PDTs, CRs,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250</a:t>
            </a:r>
            <a:r>
              <a:rPr lang="en-US" sz="1400" dirty="0">
                <a:solidFill>
                  <a:schemeClr val="tx1"/>
                </a:solidFill>
              </a:rPr>
              <a:t> 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https://mentor.ieee.org/802.11/dcn/25/11-25-0647-03-00bn-tgbn-march-2025-meeting-minutes.docx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Mar’25-May’25:  </a:t>
            </a:r>
            <a:r>
              <a:rPr lang="en-US" sz="1800" dirty="0">
                <a:solidFill>
                  <a:schemeClr val="tx1"/>
                </a:solidFill>
                <a:hlinkClick r:id="rId3"/>
              </a:rPr>
              <a:t>https://mentor.ieee.org/802.11/dcn/25/11-25-0800-01-00bn-tgbn-march-april-may-2025-teleconferences-minutes.docx</a:t>
            </a:r>
            <a:endParaRPr lang="en-US" sz="1800" dirty="0">
              <a:solidFill>
                <a:schemeClr val="tx1"/>
              </a:solidFill>
            </a:endParaRPr>
          </a:p>
          <a:p>
            <a:endParaRPr lang="en-US" sz="1800" dirty="0"/>
          </a:p>
          <a:p>
            <a:r>
              <a:rPr lang="en-US" sz="1800" dirty="0"/>
              <a:t>Move: Tuncer Baykas				Second: Yusuke Asai</a:t>
            </a:r>
          </a:p>
          <a:p>
            <a:r>
              <a:rPr lang="en-US" sz="1800" dirty="0"/>
              <a:t>Discussion: None.</a:t>
            </a:r>
          </a:p>
          <a:p>
            <a:pPr marL="0" indent="0"/>
            <a:r>
              <a:rPr lang="en-US" sz="1800" dirty="0">
                <a:highlight>
                  <a:srgbClr val="00FF00"/>
                </a:highlight>
              </a:rPr>
              <a:t>Result: Approved with unanimous consensus.</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371D8DBF-DC61-EC0E-E13B-83C463E77824}"/>
              </a:ext>
            </a:extLst>
          </p:cNvPr>
          <p:cNvSpPr>
            <a:spLocks noGrp="1"/>
          </p:cNvSpPr>
          <p:nvPr>
            <p:ph idx="1"/>
          </p:nvPr>
        </p:nvSpPr>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25/0442r2</a:t>
            </a:r>
            <a:r>
              <a:rPr lang="en-US" sz="1400" b="0" dirty="0">
                <a:solidFill>
                  <a:srgbClr val="00B050"/>
                </a:solidFill>
              </a:rPr>
              <a:t> CC50 CR on Trigger Frame Part 1				Alice Chen			 [29C]</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25/0634r1</a:t>
            </a:r>
            <a:r>
              <a:rPr lang="en-US" sz="1400" b="0" dirty="0">
                <a:solidFill>
                  <a:srgbClr val="00B050"/>
                </a:solidFill>
              </a:rPr>
              <a:t> Joint PDT CR Trigger Frame Format Part 3		Alice Chen			 [19C]</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25/0635r1</a:t>
            </a:r>
            <a:r>
              <a:rPr lang="en-US" sz="1400" b="0" dirty="0">
                <a:solidFill>
                  <a:srgbClr val="00B050"/>
                </a:solidFill>
              </a:rPr>
              <a:t> Joint PDT CR Trigger Frame Format Part 4		Alice Chen			 [75C]</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25/0636r3</a:t>
            </a:r>
            <a:r>
              <a:rPr lang="en-US" sz="1400" b="0" dirty="0">
                <a:solidFill>
                  <a:srgbClr val="00B050"/>
                </a:solidFill>
              </a:rPr>
              <a:t> Joint PDT CR Trigger Frame Format Part 5		Alice Chen			 [15C]</a:t>
            </a:r>
          </a:p>
          <a:p>
            <a:pPr>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25/0637r2</a:t>
            </a:r>
            <a:r>
              <a:rPr lang="en-US" sz="1400" b="0" dirty="0">
                <a:solidFill>
                  <a:srgbClr val="00B050"/>
                </a:solidFill>
              </a:rPr>
              <a:t> Joint PDT CR Trigger Frame Format Part 6		Alice Chen			 [14C]</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25/0652r0</a:t>
            </a:r>
            <a:r>
              <a:rPr lang="en-US" sz="1400" b="0" dirty="0">
                <a:solidFill>
                  <a:srgbClr val="00B050"/>
                </a:solidFill>
              </a:rPr>
              <a:t> CR for CID 3159 and 3160					Xiaofei WANG		 [2C]</a:t>
            </a:r>
          </a:p>
          <a:p>
            <a:pPr lvl="1">
              <a:buFont typeface="Arial" panose="020B0604020202020204" pitchFamily="34" charset="0"/>
              <a:buChar char="•"/>
            </a:pPr>
            <a:r>
              <a:rPr lang="en-US" sz="1000" dirty="0">
                <a:solidFill>
                  <a:srgbClr val="00B050"/>
                </a:solidFill>
              </a:rPr>
              <a:t>SP: Any objections to these resolutions? No objection.</a:t>
            </a:r>
            <a:endParaRPr lang="en-US" sz="1000" b="0" dirty="0">
              <a:solidFill>
                <a:srgbClr val="00B050"/>
              </a:solidFill>
            </a:endParaRPr>
          </a:p>
          <a:p>
            <a:pP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25/0646r2</a:t>
            </a:r>
            <a:r>
              <a:rPr lang="en-US" sz="1400" b="0" dirty="0">
                <a:solidFill>
                  <a:srgbClr val="00B050"/>
                </a:solidFill>
              </a:rPr>
              <a:t> CR for Clause 3.2						Xiaofei WANG		 [11C]</a:t>
            </a:r>
          </a:p>
          <a:p>
            <a:pPr>
              <a:buFont typeface="Arial" panose="020B0604020202020204" pitchFamily="34" charset="0"/>
              <a:buChar char="•"/>
            </a:pPr>
            <a:r>
              <a:rPr lang="en-US" sz="1400" b="0" dirty="0">
                <a:solidFill>
                  <a:srgbClr val="00B050"/>
                </a:solidFill>
                <a:hlinkClick r:id="rId9">
                  <a:extLst>
                    <a:ext uri="{A12FA001-AC4F-418D-AE19-62706E023703}">
                      <ahyp:hlinkClr xmlns:ahyp="http://schemas.microsoft.com/office/drawing/2018/hyperlinkcolor" val="tx"/>
                    </a:ext>
                  </a:extLst>
                </a:hlinkClick>
              </a:rPr>
              <a:t>25/0717r0</a:t>
            </a:r>
            <a:r>
              <a:rPr lang="en-US" sz="1400" b="0" dirty="0">
                <a:solidFill>
                  <a:srgbClr val="00B050"/>
                </a:solidFill>
              </a:rPr>
              <a:t> PDT JOINT Abbreviations and Acronyms  		Akira Kishida		 [5C]</a:t>
            </a:r>
          </a:p>
          <a:p>
            <a:pPr>
              <a:buFont typeface="Arial" panose="020B0604020202020204" pitchFamily="34" charset="0"/>
              <a:buChar char="•"/>
            </a:pPr>
            <a:r>
              <a:rPr lang="en-US" sz="1400" b="0" dirty="0">
                <a:solidFill>
                  <a:srgbClr val="00B050"/>
                </a:solidFill>
                <a:hlinkClick r:id="rId10">
                  <a:extLst>
                    <a:ext uri="{A12FA001-AC4F-418D-AE19-62706E023703}">
                      <ahyp:hlinkClr xmlns:ahyp="http://schemas.microsoft.com/office/drawing/2018/hyperlinkcolor" val="tx"/>
                    </a:ext>
                  </a:extLst>
                </a:hlinkClick>
              </a:rPr>
              <a:t>25/0773r0</a:t>
            </a:r>
            <a:r>
              <a:rPr lang="en-US" sz="1400" b="0" dirty="0">
                <a:solidFill>
                  <a:srgbClr val="00B050"/>
                </a:solidFill>
              </a:rPr>
              <a:t> CR-Joint </a:t>
            </a:r>
            <a:r>
              <a:rPr lang="en-US" sz="1400" b="0" dirty="0" err="1">
                <a:solidFill>
                  <a:srgbClr val="00B050"/>
                </a:solidFill>
              </a:rPr>
              <a:t>CIDs_in</a:t>
            </a:r>
            <a:r>
              <a:rPr lang="en-US" sz="1400" b="0" dirty="0">
                <a:solidFill>
                  <a:srgbClr val="00B050"/>
                </a:solidFill>
              </a:rPr>
              <a:t> 9.3.1.19NDPA frame format		Juan Fang			 [7C]</a:t>
            </a:r>
          </a:p>
          <a:p>
            <a:pPr>
              <a:buFont typeface="Arial" panose="020B0604020202020204" pitchFamily="34" charset="0"/>
              <a:buChar char="•"/>
            </a:pPr>
            <a:r>
              <a:rPr lang="en-US" sz="1400" b="0" dirty="0">
                <a:solidFill>
                  <a:schemeClr val="bg1">
                    <a:lumMod val="65000"/>
                  </a:schemeClr>
                </a:solidFill>
                <a:hlinkClick r:id="rId11">
                  <a:extLst>
                    <a:ext uri="{A12FA001-AC4F-418D-AE19-62706E023703}">
                      <ahyp:hlinkClr xmlns:ahyp="http://schemas.microsoft.com/office/drawing/2018/hyperlinkcolor" val="tx"/>
                    </a:ext>
                  </a:extLst>
                </a:hlinkClick>
              </a:rPr>
              <a:t>25/0707r2</a:t>
            </a:r>
            <a:r>
              <a:rPr lang="en-US" sz="1400" b="0" dirty="0">
                <a:solidFill>
                  <a:schemeClr val="bg1">
                    <a:lumMod val="65000"/>
                  </a:schemeClr>
                </a:solidFill>
              </a:rPr>
              <a:t> CC50 CR for clause 6 part 2					Yan Li			 [11C]</a:t>
            </a:r>
          </a:p>
          <a:p>
            <a:pPr>
              <a:buFont typeface="Arial" panose="020B0604020202020204" pitchFamily="34" charset="0"/>
              <a:buChar char="•"/>
            </a:pPr>
            <a:r>
              <a:rPr lang="en-US" sz="1400" b="0" dirty="0">
                <a:solidFill>
                  <a:schemeClr val="bg1">
                    <a:lumMod val="65000"/>
                  </a:schemeClr>
                </a:solidFill>
                <a:hlinkClick r:id="rId12">
                  <a:extLst>
                    <a:ext uri="{A12FA001-AC4F-418D-AE19-62706E023703}">
                      <ahyp:hlinkClr xmlns:ahyp="http://schemas.microsoft.com/office/drawing/2018/hyperlinkcolor" val="tx"/>
                    </a:ext>
                  </a:extLst>
                </a:hlinkClick>
              </a:rPr>
              <a:t>25/0852r0</a:t>
            </a:r>
            <a:r>
              <a:rPr lang="en-US" sz="1400" b="0" dirty="0">
                <a:solidFill>
                  <a:schemeClr val="bg1">
                    <a:lumMod val="65000"/>
                  </a:schemeClr>
                </a:solidFill>
              </a:rPr>
              <a:t> CC50 CR for MIB						Yan Li			 [13C]</a:t>
            </a:r>
          </a:p>
          <a:p>
            <a:pPr>
              <a:buFont typeface="Arial" panose="020B0604020202020204" pitchFamily="34" charset="0"/>
              <a:buChar char="•"/>
            </a:pPr>
            <a:endParaRPr lang="en-US"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200" b="0" i="0" u="sng" strike="noStrike" dirty="0">
                <a:solidFill>
                  <a:srgbClr val="00B050"/>
                </a:solidFill>
                <a:effectLst/>
                <a:hlinkClick r:id="rId2">
                  <a:extLst>
                    <a:ext uri="{A12FA001-AC4F-418D-AE19-62706E023703}">
                      <ahyp:hlinkClr xmlns:ahyp="http://schemas.microsoft.com/office/drawing/2018/hyperlinkcolor" val="tx"/>
                    </a:ext>
                  </a:extLst>
                </a:hlinkClick>
              </a:rPr>
              <a:t>25/0602r2</a:t>
            </a:r>
            <a:r>
              <a:rPr lang="en-US" sz="1200" dirty="0">
                <a:solidFill>
                  <a:srgbClr val="00B050"/>
                </a:solidFill>
              </a:rPr>
              <a:t> </a:t>
            </a:r>
            <a:r>
              <a:rPr lang="en-GB" sz="1200" dirty="0">
                <a:solidFill>
                  <a:srgbClr val="00B050"/>
                </a:solidFill>
              </a:rPr>
              <a:t>CRs on UHR LDPC					Rethna Pulikkoonattu			[31C-SP]</a:t>
            </a:r>
          </a:p>
          <a:p>
            <a:pPr lvl="1">
              <a:buFont typeface="Arial" panose="020B0604020202020204" pitchFamily="34" charset="0"/>
              <a:buChar char="•"/>
            </a:pPr>
            <a:r>
              <a:rPr lang="en-US" sz="1200" b="0" i="0" u="sng" strike="noStrike" dirty="0">
                <a:solidFill>
                  <a:srgbClr val="00B050"/>
                </a:solidFill>
                <a:effectLst/>
                <a:hlinkClick r:id="rId3">
                  <a:extLst>
                    <a:ext uri="{A12FA001-AC4F-418D-AE19-62706E023703}">
                      <ahyp:hlinkClr xmlns:ahyp="http://schemas.microsoft.com/office/drawing/2018/hyperlinkcolor" val="tx"/>
                    </a:ext>
                  </a:extLst>
                </a:hlinkClick>
              </a:rPr>
              <a:t>25/0659r0</a:t>
            </a:r>
            <a:r>
              <a:rPr lang="en-US" sz="1200" dirty="0">
                <a:solidFill>
                  <a:srgbClr val="00B050"/>
                </a:solidFill>
              </a:rPr>
              <a:t> </a:t>
            </a:r>
            <a:r>
              <a:rPr lang="en-GB" sz="1200" dirty="0">
                <a:solidFill>
                  <a:srgbClr val="00B050"/>
                </a:solidFill>
              </a:rPr>
              <a:t>CC50 CR for 38.3.10.12.2 ELR PPDU		Dongguk Lim				[8C-SP]</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25/0672r1</a:t>
            </a:r>
            <a:r>
              <a:rPr lang="en-US" sz="1200" dirty="0">
                <a:solidFill>
                  <a:srgbClr val="00B050"/>
                </a:solidFill>
              </a:rPr>
              <a:t> </a:t>
            </a:r>
            <a:r>
              <a:rPr lang="en-GB" sz="1200" dirty="0">
                <a:solidFill>
                  <a:srgbClr val="00B050"/>
                </a:solidFill>
              </a:rPr>
              <a:t>CR for CC50 on Subclause 38.3.10			Junghoon Suh				[24C-SP]</a:t>
            </a:r>
          </a:p>
          <a:p>
            <a:pPr lvl="1">
              <a:buFont typeface="Arial" panose="020B0604020202020204" pitchFamily="34" charset="0"/>
              <a:buChar char="•"/>
            </a:pPr>
            <a:r>
              <a:rPr lang="en-US" sz="1200" b="0" i="0" u="sng" strike="noStrike" dirty="0">
                <a:solidFill>
                  <a:srgbClr val="00B050"/>
                </a:solidFill>
                <a:effectLst/>
                <a:hlinkClick r:id="rId5">
                  <a:extLst>
                    <a:ext uri="{A12FA001-AC4F-418D-AE19-62706E023703}">
                      <ahyp:hlinkClr xmlns:ahyp="http://schemas.microsoft.com/office/drawing/2018/hyperlinkcolor" val="tx"/>
                    </a:ext>
                  </a:extLst>
                </a:hlinkClick>
              </a:rPr>
              <a:t>25/0682r0</a:t>
            </a:r>
            <a:r>
              <a:rPr lang="en-US" sz="1200" dirty="0">
                <a:solidFill>
                  <a:srgbClr val="00B050"/>
                </a:solidFill>
              </a:rPr>
              <a:t> </a:t>
            </a:r>
            <a:r>
              <a:rPr lang="en-GB" sz="1200" dirty="0">
                <a:solidFill>
                  <a:srgbClr val="00B050"/>
                </a:solidFill>
              </a:rPr>
              <a:t>CRs for subclause 38.3.22 Part 2			You-Wei Chen			[1C-SP]</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25/0696r2</a:t>
            </a:r>
            <a:r>
              <a:rPr lang="en-GB" sz="1200" dirty="0">
                <a:solidFill>
                  <a:srgbClr val="00B050"/>
                </a:solidFill>
              </a:rPr>
              <a:t> PDT-UHR receive procedure			Xiaogang Chen			[PDT-SP]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25/0702r0</a:t>
            </a:r>
            <a:r>
              <a:rPr lang="en-GB" sz="1200" dirty="0">
                <a:solidFill>
                  <a:srgbClr val="00B050"/>
                </a:solidFill>
              </a:rPr>
              <a:t> CR-PHY-CID 3905					Ron Porat				[1C-SP]</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25/0701r2</a:t>
            </a:r>
            <a:r>
              <a:rPr lang="en-GB" sz="1200" dirty="0">
                <a:solidFill>
                  <a:srgbClr val="00B050"/>
                </a:solidFill>
              </a:rPr>
              <a:t> PDT-PHY-MU-MIMO				Ron Porat				[PDT-SP]</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25/0711r0</a:t>
            </a:r>
            <a:r>
              <a:rPr lang="en-GB" sz="1200" dirty="0">
                <a:solidFill>
                  <a:srgbClr val="00B050"/>
                </a:solidFill>
              </a:rPr>
              <a:t> CC50 Section 38.3.1 </a:t>
            </a:r>
            <a:r>
              <a:rPr lang="en-GB" sz="1200" dirty="0" err="1">
                <a:solidFill>
                  <a:srgbClr val="00B050"/>
                </a:solidFill>
              </a:rPr>
              <a:t>phyintro</a:t>
            </a:r>
            <a:r>
              <a:rPr lang="en-GB" sz="1200" dirty="0">
                <a:solidFill>
                  <a:srgbClr val="00B050"/>
                </a:solidFill>
              </a:rPr>
              <a:t> CID			Eugene Baik				[1C-SP]</a:t>
            </a:r>
          </a:p>
          <a:p>
            <a:pPr lvl="0">
              <a:buFont typeface="Arial" panose="020B0604020202020204" pitchFamily="34" charset="0"/>
              <a:buChar char="•"/>
            </a:pPr>
            <a:r>
              <a:rPr lang="en-GB" sz="1400" dirty="0"/>
              <a:t>Submission:</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25/0687</a:t>
            </a:r>
            <a:r>
              <a:rPr lang="en-GB" sz="1200" dirty="0">
                <a:solidFill>
                  <a:srgbClr val="00B050"/>
                </a:solidFill>
              </a:rPr>
              <a:t> Spatial Reuse discussion in 802.11bn				Juan Fang		[CR-Dep]</a:t>
            </a:r>
          </a:p>
          <a:p>
            <a:pPr lvl="1">
              <a:buFont typeface="Arial" panose="020B0604020202020204" pitchFamily="34" charset="0"/>
              <a:buChar char="•"/>
            </a:pPr>
            <a:r>
              <a:rPr lang="en-GB" sz="1200" dirty="0">
                <a:solidFill>
                  <a:srgbClr val="00B050"/>
                </a:solidFill>
                <a:hlinkClick r:id="rId11">
                  <a:extLst>
                    <a:ext uri="{A12FA001-AC4F-418D-AE19-62706E023703}">
                      <ahyp:hlinkClr xmlns:ahyp="http://schemas.microsoft.com/office/drawing/2018/hyperlinkcolor" val="tx"/>
                    </a:ext>
                  </a:extLst>
                </a:hlinkClick>
              </a:rPr>
              <a:t>25/0843</a:t>
            </a:r>
            <a:r>
              <a:rPr lang="en-GB" sz="1200" dirty="0">
                <a:solidFill>
                  <a:srgbClr val="00B050"/>
                </a:solidFill>
              </a:rPr>
              <a:t> TX Const. Error Definition for UHR RRU TB PPDU 	Ying Liu		[CR-Dep]</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t>Next slide</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6A245-9E61-E4C2-D18D-D86B5AA2A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76F8FE-BFC0-5771-38F3-6D0827699CF5}"/>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Agenda–PM1-Cont</a:t>
            </a:r>
            <a:endParaRPr lang="en-US" dirty="0">
              <a:highlight>
                <a:srgbClr val="00FF00"/>
              </a:highlight>
            </a:endParaRPr>
          </a:p>
        </p:txBody>
      </p:sp>
      <p:sp>
        <p:nvSpPr>
          <p:cNvPr id="3" name="Content Placeholder 2">
            <a:extLst>
              <a:ext uri="{FF2B5EF4-FFF2-40B4-BE49-F238E27FC236}">
                <a16:creationId xmlns:a16="http://schemas.microsoft.com/office/drawing/2014/main" id="{47BDC4F3-8685-7BFA-01FA-27C39AAA73DE}"/>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25/0679r1</a:t>
            </a:r>
            <a:r>
              <a:rPr lang="en-GB" sz="1200" dirty="0">
                <a:solidFill>
                  <a:srgbClr val="00B050"/>
                </a:solidFill>
              </a:rPr>
              <a:t> CR CC50 Subclause 38.3.15.9.3			Genadiy Tsodik		[14C]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25/0678r1</a:t>
            </a:r>
            <a:r>
              <a:rPr lang="en-GB" sz="1200" dirty="0">
                <a:solidFill>
                  <a:srgbClr val="00B050"/>
                </a:solidFill>
              </a:rPr>
              <a:t> CR CC50 Subclause 38.3.15.9.6 Part1		Genadiy Tsodik		[22C]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25/0677r1</a:t>
            </a:r>
            <a:r>
              <a:rPr lang="en-GB" sz="1200" dirty="0">
                <a:solidFill>
                  <a:srgbClr val="00B050"/>
                </a:solidFill>
              </a:rPr>
              <a:t> CR CC50 Subclause 38.3.23 TX Spec		Genadiy Tsodik		[3C]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24/2021r0</a:t>
            </a:r>
            <a:r>
              <a:rPr lang="en-GB" sz="1200" dirty="0">
                <a:solidFill>
                  <a:srgbClr val="00B050"/>
                </a:solidFill>
              </a:rPr>
              <a:t> PDT PHY Transmit Specification			Genadiy Tsodik		[PDT]</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25/0703r0</a:t>
            </a:r>
            <a:r>
              <a:rPr lang="en-GB" sz="1200" dirty="0">
                <a:solidFill>
                  <a:schemeClr val="bg1">
                    <a:lumMod val="65000"/>
                  </a:schemeClr>
                </a:solidFill>
              </a:rPr>
              <a:t> CRs for 38.3.21 Coordinated Beamforming	Insik Jung			[4C]</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25/0712r0</a:t>
            </a:r>
            <a:r>
              <a:rPr lang="en-GB" sz="1200" dirty="0">
                <a:solidFill>
                  <a:schemeClr val="bg1">
                    <a:lumMod val="65000"/>
                  </a:schemeClr>
                </a:solidFill>
              </a:rPr>
              <a:t> CC50 Section 9.4.2.aa2.3 </a:t>
            </a:r>
            <a:r>
              <a:rPr lang="en-GB" sz="1200" dirty="0" err="1">
                <a:solidFill>
                  <a:schemeClr val="bg1">
                    <a:lumMod val="65000"/>
                  </a:schemeClr>
                </a:solidFill>
              </a:rPr>
              <a:t>PHYcap</a:t>
            </a:r>
            <a:r>
              <a:rPr lang="en-GB" sz="1200" dirty="0">
                <a:solidFill>
                  <a:schemeClr val="bg1">
                    <a:lumMod val="65000"/>
                  </a:schemeClr>
                </a:solidFill>
              </a:rPr>
              <a:t> CIDs		Eugene Baik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25/0750r0</a:t>
            </a:r>
            <a:r>
              <a:rPr lang="en-GB" sz="1200" dirty="0">
                <a:solidFill>
                  <a:schemeClr val="bg1">
                    <a:lumMod val="65000"/>
                  </a:schemeClr>
                </a:solidFill>
              </a:rPr>
              <a:t> Resolutions for CIDs in 38.3.2.2			Jianhan Liu			[22C]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57DFFAD-2ECF-7A7B-A06C-2EFAB28B085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929C8B0-23F8-98B3-59CA-69DCC0A973F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73344-51B2-0CEF-836D-FACCAE2624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437883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7B7CB-98DD-9738-ACAD-93EE754B7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105E53-4C8E-088A-BFFD-4DC9289CC3AD}"/>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3FEBC1D8-901E-134E-5C0A-C4D8746D66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25/0566r6</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a:t>
            </a:r>
            <a:r>
              <a:rPr lang="en-GB" sz="1100" dirty="0">
                <a:solidFill>
                  <a:srgbClr val="00B050"/>
                </a:solidFill>
              </a:rPr>
              <a:t> PDT MAC on Seamless Roaming Part 2					Duncan Ho		[24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a:t>
            </a:r>
            <a:r>
              <a:rPr lang="en-GB" sz="1100" dirty="0">
                <a:solidFill>
                  <a:srgbClr val="00B050"/>
                </a:solidFill>
              </a:rPr>
              <a:t> PDT-MAC-DSO-Follow-Up						Morteza Mehrnoush	[8 CID]</a:t>
            </a:r>
          </a:p>
          <a:p>
            <a:pPr lvl="2">
              <a:buFont typeface="Arial" panose="020B0604020202020204" pitchFamily="34" charset="0"/>
              <a:buChar char="•"/>
            </a:pPr>
            <a:r>
              <a:rPr lang="en-GB" sz="900" dirty="0">
                <a:solidFill>
                  <a:srgbClr val="00B050"/>
                </a:solidFill>
              </a:rPr>
              <a:t>Pending Q&amp;A and SP</a:t>
            </a:r>
          </a:p>
          <a:p>
            <a:pPr lvl="1">
              <a:buFont typeface="Arial" panose="020B0604020202020204" pitchFamily="34" charset="0"/>
              <a:buChar char="•"/>
            </a:pPr>
            <a:r>
              <a:rPr lang="en-GB" sz="1100" dirty="0">
                <a:solidFill>
                  <a:schemeClr val="bg1">
                    <a:lumMod val="75000"/>
                  </a:schemeClr>
                </a:solidFill>
                <a:hlinkClick r:id="rId5">
                  <a:extLst>
                    <a:ext uri="{A12FA001-AC4F-418D-AE19-62706E023703}">
                      <ahyp:hlinkClr xmlns:ahyp="http://schemas.microsoft.com/office/drawing/2018/hyperlinkcolor" val="tx"/>
                    </a:ext>
                  </a:extLst>
                </a:hlinkClick>
              </a:rPr>
              <a:t>25/0688</a:t>
            </a:r>
            <a:r>
              <a:rPr lang="en-GB" sz="1100" dirty="0">
                <a:solidFill>
                  <a:schemeClr val="bg1">
                    <a:lumMod val="75000"/>
                  </a:schemeClr>
                </a:solidFill>
              </a:rPr>
              <a:t> CC50 CR of CID 710							Frank Hsu		[1 CID]</a:t>
            </a:r>
          </a:p>
          <a:p>
            <a:pPr lvl="1">
              <a:buFont typeface="Arial" panose="020B0604020202020204" pitchFamily="34" charset="0"/>
              <a:buChar char="•"/>
            </a:pPr>
            <a:r>
              <a:rPr lang="en-GB" sz="1100" dirty="0">
                <a:solidFill>
                  <a:schemeClr val="bg1">
                    <a:lumMod val="75000"/>
                  </a:schemeClr>
                </a:solidFill>
                <a:hlinkClick r:id="rId6">
                  <a:extLst>
                    <a:ext uri="{A12FA001-AC4F-418D-AE19-62706E023703}">
                      <ahyp:hlinkClr xmlns:ahyp="http://schemas.microsoft.com/office/drawing/2018/hyperlinkcolor" val="tx"/>
                    </a:ext>
                  </a:extLst>
                </a:hlinkClick>
              </a:rPr>
              <a:t>25/0755</a:t>
            </a:r>
            <a:r>
              <a:rPr lang="en-GB" sz="1100" dirty="0">
                <a:solidFill>
                  <a:schemeClr val="bg1">
                    <a:lumMod val="75000"/>
                  </a:schemeClr>
                </a:solidFill>
              </a:rPr>
              <a:t> PDT-MAC-Co-TDMA-CR-CC50-Part-2					Sanket Kalamkar	[33 CID]</a:t>
            </a:r>
          </a:p>
          <a:p>
            <a:pPr lvl="1">
              <a:buFont typeface="Arial" panose="020B0604020202020204" pitchFamily="34" charset="0"/>
              <a:buChar char="•"/>
            </a:pPr>
            <a:r>
              <a:rPr lang="en-GB" sz="1100" dirty="0">
                <a:solidFill>
                  <a:schemeClr val="bg1">
                    <a:lumMod val="75000"/>
                  </a:schemeClr>
                </a:solidFill>
                <a:hlinkClick r:id="rId7">
                  <a:extLst>
                    <a:ext uri="{A12FA001-AC4F-418D-AE19-62706E023703}">
                      <ahyp:hlinkClr xmlns:ahyp="http://schemas.microsoft.com/office/drawing/2018/hyperlinkcolor" val="tx"/>
                    </a:ext>
                  </a:extLst>
                </a:hlinkClick>
              </a:rPr>
              <a:t>25/0756</a:t>
            </a:r>
            <a:r>
              <a:rPr lang="en-GB" sz="1100" dirty="0">
                <a:solidFill>
                  <a:schemeClr val="bg1">
                    <a:lumMod val="75000"/>
                  </a:schemeClr>
                </a:solidFill>
              </a:rPr>
              <a:t> CC50 CR for CID 2693							Eda Genc		[1 CID]</a:t>
            </a:r>
          </a:p>
          <a:p>
            <a:pPr lvl="1">
              <a:buFont typeface="Arial" panose="020B0604020202020204" pitchFamily="34" charset="0"/>
              <a:buChar char="•"/>
            </a:pPr>
            <a:r>
              <a:rPr lang="en-GB" sz="1100" dirty="0">
                <a:solidFill>
                  <a:schemeClr val="bg1">
                    <a:lumMod val="75000"/>
                  </a:schemeClr>
                </a:solidFill>
                <a:hlinkClick r:id="rId8">
                  <a:extLst>
                    <a:ext uri="{A12FA001-AC4F-418D-AE19-62706E023703}">
                      <ahyp:hlinkClr xmlns:ahyp="http://schemas.microsoft.com/office/drawing/2018/hyperlinkcolor" val="tx"/>
                    </a:ext>
                  </a:extLst>
                </a:hlinkClick>
              </a:rPr>
              <a:t>25/0757</a:t>
            </a:r>
            <a:r>
              <a:rPr lang="en-GB" sz="1100" dirty="0">
                <a:solidFill>
                  <a:schemeClr val="bg1">
                    <a:lumMod val="7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25/0764</a:t>
            </a:r>
            <a:r>
              <a:rPr lang="en-GB" sz="1100" dirty="0">
                <a:solidFill>
                  <a:schemeClr val="bg1">
                    <a:lumMod val="75000"/>
                  </a:schemeClr>
                </a:solidFill>
              </a:rPr>
              <a:t> Peer-to-Peer (P2P) PDT							Rubayet Shafin		[PDT]</a:t>
            </a:r>
          </a:p>
          <a:p>
            <a:pPr lvl="1">
              <a:buFont typeface="Arial" panose="020B0604020202020204" pitchFamily="34" charset="0"/>
              <a:buChar char="•"/>
            </a:pPr>
            <a:r>
              <a:rPr lang="en-GB" sz="1100" dirty="0">
                <a:solidFill>
                  <a:schemeClr val="bg1">
                    <a:lumMod val="75000"/>
                  </a:schemeClr>
                </a:solidFill>
                <a:hlinkClick r:id="rId10">
                  <a:extLst>
                    <a:ext uri="{A12FA001-AC4F-418D-AE19-62706E023703}">
                      <ahyp:hlinkClr xmlns:ahyp="http://schemas.microsoft.com/office/drawing/2018/hyperlinkcolor" val="tx"/>
                    </a:ext>
                  </a:extLst>
                </a:hlinkClick>
              </a:rPr>
              <a:t>25/838r2</a:t>
            </a:r>
            <a:r>
              <a:rPr lang="en-GB" sz="1100" dirty="0">
                <a:solidFill>
                  <a:schemeClr val="bg1">
                    <a:lumMod val="7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75000"/>
                  </a:schemeClr>
                </a:solidFill>
                <a:hlinkClick r:id="rId11">
                  <a:extLst>
                    <a:ext uri="{A12FA001-AC4F-418D-AE19-62706E023703}">
                      <ahyp:hlinkClr xmlns:ahyp="http://schemas.microsoft.com/office/drawing/2018/hyperlinkcolor" val="tx"/>
                    </a:ext>
                  </a:extLst>
                </a:hlinkClick>
              </a:rPr>
              <a:t>25/839r1</a:t>
            </a:r>
            <a:r>
              <a:rPr lang="en-GB" sz="1100" dirty="0">
                <a:solidFill>
                  <a:schemeClr val="bg1">
                    <a:lumMod val="7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D6F9725-CBFE-961C-CD95-93A7B66AF55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2863320-B17E-4928-5B8F-2CDF381701B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2868DA7-D489-DDF8-A4A6-6D77760439A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177526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636CC-0DF7-A578-0DE4-1955A3EB9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DEE-3466-BD09-696B-2D657F45D99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3DFCAFB-0624-D816-0D9B-81657F002A2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25/0566r9</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25/0736r4</a:t>
            </a:r>
            <a:r>
              <a:rPr lang="en-GB" sz="1100" dirty="0">
                <a:solidFill>
                  <a:srgbClr val="00B050"/>
                </a:solidFill>
              </a:rPr>
              <a:t> PDT MAC on Seamless Roaming Part 2			Duncan Ho		[24 CID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25/0713r2</a:t>
            </a:r>
            <a:r>
              <a:rPr lang="en-GB" sz="1100" dirty="0">
                <a:solidFill>
                  <a:srgbClr val="00B050"/>
                </a:solidFill>
              </a:rPr>
              <a:t> PDT-MAC-DSO-Follow-Up					Morteza Mehrnoush	[8CID Q&amp;A+SP]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25/0438r4</a:t>
            </a:r>
            <a:r>
              <a:rPr lang="en-GB" sz="1100" dirty="0">
                <a:solidFill>
                  <a:schemeClr val="bg1">
                    <a:lumMod val="65000"/>
                  </a:schemeClr>
                </a:solidFill>
              </a:rPr>
              <a:t>	CC D0.1 subclause 9.3.1.8.6					Laurent Cariou		[~110 CID SP]</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25/0571r5</a:t>
            </a:r>
            <a:r>
              <a:rPr lang="en-GB" sz="1100" dirty="0">
                <a:solidFill>
                  <a:schemeClr val="bg1">
                    <a:lumMod val="65000"/>
                  </a:schemeClr>
                </a:solidFill>
              </a:rPr>
              <a:t>	CR-MAC-CC50-CIDs 1550,1551 and 1553			</a:t>
            </a:r>
            <a:r>
              <a:rPr lang="en-GB" sz="1100" dirty="0" err="1">
                <a:solidFill>
                  <a:schemeClr val="bg1">
                    <a:lumMod val="65000"/>
                  </a:schemeClr>
                </a:solidFill>
              </a:rPr>
              <a:t>Yajun</a:t>
            </a:r>
            <a:r>
              <a:rPr lang="en-GB" sz="1100" dirty="0">
                <a:solidFill>
                  <a:schemeClr val="bg1">
                    <a:lumMod val="65000"/>
                  </a:schemeClr>
                </a:solidFill>
              </a:rPr>
              <a:t> Cheng		[3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25/0599r12</a:t>
            </a:r>
            <a:r>
              <a:rPr lang="en-GB" sz="1100" dirty="0">
                <a:solidFill>
                  <a:schemeClr val="bg1">
                    <a:lumMod val="65000"/>
                  </a:schemeClr>
                </a:solidFill>
              </a:rPr>
              <a:t> PDT MAC MAPC </a:t>
            </a:r>
            <a:r>
              <a:rPr lang="en-GB" sz="1100" dirty="0" err="1">
                <a:solidFill>
                  <a:schemeClr val="bg1">
                    <a:lumMod val="65000"/>
                  </a:schemeClr>
                </a:solidFill>
              </a:rPr>
              <a:t>Signaling</a:t>
            </a:r>
            <a:r>
              <a:rPr lang="en-GB" sz="1100" dirty="0">
                <a:solidFill>
                  <a:schemeClr val="bg1">
                    <a:lumMod val="65000"/>
                  </a:schemeClr>
                </a:solidFill>
              </a:rPr>
              <a:t> and Protocol Aspects		Giovanni Chisci	[30 CIDs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25/0600r12</a:t>
            </a:r>
            <a:r>
              <a:rPr lang="en-GB" sz="1100" dirty="0">
                <a:solidFill>
                  <a:schemeClr val="bg1">
                    <a:lumMod val="65000"/>
                  </a:schemeClr>
                </a:solidFill>
              </a:rPr>
              <a:t> PDT MAC Co-RTWT </a:t>
            </a:r>
            <a:r>
              <a:rPr lang="en-GB" sz="1100" dirty="0" err="1">
                <a:solidFill>
                  <a:schemeClr val="bg1">
                    <a:lumMod val="65000"/>
                  </a:schemeClr>
                </a:solidFill>
              </a:rPr>
              <a:t>Signaling</a:t>
            </a:r>
            <a:r>
              <a:rPr lang="en-GB" sz="1100" dirty="0">
                <a:solidFill>
                  <a:schemeClr val="bg1">
                    <a:lumMod val="65000"/>
                  </a:schemeClr>
                </a:solidFill>
              </a:rPr>
              <a:t> and Protocol Aspects		Giovanni Chisci	[~100 CIDs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2F463BF-A1A5-27CE-5B2B-DF991A54D69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BEB63469-0572-EE39-A63E-8920125D218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29C0BC4-27FB-A449-25BB-98BD90241210}"/>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86714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17DC0-8ACE-2020-7E12-B636308D95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06F0E-B689-5AEF-FF92-B1BC4FF696E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675B243-19F9-9016-6567-E0355025AB4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25/0670</a:t>
            </a:r>
            <a:r>
              <a:rPr lang="en-GB" sz="1100" dirty="0">
                <a:solidFill>
                  <a:srgbClr val="00B050"/>
                </a:solidFill>
              </a:rPr>
              <a:t> CC50 CR on U-SIG Part 4 						Alice Chen 	[4C-SP]</a:t>
            </a:r>
            <a:endParaRPr lang="en-US" sz="1100" dirty="0">
              <a:solidFill>
                <a:srgbClr val="00B050"/>
              </a:solidFill>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25/0703r0</a:t>
            </a:r>
            <a:r>
              <a:rPr lang="en-GB" sz="1100" dirty="0">
                <a:solidFill>
                  <a:srgbClr val="00B050"/>
                </a:solidFill>
              </a:rPr>
              <a:t> CRs for 38.3.21 Coordinated Beamforming				Insik Jung	[4C]</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25/0712r0</a:t>
            </a:r>
            <a:r>
              <a:rPr lang="en-GB" sz="1100" dirty="0">
                <a:solidFill>
                  <a:srgbClr val="00B050"/>
                </a:solidFill>
              </a:rPr>
              <a:t> CC50 Section 9.4.2.aa2.3 </a:t>
            </a:r>
            <a:r>
              <a:rPr lang="en-GB" sz="1100" dirty="0" err="1">
                <a:solidFill>
                  <a:srgbClr val="00B050"/>
                </a:solidFill>
              </a:rPr>
              <a:t>PHYcap</a:t>
            </a:r>
            <a:r>
              <a:rPr lang="en-GB" sz="1100" dirty="0">
                <a:solidFill>
                  <a:srgbClr val="00B050"/>
                </a:solidFill>
              </a:rPr>
              <a:t> CIDs				Eugene Baik	[6C]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25/0750r0</a:t>
            </a:r>
            <a:r>
              <a:rPr lang="en-GB" sz="1100" dirty="0">
                <a:solidFill>
                  <a:srgbClr val="00B050"/>
                </a:solidFill>
              </a:rPr>
              <a:t> Resolutions for CIDs in 38.3.2.2					Jianhan Liu	[22C]</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25/0612</a:t>
            </a:r>
            <a:r>
              <a:rPr lang="en-GB" sz="1100" dirty="0">
                <a:solidFill>
                  <a:srgbClr val="00B050"/>
                </a:solidFill>
              </a:rPr>
              <a:t> CC50 CR for 60 MHz DRU Tone Plan					Eunsung Park	[4 CID]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25/0754r0</a:t>
            </a:r>
            <a:r>
              <a:rPr lang="en-GB" sz="1100" dirty="0">
                <a:solidFill>
                  <a:schemeClr val="bg1">
                    <a:lumMod val="65000"/>
                  </a:schemeClr>
                </a:solidFill>
              </a:rPr>
              <a:t> PDT PHY OFDM Modulation						Youhan Kim	[PDT]</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25/0615r0</a:t>
            </a:r>
            <a:r>
              <a:rPr lang="en-GB" sz="1100" dirty="0">
                <a:solidFill>
                  <a:schemeClr val="bg1">
                    <a:lumMod val="65000"/>
                  </a:schemeClr>
                </a:solidFill>
              </a:rPr>
              <a:t> CC50 CR on Timing-Related Parameters				Rani Keren	[18C]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B352C96-AE55-345E-FB75-2040281E95D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67F6087-4027-348F-4831-0A698A7F1B0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1DBFA01-8D1F-E144-695C-0DC2BA13B29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6262518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16D59-3161-8C48-9379-2BC3B126D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7810B-39F3-1C5A-11F5-307798C8A94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6F8EF5CC-217C-3325-2200-C3978B0096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25/0438r4</a:t>
            </a:r>
            <a:r>
              <a:rPr lang="en-GB" sz="1100" dirty="0">
                <a:solidFill>
                  <a:srgbClr val="00B050"/>
                </a:solidFill>
              </a:rPr>
              <a:t>	CC D0.1 subclause 9.3.1.8.6					Laurent Cariou		[~110 CID SP]</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25/0571r5</a:t>
            </a:r>
            <a:r>
              <a:rPr lang="en-GB" sz="1100" strike="sngStrike" dirty="0">
                <a:solidFill>
                  <a:srgbClr val="FF0000"/>
                </a:solidFill>
              </a:rPr>
              <a:t>	CR-MAC-CC50-CIDs 1550,1551 and 1553			</a:t>
            </a:r>
            <a:r>
              <a:rPr lang="en-GB" sz="1100" strike="sngStrike" dirty="0" err="1">
                <a:solidFill>
                  <a:srgbClr val="FF0000"/>
                </a:solidFill>
              </a:rPr>
              <a:t>Yajun</a:t>
            </a:r>
            <a:r>
              <a:rPr lang="en-GB" sz="1100" strike="sngStrike" dirty="0">
                <a:solidFill>
                  <a:srgbClr val="FF0000"/>
                </a:solidFill>
              </a:rPr>
              <a:t> Cheng		[3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25/0599r12</a:t>
            </a:r>
            <a:r>
              <a:rPr lang="en-GB" sz="1100" dirty="0">
                <a:solidFill>
                  <a:srgbClr val="00B050"/>
                </a:solidFill>
              </a:rPr>
              <a:t> PDT MAC MAPC </a:t>
            </a:r>
            <a:r>
              <a:rPr lang="en-GB" sz="1100" dirty="0" err="1">
                <a:solidFill>
                  <a:srgbClr val="00B050"/>
                </a:solidFill>
              </a:rPr>
              <a:t>Signaling</a:t>
            </a:r>
            <a:r>
              <a:rPr lang="en-GB" sz="1100" dirty="0">
                <a:solidFill>
                  <a:srgbClr val="00B050"/>
                </a:solidFill>
              </a:rPr>
              <a:t> and Protocol Aspects		Giovanni Chisci	[30 CIDs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25/0600r12</a:t>
            </a:r>
            <a:r>
              <a:rPr lang="en-GB" sz="1100" dirty="0">
                <a:solidFill>
                  <a:srgbClr val="00B050"/>
                </a:solidFill>
              </a:rPr>
              <a:t> PDT MAC Co-RTWT </a:t>
            </a:r>
            <a:r>
              <a:rPr lang="en-GB" sz="1100" dirty="0" err="1">
                <a:solidFill>
                  <a:srgbClr val="00B050"/>
                </a:solidFill>
              </a:rPr>
              <a:t>Signaling</a:t>
            </a:r>
            <a:r>
              <a:rPr lang="en-GB" sz="1100" dirty="0">
                <a:solidFill>
                  <a:srgbClr val="00B050"/>
                </a:solidFill>
              </a:rPr>
              <a:t> and Protocol Aspects		Giovanni Chisci	[~100 CIDs SP]</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25/0538r2</a:t>
            </a:r>
            <a:r>
              <a:rPr lang="en-GB" sz="1100" dirty="0">
                <a:solidFill>
                  <a:srgbClr val="00B050"/>
                </a:solidFill>
              </a:rPr>
              <a:t>	cc50-cid-1780-discussion-on-npca-switch-back				Chaoming Luo		[SP]</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11">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416D8C7-2FDC-E9F8-6510-B81EF8F5CA1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554EE93-C0F1-92B1-DECB-2B713CCB91B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2946ADA-8873-004B-A3A1-28F7CF77E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19436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26147-524E-AED4-7CB5-C5E77D29D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CBAE5-05DC-2953-5664-7B1E2808275C}"/>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A48CC64C-6160-07EC-4ACD-F0832DE7BDC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25/0754r0</a:t>
            </a:r>
            <a:r>
              <a:rPr lang="en-GB" sz="1100" dirty="0">
                <a:solidFill>
                  <a:srgbClr val="00B050"/>
                </a:solidFill>
              </a:rPr>
              <a:t> PDT PHY OFDM Modulation						Youhan Kim	[PDT]</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25/0615r0</a:t>
            </a:r>
            <a:r>
              <a:rPr lang="en-GB" sz="1100" dirty="0">
                <a:solidFill>
                  <a:srgbClr val="00B050"/>
                </a:solidFill>
              </a:rPr>
              <a:t> CC50 CR on Timing-Related Parameters				Rani Keren	[18C]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25/0731</a:t>
            </a:r>
            <a:r>
              <a:rPr lang="en-GB" sz="1100" dirty="0">
                <a:solidFill>
                  <a:srgbClr val="00B050"/>
                </a:solidFill>
              </a:rPr>
              <a:t> CR for 38.3.15.9.6 User Specific Field - Part 2 on P802.11bn D0.2	Oded Redlich	[13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25/0726</a:t>
            </a:r>
            <a:r>
              <a:rPr lang="en-US" sz="1100" dirty="0">
                <a:solidFill>
                  <a:schemeClr val="bg1">
                    <a:lumMod val="65000"/>
                  </a:schemeClr>
                </a:solidFill>
              </a:rPr>
              <a:t> Transmit and Receive Specifications for New MCS Follow-Up 		Alice Chen	[CR-Dep]</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8D51E21-E1F2-9BEA-9744-74C93666C306}"/>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C4A58CE-9B09-2849-905F-12C269F3BD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8804236-A7F3-890D-E206-F5A964A61105}"/>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3508805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A43-EC39-83F6-61DF-58F2B3BD3A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FFEEB-52B8-3FE3-2ADD-B9D6FA651215}"/>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2D9BAB48-1695-9187-E0D5-6F5EADAE02D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strike="sngStrike" dirty="0">
                <a:solidFill>
                  <a:srgbClr val="FF0000"/>
                </a:solidFill>
                <a:hlinkClick r:id="rId3">
                  <a:extLst>
                    <a:ext uri="{A12FA001-AC4F-418D-AE19-62706E023703}">
                      <ahyp:hlinkClr xmlns:ahyp="http://schemas.microsoft.com/office/drawing/2018/hyperlinkcolor" val="tx"/>
                    </a:ext>
                  </a:extLst>
                </a:hlinkClick>
              </a:rPr>
              <a:t>25/0538r2</a:t>
            </a:r>
            <a:r>
              <a:rPr lang="en-GB" sz="1100" strike="sngStrike" dirty="0">
                <a:solidFill>
                  <a:srgbClr val="FF0000"/>
                </a:solidFill>
              </a:rPr>
              <a:t>	cc50-cid-1780-discussion-on-npca-switch-back				Chaoming Luo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lvl="1">
              <a:buFont typeface="Arial" panose="020B0604020202020204" pitchFamily="34" charset="0"/>
              <a:buChar char="•"/>
            </a:pPr>
            <a:r>
              <a:rPr lang="pt-BR" sz="1100" dirty="0">
                <a:solidFill>
                  <a:srgbClr val="00B050"/>
                </a:solidFill>
                <a:hlinkClick r:id="rId7">
                  <a:extLst>
                    <a:ext uri="{A12FA001-AC4F-418D-AE19-62706E023703}">
                      <ahyp:hlinkClr xmlns:ahyp="http://schemas.microsoft.com/office/drawing/2018/hyperlinkcolor" val="tx"/>
                    </a:ext>
                  </a:extLst>
                </a:hlinkClick>
              </a:rPr>
              <a:t>25/0479r4</a:t>
            </a:r>
            <a:r>
              <a:rPr lang="pt-BR" sz="1100" dirty="0">
                <a:solidFill>
                  <a:srgbClr val="00B050"/>
                </a:solidFill>
              </a:rPr>
              <a:t>	CR_for_CID_1378							Dibakar Das		[1 CID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25/0676r2</a:t>
            </a:r>
            <a:r>
              <a:rPr lang="en-GB" sz="1100" dirty="0">
                <a:solidFill>
                  <a:schemeClr val="bg1">
                    <a:lumMod val="65000"/>
                  </a:schemeClr>
                </a:solidFill>
              </a:rPr>
              <a:t>	CC50 CR for CID3866							Bo Cao			[2 CID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81D89895-C570-55C9-C7FD-42101E4D9A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57CBA38-B7BA-B941-0490-18A88B1D3F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0F05CC2-DF97-E1CE-B4E3-DC309AFC2BF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67138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58C2B-E402-161D-808F-8EE89926FB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B17808-4470-9417-8D81-6DD45F830541}"/>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A133CFA-7934-B08E-32F4-03CE34BBF215}"/>
              </a:ext>
            </a:extLst>
          </p:cNvPr>
          <p:cNvSpPr>
            <a:spLocks noGrp="1"/>
          </p:cNvSpPr>
          <p:nvPr>
            <p:ph idx="1"/>
          </p:nvPr>
        </p:nvSpPr>
        <p:spPr>
          <a:xfrm>
            <a:off x="685800" y="1905000"/>
            <a:ext cx="7770813" cy="45704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25/0846</a:t>
            </a:r>
            <a:r>
              <a:rPr lang="en-GB" sz="1100" dirty="0">
                <a:solidFill>
                  <a:srgbClr val="00B050"/>
                </a:solidFill>
              </a:rPr>
              <a:t> Comment resolution for 38.3.11 (MCS and UEQM)			Rui Cao 		 [22 CID]</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25/0855</a:t>
            </a:r>
            <a:r>
              <a:rPr lang="en-GB" sz="1100" dirty="0">
                <a:solidFill>
                  <a:srgbClr val="00B050"/>
                </a:solidFill>
              </a:rPr>
              <a:t> Comment resolution for 38.5 (Parameters for UHR-MCS)			Rui Cao		 [13 CID]</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25/0732</a:t>
            </a:r>
            <a:r>
              <a:rPr lang="en-GB" sz="1100" strike="sngStrike" dirty="0">
                <a:solidFill>
                  <a:srgbClr val="FF0000"/>
                </a:solidFill>
              </a:rPr>
              <a:t> CC50 CRs Related to Tone Plan for DRUs  				Shuling Feng	 	 [49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25/0884</a:t>
            </a:r>
            <a:r>
              <a:rPr lang="en-GB" sz="1100" dirty="0">
                <a:solidFill>
                  <a:srgbClr val="00B050"/>
                </a:solidFill>
              </a:rPr>
              <a:t> PDT PHY Subclauses 38.3.9 and 38.3.8					Yusuke Asai		 [55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25/0844</a:t>
            </a:r>
            <a:r>
              <a:rPr lang="en-GB" sz="1100" dirty="0">
                <a:solidFill>
                  <a:srgbClr val="00B050"/>
                </a:solidFill>
              </a:rPr>
              <a:t> PDT- Transmit Constellation Error Definition for UHR RRU TB PPDU	Ying Liu	 	[?? CID] </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25/0902</a:t>
            </a:r>
            <a:r>
              <a:rPr lang="en-GB" sz="1100" dirty="0">
                <a:solidFill>
                  <a:srgbClr val="00B050"/>
                </a:solidFill>
              </a:rPr>
              <a:t> cr-for-subclause-38.3.2.2.2						Bo Gong	 	[??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25/0914</a:t>
            </a:r>
            <a:r>
              <a:rPr lang="en-US" sz="1100" dirty="0">
                <a:solidFill>
                  <a:srgbClr val="00B050"/>
                </a:solidFill>
              </a:rPr>
              <a:t> CC50 CR on DRU - Definition of Distribution Bandwidth 		Mahmoud Kamel</a:t>
            </a:r>
            <a:r>
              <a:rPr lang="en-GB" sz="1100" dirty="0">
                <a:solidFill>
                  <a:srgbClr val="00B050"/>
                </a:solidFill>
              </a:rPr>
              <a:t> 	[5 CID]</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25/0886</a:t>
            </a:r>
            <a:r>
              <a:rPr lang="en-GB" sz="1100" dirty="0">
                <a:solidFill>
                  <a:srgbClr val="00B050"/>
                </a:solidFill>
              </a:rPr>
              <a:t> CC50 CR for DRU DCM							Mengshi Hu		[1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25/0804</a:t>
            </a:r>
            <a:r>
              <a:rPr lang="en-GB" sz="1100" dirty="0">
                <a:solidFill>
                  <a:srgbClr val="00B050"/>
                </a:solidFill>
              </a:rPr>
              <a:t> CC50 CR for 37.6 Nominal Packet Padding Values Selection Rules	Mengshi Hu		[1 CID]</a:t>
            </a:r>
          </a:p>
          <a:p>
            <a:pPr lvl="0">
              <a:buFont typeface="Arial" panose="020B0604020202020204" pitchFamily="34" charset="0"/>
              <a:buChar char="•"/>
            </a:pPr>
            <a:r>
              <a:rPr lang="en-GB" sz="1200" dirty="0"/>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hlinkClick r:id="rId11">
                  <a:extLst>
                    <a:ext uri="{A12FA001-AC4F-418D-AE19-62706E023703}">
                      <ahyp:hlinkClr xmlns:ahyp="http://schemas.microsoft.com/office/drawing/2018/hyperlinkcolor" val="tx"/>
                    </a:ext>
                  </a:extLst>
                </a:hlinkClick>
              </a:rPr>
              <a:t>25/0847</a:t>
            </a:r>
            <a:r>
              <a:rPr lang="fr-FR" sz="1100" dirty="0">
                <a:solidFill>
                  <a:schemeClr val="bg1">
                    <a:lumMod val="65000"/>
                  </a:schemeClr>
                </a:solidFill>
              </a:rPr>
              <a:t>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rgbClr val="00B050"/>
                </a:solidFill>
                <a:hlinkClick r:id="rId13">
                  <a:extLst>
                    <a:ext uri="{A12FA001-AC4F-418D-AE19-62706E023703}">
                      <ahyp:hlinkClr xmlns:ahyp="http://schemas.microsoft.com/office/drawing/2018/hyperlinkcolor" val="tx"/>
                    </a:ext>
                  </a:extLst>
                </a:hlinkClick>
              </a:rPr>
              <a:t>25/0726</a:t>
            </a:r>
            <a:r>
              <a:rPr lang="en-US" sz="1100" dirty="0">
                <a:solidFill>
                  <a:srgbClr val="00B050"/>
                </a:solidFill>
              </a:rPr>
              <a:t> Transmit and Receive Specifications for New MCS Follow-Up 		Alice Chen	[CR-Dep]</a:t>
            </a:r>
            <a:endParaRPr lang="en-GB" sz="12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4DC89AE7-18A0-CFF4-5417-BA493DF8F18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AA8011A-27D5-15DF-BD8F-FE9170F999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FD549D6-4330-71B6-35C8-205E62B0B91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32976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C59EA-8A48-EAC2-AB39-D4F3FE89D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C233CC-CAAB-033C-3A24-517C52D5F2CD}"/>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69FCEE8E-8AF8-8730-ADF2-7C1F85CC87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25/0676</a:t>
            </a:r>
            <a:r>
              <a:rPr lang="en-GB" sz="1100" dirty="0">
                <a:solidFill>
                  <a:srgbClr val="00B050"/>
                </a:solidFill>
              </a:rPr>
              <a:t> CC50 CR for CID3866							Bo Cao			[2 CID SP]</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25/0713</a:t>
            </a:r>
            <a:r>
              <a:rPr lang="en-US" sz="1100" dirty="0">
                <a:solidFill>
                  <a:srgbClr val="00B050"/>
                </a:solidFill>
              </a:rPr>
              <a:t> PDT-MAC-DSO-Follow-Up						Morteza Mehrnoush	[8 CID SP]</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25/0736</a:t>
            </a:r>
            <a:r>
              <a:rPr lang="en-US" sz="1100" dirty="0">
                <a:solidFill>
                  <a:srgbClr val="00B050"/>
                </a:solidFill>
              </a:rPr>
              <a:t> PDT MAC on Seamless Roaming Part 2					Duncan Ho		[11C SP]</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25/0757</a:t>
            </a:r>
            <a:r>
              <a:rPr lang="en-GB" sz="1100" dirty="0">
                <a:solidFill>
                  <a:schemeClr val="bg1">
                    <a:lumMod val="6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6977CDF-FA6A-D3A2-3D7A-BD9515C503E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1EED04FE-9A7D-6542-3A6F-F787DD214C7C}"/>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246FC98-521B-C518-11FA-D50F858BA1A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45568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C17F5-842A-BE68-021C-59AE99760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A1D4F0-641A-CCCC-2293-AD869A0C8CE3}"/>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8AD0C19-1CC4-F04A-A94B-2DDB8A4F044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25/0725</a:t>
            </a:r>
            <a:r>
              <a:rPr lang="en-GB" sz="1100" dirty="0">
                <a:solidFill>
                  <a:srgbClr val="00B050"/>
                </a:solidFill>
              </a:rPr>
              <a:t> CC50 CR for UHR-SIG User Specific Field - Part 1			Mengshi Hu		[26 CID]</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25/0686</a:t>
            </a:r>
            <a:r>
              <a:rPr lang="en-US" sz="1100" dirty="0">
                <a:solidFill>
                  <a:srgbClr val="00B050"/>
                </a:solidFill>
              </a:rPr>
              <a:t> CC50 CR for Common Field for Non-OFDMA TX and Co-BF TX	Mengshi Hu		[11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25/0778</a:t>
            </a:r>
            <a:r>
              <a:rPr lang="en-GB" sz="1100" dirty="0">
                <a:solidFill>
                  <a:srgbClr val="00B050"/>
                </a:solidFill>
              </a:rPr>
              <a:t> CR-PHY </a:t>
            </a:r>
            <a:r>
              <a:rPr lang="en-GB" sz="1100" dirty="0" err="1">
                <a:solidFill>
                  <a:srgbClr val="00B050"/>
                </a:solidFill>
              </a:rPr>
              <a:t>CIDs_in</a:t>
            </a:r>
            <a:r>
              <a:rPr lang="en-GB" sz="1100" dirty="0">
                <a:solidFill>
                  <a:srgbClr val="00B050"/>
                </a:solidFill>
              </a:rPr>
              <a:t> 38.3.19 - part2						Juan Fang		[5 CID]</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25/0721</a:t>
            </a:r>
            <a:r>
              <a:rPr lang="en-US" sz="1100" dirty="0">
                <a:solidFill>
                  <a:srgbClr val="00B050"/>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25/0777</a:t>
            </a:r>
            <a:r>
              <a:rPr lang="en-GB" sz="1100" dirty="0">
                <a:solidFill>
                  <a:srgbClr val="00B050"/>
                </a:solidFill>
              </a:rPr>
              <a:t> CR-PHY-cc50-CIDs in 38.3.25 Receiver specification_part2		Juan Fang		[7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25/0919</a:t>
            </a:r>
            <a:r>
              <a:rPr lang="en-US" sz="1100" dirty="0">
                <a:solidFill>
                  <a:srgbClr val="00B050"/>
                </a:solidFill>
              </a:rPr>
              <a:t> CC50 CID resolutions for Section 38.3.10					Bin Tian		[2 CID]</a:t>
            </a:r>
          </a:p>
          <a:p>
            <a:pPr lvl="1">
              <a:buFont typeface="Arial" panose="020B0604020202020204" pitchFamily="34" charset="0"/>
              <a:buChar char="•"/>
            </a:pPr>
            <a:r>
              <a:rPr lang="en-US" sz="1100" dirty="0">
                <a:solidFill>
                  <a:srgbClr val="00B050"/>
                </a:solidFill>
                <a:hlinkClick r:id="rId9">
                  <a:extLst>
                    <a:ext uri="{A12FA001-AC4F-418D-AE19-62706E023703}">
                      <ahyp:hlinkClr xmlns:ahyp="http://schemas.microsoft.com/office/drawing/2018/hyperlinkcolor" val="tx"/>
                    </a:ext>
                  </a:extLst>
                </a:hlinkClick>
              </a:rPr>
              <a:t>25/0881</a:t>
            </a:r>
            <a:r>
              <a:rPr lang="en-US" sz="1100" dirty="0">
                <a:solidFill>
                  <a:srgbClr val="00B050"/>
                </a:solidFill>
              </a:rPr>
              <a:t> CC50 CID Resolutions for Section 38.1 Part 3				Bin Tian		[12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25/0927</a:t>
            </a:r>
            <a:r>
              <a:rPr lang="en-GB" sz="1100" dirty="0">
                <a:solidFill>
                  <a:srgbClr val="00B050"/>
                </a:solidFill>
              </a:rPr>
              <a:t> CC50 CR on DRU in 38.3.2.1 - Group 2 					Mahmoud Kamel	[13 CID]</a:t>
            </a:r>
          </a:p>
          <a:p>
            <a:pPr lvl="0">
              <a:buFont typeface="Arial" panose="020B0604020202020204" pitchFamily="34" charset="0"/>
              <a:buChar char="•"/>
            </a:pPr>
            <a:r>
              <a:rPr lang="en-GB" sz="1200" dirty="0"/>
              <a:t>Submissions – Interference Mitigation &amp; Miscellaneous</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25/0739</a:t>
            </a:r>
            <a:r>
              <a:rPr lang="en-US" sz="1100" dirty="0">
                <a:solidFill>
                  <a:schemeClr val="bg1">
                    <a:lumMod val="65000"/>
                  </a:schemeClr>
                </a:solidFill>
              </a:rPr>
              <a:t> On Interference Mitigation Pilots 						Jiqing Ni</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25/0808</a:t>
            </a:r>
            <a:r>
              <a:rPr lang="en-US" sz="1100" dirty="0">
                <a:solidFill>
                  <a:schemeClr val="bg1">
                    <a:lumMod val="65000"/>
                  </a:schemeClr>
                </a:solidFill>
              </a:rPr>
              <a:t> Discussion on Design of Interference Mitigation Pilots – Follow up	Ke Zhong</a:t>
            </a:r>
            <a:endParaRPr lang="en-GB" sz="12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7DD5EBA-770F-1F7F-9ADF-3EEAA620DD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BF5F377-9304-5094-4652-C7DDEEE5525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5A0BF67-BD3C-3393-9BB3-B16DB5859A3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86035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93947-B501-FD75-0111-D44616F8D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E37DFB-60C2-16E5-662A-31C8C6DB5C39}"/>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7A442A6-0FD0-5E4E-2006-567EAD5CBB6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25/0744</a:t>
            </a:r>
            <a:r>
              <a:rPr lang="en-GB" sz="1100" dirty="0">
                <a:solidFill>
                  <a:srgbClr val="00B050"/>
                </a:solidFill>
              </a:rPr>
              <a:t> MAC-PDT-CR-37_12_5-parameter-update				Sherief Helwa		CR-77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25/0688</a:t>
            </a:r>
            <a:r>
              <a:rPr lang="en-GB" sz="1100" dirty="0">
                <a:solidFill>
                  <a:srgbClr val="00B050"/>
                </a:solidFill>
              </a:rPr>
              <a:t> CC50 CR of CID 710							Frank Hsu		[1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25/0756</a:t>
            </a:r>
            <a:r>
              <a:rPr lang="en-GB" sz="1100" dirty="0">
                <a:solidFill>
                  <a:srgbClr val="00B050"/>
                </a:solidFill>
              </a:rPr>
              <a:t> CC50 CR for CID 2693							Eda Genc		[1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25/0757</a:t>
            </a:r>
            <a:r>
              <a:rPr lang="en-GB" sz="1100" dirty="0">
                <a:solidFill>
                  <a:srgbClr val="00B050"/>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25/0753</a:t>
            </a:r>
            <a:r>
              <a:rPr lang="en-US" sz="1100" dirty="0">
                <a:solidFill>
                  <a:schemeClr val="bg1">
                    <a:lumMod val="65000"/>
                  </a:schemeClr>
                </a:solidFill>
              </a:rPr>
              <a:t> PDT MAC on Seamless Roaming Part 3				Duncan Ho		CR-?? CID</a:t>
            </a:r>
          </a:p>
          <a:p>
            <a:pPr lvl="1">
              <a:buFont typeface="Arial" panose="020B0604020202020204" pitchFamily="34" charset="0"/>
              <a:buChar char="•"/>
            </a:pPr>
            <a:r>
              <a:rPr lang="en-GB" sz="1100" dirty="0">
                <a:solidFill>
                  <a:schemeClr val="bg1">
                    <a:lumMod val="65000"/>
                  </a:schemeClr>
                </a:solidFill>
              </a:rPr>
              <a:t>25/0766 PDT-MAC-and-CR-Coordinated-Spatial-Reuse-Protocol		Jason Guo		[13 CID]	</a:t>
            </a:r>
          </a:p>
          <a:p>
            <a:pPr lvl="1">
              <a:buFont typeface="Arial" panose="020B0604020202020204" pitchFamily="34" charset="0"/>
              <a:buChar char="•"/>
            </a:pPr>
            <a:r>
              <a:rPr lang="en-GB" sz="1100" dirty="0">
                <a:solidFill>
                  <a:schemeClr val="bg1">
                    <a:lumMod val="65000"/>
                  </a:schemeClr>
                </a:solidFill>
              </a:rPr>
              <a:t>25/0768 PDT-MAC-and-CR-Coordinated-Beamforming-MAC-Protocol	Jason Guo		[7 CID]	</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25/0621</a:t>
            </a:r>
            <a:r>
              <a:rPr lang="en-GB" sz="1100" dirty="0">
                <a:solidFill>
                  <a:schemeClr val="bg1">
                    <a:lumMod val="65000"/>
                  </a:schemeClr>
                </a:solidFill>
              </a:rPr>
              <a:t> Resolution to CID 1023						Mike Montemurro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52980F91-A905-668D-2B8A-ECAC3E8E098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A476784-7E4F-311F-7AB9-63C9394951D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5825027-D3F0-3BE8-4C2F-0CB454B08B4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9487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46D83-7EC2-34AA-C9B0-58584061B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D2091-538C-D501-3774-4694A2E7B5FA}"/>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6575A46E-F1C3-3F5A-491F-630D98BA8E5D}"/>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25/0884</a:t>
            </a:r>
            <a:r>
              <a:rPr lang="en-US" sz="1200" dirty="0">
                <a:solidFill>
                  <a:srgbClr val="00B050"/>
                </a:solidFill>
              </a:rPr>
              <a:t> PDT PHY Subclauses 38.3.9 and 38.3.8			Yusuke Asai		 [55 CID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25/0927</a:t>
            </a:r>
            <a:r>
              <a:rPr lang="en-GB" sz="1200" dirty="0">
                <a:solidFill>
                  <a:srgbClr val="00B050"/>
                </a:solidFill>
              </a:rPr>
              <a:t> CC50 CR on DRU in 38.3.2.1 - Group 2 			Mahmoud Kamel	[13 CID SP]</a:t>
            </a:r>
          </a:p>
          <a:p>
            <a:pPr lvl="1">
              <a:buFont typeface="Arial" panose="020B0604020202020204" pitchFamily="34" charset="0"/>
              <a:buChar char="•"/>
            </a:pPr>
            <a:r>
              <a:rPr lang="en-US" sz="1200" strike="sngStrike" dirty="0">
                <a:solidFill>
                  <a:schemeClr val="bg1">
                    <a:lumMod val="75000"/>
                  </a:schemeClr>
                </a:solidFill>
                <a:hlinkClick r:id="rId4">
                  <a:extLst>
                    <a:ext uri="{A12FA001-AC4F-418D-AE19-62706E023703}">
                      <ahyp:hlinkClr xmlns:ahyp="http://schemas.microsoft.com/office/drawing/2018/hyperlinkcolor" val="tx"/>
                    </a:ext>
                  </a:extLst>
                </a:hlinkClick>
              </a:rPr>
              <a:t>25/0615</a:t>
            </a:r>
            <a:r>
              <a:rPr lang="en-US" sz="1200" strike="sngStrike" dirty="0">
                <a:solidFill>
                  <a:schemeClr val="bg1">
                    <a:lumMod val="75000"/>
                  </a:schemeClr>
                </a:solidFill>
              </a:rPr>
              <a:t> CC50 CR on Timing-Related Parameters			Rani Keren		[18 CID]</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25/0718</a:t>
            </a:r>
            <a:r>
              <a:rPr lang="en-GB" sz="1200" dirty="0">
                <a:solidFill>
                  <a:srgbClr val="00B050"/>
                </a:solidFill>
              </a:rPr>
              <a:t> cr-cc50-phy-service-interface					Bo Sun		[114 CID]</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25/0775</a:t>
            </a:r>
            <a:r>
              <a:rPr lang="en-US" sz="1200" dirty="0">
                <a:solidFill>
                  <a:schemeClr val="bg1">
                    <a:lumMod val="65000"/>
                  </a:schemeClr>
                </a:solidFill>
              </a:rPr>
              <a:t> CRs on New MCSs for Subclause 38.5			Shengquan Hu	[ CID]</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25/0823</a:t>
            </a:r>
            <a:r>
              <a:rPr lang="en-US" sz="1200" dirty="0">
                <a:solidFill>
                  <a:schemeClr val="bg1">
                    <a:lumMod val="65000"/>
                  </a:schemeClr>
                </a:solidFill>
              </a:rPr>
              <a:t> CC50 CR on UEQM CID 372,374				</a:t>
            </a:r>
            <a:r>
              <a:rPr lang="en-US" sz="1200" dirty="0" err="1">
                <a:solidFill>
                  <a:schemeClr val="bg1">
                    <a:lumMod val="65000"/>
                  </a:schemeClr>
                </a:solidFill>
              </a:rPr>
              <a:t>Jiyang</a:t>
            </a:r>
            <a:r>
              <a:rPr lang="en-US" sz="1200" dirty="0">
                <a:solidFill>
                  <a:schemeClr val="bg1">
                    <a:lumMod val="65000"/>
                  </a:schemeClr>
                </a:solidFill>
              </a:rPr>
              <a:t> Bai		[2 CID]</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25/0950</a:t>
            </a:r>
            <a:r>
              <a:rPr lang="en-US" sz="1200" dirty="0">
                <a:solidFill>
                  <a:schemeClr val="bg1">
                    <a:lumMod val="65000"/>
                  </a:schemeClr>
                </a:solidFill>
              </a:rPr>
              <a:t> PDT and CR for CID 2557 related to stream parser		Qinghua Li</a:t>
            </a:r>
          </a:p>
          <a:p>
            <a:pPr lvl="1">
              <a:buFont typeface="Arial" panose="020B0604020202020204" pitchFamily="34" charset="0"/>
              <a:buChar char="•"/>
            </a:pPr>
            <a:r>
              <a:rPr lang="en-US" sz="1200" b="0" dirty="0">
                <a:solidFill>
                  <a:schemeClr val="bg1">
                    <a:lumMod val="65000"/>
                  </a:schemeClr>
                </a:solidFill>
                <a:hlinkClick r:id="rId9">
                  <a:extLst>
                    <a:ext uri="{A12FA001-AC4F-418D-AE19-62706E023703}">
                      <ahyp:hlinkClr xmlns:ahyp="http://schemas.microsoft.com/office/drawing/2018/hyperlinkcolor" val="tx"/>
                    </a:ext>
                  </a:extLst>
                </a:hlinkClick>
              </a:rPr>
              <a:t>25/0735r2</a:t>
            </a:r>
            <a:r>
              <a:rPr lang="en-US" sz="1200" b="0" dirty="0">
                <a:solidFill>
                  <a:schemeClr val="bg1">
                    <a:lumMod val="65000"/>
                  </a:schemeClr>
                </a:solidFill>
              </a:rPr>
              <a:t> CC50 CR for CIDs on overhearing OBSS CSI		Yurong Qian		 [5C]</a:t>
            </a:r>
          </a:p>
          <a:p>
            <a:pPr lvl="1">
              <a:buFont typeface="Arial" panose="020B0604020202020204" pitchFamily="34" charset="0"/>
              <a:buChar char="•"/>
            </a:pPr>
            <a:r>
              <a:rPr lang="en-US" sz="1200" b="0" dirty="0">
                <a:solidFill>
                  <a:schemeClr val="bg1">
                    <a:lumMod val="65000"/>
                  </a:schemeClr>
                </a:solidFill>
                <a:hlinkClick r:id="rId10">
                  <a:extLst>
                    <a:ext uri="{A12FA001-AC4F-418D-AE19-62706E023703}">
                      <ahyp:hlinkClr xmlns:ahyp="http://schemas.microsoft.com/office/drawing/2018/hyperlinkcolor" val="tx"/>
                    </a:ext>
                  </a:extLst>
                </a:hlinkClick>
              </a:rPr>
              <a:t>25/0857</a:t>
            </a:r>
            <a:r>
              <a:rPr lang="en-US" sz="1200" b="0" dirty="0">
                <a:solidFill>
                  <a:schemeClr val="bg1">
                    <a:lumMod val="65000"/>
                  </a:schemeClr>
                </a:solidFill>
              </a:rPr>
              <a:t> PDT PHY PLME						Qisheng Huang	[PDT]</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fr-FR" sz="1200" dirty="0">
                <a:solidFill>
                  <a:schemeClr val="bg1">
                    <a:lumMod val="65000"/>
                  </a:schemeClr>
                </a:solidFill>
                <a:hlinkClick r:id="rId11">
                  <a:extLst>
                    <a:ext uri="{A12FA001-AC4F-418D-AE19-62706E023703}">
                      <ahyp:hlinkClr xmlns:ahyp="http://schemas.microsoft.com/office/drawing/2018/hyperlinkcolor" val="tx"/>
                    </a:ext>
                  </a:extLst>
                </a:hlinkClick>
              </a:rPr>
              <a:t>25/0847</a:t>
            </a:r>
            <a:r>
              <a:rPr lang="fr-FR" sz="1200" dirty="0">
                <a:solidFill>
                  <a:schemeClr val="bg1">
                    <a:lumMod val="65000"/>
                  </a:schemeClr>
                </a:solidFill>
              </a:rPr>
              <a:t> TGbn Coexistence </a:t>
            </a:r>
            <a:r>
              <a:rPr lang="fr-FR" sz="1200" dirty="0" err="1">
                <a:solidFill>
                  <a:schemeClr val="bg1">
                    <a:lumMod val="65000"/>
                  </a:schemeClr>
                </a:solidFill>
              </a:rPr>
              <a:t>Assessment</a:t>
            </a:r>
            <a:r>
              <a:rPr lang="fr-FR" sz="1200" dirty="0">
                <a:solidFill>
                  <a:schemeClr val="bg1">
                    <a:lumMod val="65000"/>
                  </a:schemeClr>
                </a:solidFill>
              </a:rPr>
              <a:t> Document					Sigurd Schelstraete</a:t>
            </a:r>
          </a:p>
          <a:p>
            <a:pPr lvl="1">
              <a:buFont typeface="Arial" panose="020B0604020202020204" pitchFamily="34" charset="0"/>
              <a:buChar char="•"/>
            </a:pPr>
            <a:r>
              <a:rPr lang="en-US" sz="1200" dirty="0">
                <a:solidFill>
                  <a:schemeClr val="bg1">
                    <a:lumMod val="65000"/>
                  </a:schemeClr>
                </a:solidFill>
                <a:hlinkClick r:id="rId12">
                  <a:extLst>
                    <a:ext uri="{A12FA001-AC4F-418D-AE19-62706E023703}">
                      <ahyp:hlinkClr xmlns:ahyp="http://schemas.microsoft.com/office/drawing/2018/hyperlinkcolor" val="tx"/>
                    </a:ext>
                  </a:extLst>
                </a:hlinkClick>
              </a:rPr>
              <a:t>25/0739</a:t>
            </a:r>
            <a:r>
              <a:rPr lang="en-US" sz="1200" dirty="0">
                <a:solidFill>
                  <a:schemeClr val="bg1">
                    <a:lumMod val="65000"/>
                  </a:schemeClr>
                </a:solidFill>
              </a:rPr>
              <a:t> On Interference Mitigation Pilots 						Jiqing Ni</a:t>
            </a:r>
          </a:p>
          <a:p>
            <a:pPr lvl="1">
              <a:buFont typeface="Arial" panose="020B0604020202020204" pitchFamily="34" charset="0"/>
              <a:buChar char="•"/>
            </a:pPr>
            <a:r>
              <a:rPr lang="en-US" sz="1200" dirty="0">
                <a:solidFill>
                  <a:schemeClr val="bg1">
                    <a:lumMod val="65000"/>
                  </a:schemeClr>
                </a:solidFill>
                <a:hlinkClick r:id="rId13">
                  <a:extLst>
                    <a:ext uri="{A12FA001-AC4F-418D-AE19-62706E023703}">
                      <ahyp:hlinkClr xmlns:ahyp="http://schemas.microsoft.com/office/drawing/2018/hyperlinkcolor" val="tx"/>
                    </a:ext>
                  </a:extLst>
                </a:hlinkClick>
              </a:rPr>
              <a:t>25/0808</a:t>
            </a:r>
            <a:r>
              <a:rPr lang="en-US" sz="1200" dirty="0">
                <a:solidFill>
                  <a:schemeClr val="bg1">
                    <a:lumMod val="65000"/>
                  </a:schemeClr>
                </a:solidFill>
              </a:rPr>
              <a:t> Discussion on Design of Interference Mitigation Pilots – Follow up	Ke Zhong</a:t>
            </a:r>
            <a:endParaRPr lang="en-GB" sz="14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24705B0-5A0C-26C4-2665-543C5D85F1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9922F2-8910-9B60-36AE-CFC392DBFC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8F69FCC-53B5-E451-67AF-4311DB870BB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2101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FACC7-E5EC-5515-B219-BB1DC0F70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E04D6A-6930-EFDB-1711-D7EEEDB9819E}"/>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638DBF7C-24F6-3836-28D0-4617045744F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fr-FR" sz="1200" dirty="0">
                <a:solidFill>
                  <a:srgbClr val="00B050"/>
                </a:solidFill>
                <a:hlinkClick r:id="rId2">
                  <a:extLst>
                    <a:ext uri="{A12FA001-AC4F-418D-AE19-62706E023703}">
                      <ahyp:hlinkClr xmlns:ahyp="http://schemas.microsoft.com/office/drawing/2018/hyperlinkcolor" val="tx"/>
                    </a:ext>
                  </a:extLst>
                </a:hlinkClick>
              </a:rPr>
              <a:t>25/0437r8</a:t>
            </a:r>
            <a:r>
              <a:rPr lang="fr-FR" sz="1200" dirty="0">
                <a:solidFill>
                  <a:srgbClr val="00B050"/>
                </a:solidFill>
              </a:rPr>
              <a:t> CC D0.1 </a:t>
            </a:r>
            <a:r>
              <a:rPr lang="fr-FR" sz="1200" dirty="0" err="1">
                <a:solidFill>
                  <a:srgbClr val="00B050"/>
                </a:solidFill>
              </a:rPr>
              <a:t>subclause</a:t>
            </a:r>
            <a:r>
              <a:rPr lang="fr-FR" sz="1200" dirty="0">
                <a:solidFill>
                  <a:srgbClr val="00B050"/>
                </a:solidFill>
              </a:rPr>
              <a:t> 37.11					Laurent Cariou	[~170CID SP]</a:t>
            </a:r>
          </a:p>
          <a:p>
            <a:pPr lvl="1">
              <a:buFont typeface="Arial" panose="020B0604020202020204" pitchFamily="34" charset="0"/>
              <a:buChar char="•"/>
            </a:pPr>
            <a:r>
              <a:rPr lang="fr-FR" sz="1200" dirty="0">
                <a:solidFill>
                  <a:srgbClr val="00B050"/>
                </a:solidFill>
                <a:hlinkClick r:id="rId3">
                  <a:extLst>
                    <a:ext uri="{A12FA001-AC4F-418D-AE19-62706E023703}">
                      <ahyp:hlinkClr xmlns:ahyp="http://schemas.microsoft.com/office/drawing/2018/hyperlinkcolor" val="tx"/>
                    </a:ext>
                  </a:extLst>
                </a:hlinkClick>
              </a:rPr>
              <a:t>25/0438r6</a:t>
            </a:r>
            <a:r>
              <a:rPr lang="fr-FR" sz="1200" dirty="0">
                <a:solidFill>
                  <a:srgbClr val="00B050"/>
                </a:solidFill>
              </a:rPr>
              <a:t> CC D0.1 </a:t>
            </a:r>
            <a:r>
              <a:rPr lang="fr-FR" sz="1200" dirty="0" err="1">
                <a:solidFill>
                  <a:srgbClr val="00B050"/>
                </a:solidFill>
              </a:rPr>
              <a:t>subclause</a:t>
            </a:r>
            <a:r>
              <a:rPr lang="fr-FR" sz="1200" dirty="0">
                <a:solidFill>
                  <a:srgbClr val="00B050"/>
                </a:solidFill>
              </a:rPr>
              <a:t> 9.3.1.8.6				Laurent Cariou	[~110 CID SP]</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25/0764</a:t>
            </a:r>
            <a:r>
              <a:rPr lang="en-GB" sz="1200" dirty="0">
                <a:solidFill>
                  <a:srgbClr val="00B050"/>
                </a:solidFill>
              </a:rPr>
              <a:t> Peer-to-Peer (P2P) PDT						Rubayet Shafin	[20 CID]</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25/838r5</a:t>
            </a:r>
            <a:r>
              <a:rPr lang="en-GB" sz="1200" dirty="0">
                <a:solidFill>
                  <a:schemeClr val="bg1">
                    <a:lumMod val="65000"/>
                  </a:schemeClr>
                </a:solidFill>
              </a:rPr>
              <a:t> CC50: CR for A-MPDU (9.7.3) related to the Feedback info.	Hongwon Lee		[6 CID]</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25/839r4</a:t>
            </a:r>
            <a:r>
              <a:rPr lang="en-GB" sz="1200" dirty="0">
                <a:solidFill>
                  <a:schemeClr val="bg1">
                    <a:lumMod val="65000"/>
                  </a:schemeClr>
                </a:solidFill>
              </a:rPr>
              <a:t> PDT UHR MU operation						Hongwon Lee		[2 CIDs]</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25/0766</a:t>
            </a:r>
            <a:r>
              <a:rPr lang="en-GB" sz="1200" dirty="0">
                <a:solidFill>
                  <a:schemeClr val="bg1">
                    <a:lumMod val="65000"/>
                  </a:schemeClr>
                </a:solidFill>
              </a:rPr>
              <a:t> PDT-MAC-and-CR-Coordinated-Spatial-Reuse-Protocol		Jason Guo		[13 CID]</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25/0768</a:t>
            </a:r>
            <a:r>
              <a:rPr lang="en-GB" sz="1200" dirty="0">
                <a:solidFill>
                  <a:schemeClr val="bg1">
                    <a:lumMod val="65000"/>
                  </a:schemeClr>
                </a:solidFill>
              </a:rPr>
              <a:t> PDT-MAC-and-CR-Coordinated-Beamforming-MAC-Protocol	Jason Guo		[7 CID]</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25/0621</a:t>
            </a:r>
            <a:r>
              <a:rPr lang="en-GB" sz="1200" dirty="0">
                <a:solidFill>
                  <a:schemeClr val="bg1">
                    <a:lumMod val="65000"/>
                  </a:schemeClr>
                </a:solidFill>
              </a:rPr>
              <a:t> Resolution to CID 1023						Mike Montemurro	[1 CID]</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25/0503</a:t>
            </a:r>
            <a:r>
              <a:rPr lang="en-GB" sz="1200" dirty="0">
                <a:solidFill>
                  <a:schemeClr val="bg1">
                    <a:lumMod val="65000"/>
                  </a:schemeClr>
                </a:solidFill>
              </a:rPr>
              <a:t> PDT MAC DBE							Binita Gupta		[5 CID]</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25/0880</a:t>
            </a:r>
            <a:r>
              <a:rPr lang="en-GB" sz="1200" dirty="0">
                <a:solidFill>
                  <a:schemeClr val="bg1">
                    <a:lumMod val="65000"/>
                  </a:schemeClr>
                </a:solidFill>
              </a:rPr>
              <a:t> PDT MAC on L4S 							Binita Gupta		[2 CID]</a:t>
            </a:r>
          </a:p>
          <a:p>
            <a:pPr lvl="1">
              <a:buFont typeface="Arial" panose="020B0604020202020204" pitchFamily="34" charset="0"/>
              <a:buChar char="•"/>
            </a:pPr>
            <a:r>
              <a:rPr lang="en-GB" sz="1200" dirty="0">
                <a:solidFill>
                  <a:schemeClr val="bg1">
                    <a:lumMod val="65000"/>
                  </a:schemeClr>
                </a:solidFill>
                <a:hlinkClick r:id="rId12">
                  <a:extLst>
                    <a:ext uri="{A12FA001-AC4F-418D-AE19-62706E023703}">
                      <ahyp:hlinkClr xmlns:ahyp="http://schemas.microsoft.com/office/drawing/2018/hyperlinkcolor" val="tx"/>
                    </a:ext>
                  </a:extLst>
                </a:hlinkClick>
              </a:rPr>
              <a:t>25/0907</a:t>
            </a:r>
            <a:r>
              <a:rPr lang="en-GB" sz="1200" dirty="0">
                <a:solidFill>
                  <a:schemeClr val="bg1">
                    <a:lumMod val="65000"/>
                  </a:schemeClr>
                </a:solidFill>
              </a:rPr>
              <a:t> CC50 CR for clause 9.4.2.aa1						Ming Gan		 [??]</a:t>
            </a:r>
          </a:p>
          <a:p>
            <a:pPr lvl="1">
              <a:buFont typeface="Arial" panose="020B0604020202020204" pitchFamily="34" charset="0"/>
              <a:buChar char="•"/>
            </a:pPr>
            <a:r>
              <a:rPr lang="en-GB" sz="1200" dirty="0">
                <a:solidFill>
                  <a:schemeClr val="bg1">
                    <a:lumMod val="65000"/>
                  </a:schemeClr>
                </a:solidFill>
                <a:hlinkClick r:id="rId13">
                  <a:extLst>
                    <a:ext uri="{A12FA001-AC4F-418D-AE19-62706E023703}">
                      <ahyp:hlinkClr xmlns:ahyp="http://schemas.microsoft.com/office/drawing/2018/hyperlinkcolor" val="tx"/>
                    </a:ext>
                  </a:extLst>
                </a:hlinkClick>
              </a:rPr>
              <a:t>25/0908</a:t>
            </a:r>
            <a:r>
              <a:rPr lang="en-GB" sz="1200" dirty="0">
                <a:solidFill>
                  <a:schemeClr val="bg1">
                    <a:lumMod val="65000"/>
                  </a:schemeClr>
                </a:solidFill>
              </a:rPr>
              <a:t> CC50 CR for clause 9.4.2.aa2						Ming Gan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1360F00-19EA-DDCB-7CCE-F4390659663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2E2130C-38DA-E02C-E176-1EAB4F4AA4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87E4293-D367-7B85-CB1C-4497AF22F93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186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86FAA-4503-885F-2845-1B804921E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29DD9-0845-38B4-B289-711454E6542C}"/>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D87AE22-3935-F555-B51F-E0A7AABDAF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Submissions – CBF/CSR (PHY queue)</a:t>
            </a:r>
          </a:p>
          <a:p>
            <a:pPr lvl="1">
              <a:buFont typeface="Arial" panose="020B0604020202020204" pitchFamily="34" charset="0"/>
              <a:buChar char="•"/>
            </a:pPr>
            <a:r>
              <a:rPr lang="en-US" sz="1100" dirty="0">
                <a:solidFill>
                  <a:srgbClr val="FF0000"/>
                </a:solidFill>
                <a:hlinkClick r:id="rId2"/>
              </a:rPr>
              <a:t>25/0734</a:t>
            </a:r>
            <a:r>
              <a:rPr lang="en-US" sz="1100" dirty="0"/>
              <a:t> Misc. CBF Topics part II								Ron Porat	</a:t>
            </a:r>
            <a:endParaRPr lang="en-GB" sz="1100" dirty="0"/>
          </a:p>
          <a:p>
            <a:pPr lvl="1">
              <a:buFont typeface="Arial" panose="020B0604020202020204" pitchFamily="34" charset="0"/>
              <a:buChar char="•"/>
            </a:pPr>
            <a:r>
              <a:rPr lang="en-US" sz="1100" dirty="0">
                <a:solidFill>
                  <a:srgbClr val="FF0000"/>
                </a:solidFill>
                <a:hlinkClick r:id="rId3"/>
              </a:rPr>
              <a:t>25/0752</a:t>
            </a:r>
            <a:r>
              <a:rPr lang="en-US" sz="1100" dirty="0"/>
              <a:t> Initial Frame Exchange in Co-SR/Co-BF: Follow-Up				Kosuke Aio</a:t>
            </a:r>
          </a:p>
          <a:p>
            <a:pPr lvl="1">
              <a:buFont typeface="Arial" panose="020B0604020202020204" pitchFamily="34" charset="0"/>
              <a:buChar char="•"/>
            </a:pPr>
            <a:r>
              <a:rPr lang="en-GB" sz="1100" dirty="0">
                <a:hlinkClick r:id="rId4"/>
              </a:rPr>
              <a:t>25/0793</a:t>
            </a:r>
            <a:r>
              <a:rPr lang="en-GB" sz="1100" dirty="0"/>
              <a:t> Spatial Re-Use and Spatial Nulling Interference Cancellation Requirements	Rainer Strobel	</a:t>
            </a:r>
          </a:p>
          <a:p>
            <a:pPr lvl="1">
              <a:buFont typeface="Arial" panose="020B0604020202020204" pitchFamily="34" charset="0"/>
              <a:buChar char="•"/>
            </a:pPr>
            <a:r>
              <a:rPr lang="en-GB" sz="1100" dirty="0">
                <a:hlinkClick r:id="rId5"/>
              </a:rPr>
              <a:t>25/0834</a:t>
            </a:r>
            <a:r>
              <a:rPr lang="en-GB" sz="1100" dirty="0"/>
              <a:t> Considerations in Joint Sounding							Mario Costa	</a:t>
            </a:r>
          </a:p>
          <a:p>
            <a:pPr lvl="1">
              <a:buFont typeface="Arial" panose="020B0604020202020204" pitchFamily="34" charset="0"/>
              <a:buChar char="•"/>
            </a:pPr>
            <a:r>
              <a:rPr lang="en-US" sz="1100" dirty="0">
                <a:hlinkClick r:id="rId6"/>
              </a:rPr>
              <a:t>25/0836</a:t>
            </a:r>
            <a:r>
              <a:rPr lang="en-US" sz="1100" dirty="0"/>
              <a:t> Follow-up on CFO correction for COBF						Sameer Vermani</a:t>
            </a:r>
            <a:endParaRPr lang="en-GB" sz="800" dirty="0"/>
          </a:p>
          <a:p>
            <a:pPr lvl="1">
              <a:buFont typeface="Arial" panose="020B0604020202020204" pitchFamily="34" charset="0"/>
              <a:buChar char="•"/>
            </a:pPr>
            <a:r>
              <a:rPr lang="en-GB" sz="1100" dirty="0">
                <a:hlinkClick r:id="rId7"/>
              </a:rPr>
              <a:t>25/0842</a:t>
            </a:r>
            <a:r>
              <a:rPr lang="en-GB" sz="1100" dirty="0"/>
              <a:t> Information Exchange in the </a:t>
            </a:r>
            <a:r>
              <a:rPr lang="en-GB" sz="1100" dirty="0" err="1"/>
              <a:t>CoBF</a:t>
            </a:r>
            <a:r>
              <a:rPr lang="en-GB" sz="1100" dirty="0"/>
              <a:t> Transmission Phase follow-up			Alice Chen	</a:t>
            </a:r>
          </a:p>
          <a:p>
            <a:pPr lvl="1">
              <a:buFont typeface="Arial" panose="020B0604020202020204" pitchFamily="34" charset="0"/>
              <a:buChar char="•"/>
            </a:pPr>
            <a:r>
              <a:rPr lang="en-GB" sz="1100" dirty="0">
                <a:solidFill>
                  <a:srgbClr val="FF0000"/>
                </a:solidFill>
                <a:hlinkClick r:id="rId8"/>
              </a:rPr>
              <a:t>25/0845</a:t>
            </a:r>
            <a:r>
              <a:rPr lang="en-GB" sz="1100" dirty="0"/>
              <a:t> </a:t>
            </a:r>
            <a:r>
              <a:rPr lang="en-GB" sz="1100" dirty="0" err="1"/>
              <a:t>CoBF</a:t>
            </a:r>
            <a:r>
              <a:rPr lang="en-GB" sz="1100" dirty="0"/>
              <a:t> </a:t>
            </a:r>
            <a:r>
              <a:rPr lang="en-GB" sz="1100" dirty="0" err="1"/>
              <a:t>Nsym</a:t>
            </a:r>
            <a:r>
              <a:rPr lang="en-GB" sz="1100" dirty="0"/>
              <a:t> Field definition							Rui Cao	</a:t>
            </a:r>
          </a:p>
          <a:p>
            <a:pPr lvl="1">
              <a:buFont typeface="Arial" panose="020B0604020202020204" pitchFamily="34" charset="0"/>
              <a:buChar char="•"/>
            </a:pPr>
            <a:r>
              <a:rPr lang="en-GB" sz="1100" dirty="0">
                <a:solidFill>
                  <a:srgbClr val="FF0000"/>
                </a:solidFill>
                <a:hlinkClick r:id="rId9"/>
              </a:rPr>
              <a:t>25/0851</a:t>
            </a:r>
            <a:r>
              <a:rPr lang="en-GB" sz="1100" dirty="0"/>
              <a:t> PHY Version indications in Co-SR transmissions					Ross Jian Yu	</a:t>
            </a:r>
          </a:p>
          <a:p>
            <a:pPr lvl="1">
              <a:buFont typeface="Arial" panose="020B0604020202020204" pitchFamily="34" charset="0"/>
              <a:buChar char="•"/>
            </a:pPr>
            <a:r>
              <a:rPr lang="en-GB" sz="1100" dirty="0">
                <a:hlinkClick r:id="rId10"/>
              </a:rPr>
              <a:t>25/0869</a:t>
            </a:r>
            <a:r>
              <a:rPr lang="en-GB" sz="1100" dirty="0"/>
              <a:t> COSR-Misc 									You-Wei Chen</a:t>
            </a:r>
          </a:p>
          <a:p>
            <a:pPr lvl="1">
              <a:buFont typeface="Arial" panose="020B0604020202020204" pitchFamily="34" charset="0"/>
              <a:buChar char="•"/>
            </a:pPr>
            <a:r>
              <a:rPr lang="en-US" sz="1100" dirty="0">
                <a:hlinkClick r:id="rId11"/>
              </a:rPr>
              <a:t>25/0872</a:t>
            </a:r>
            <a:r>
              <a:rPr lang="en-US" sz="1100" dirty="0"/>
              <a:t> On </a:t>
            </a:r>
            <a:r>
              <a:rPr lang="en-US" sz="1100" dirty="0" err="1"/>
              <a:t>CoBF</a:t>
            </a:r>
            <a:r>
              <a:rPr lang="en-US" sz="1100" dirty="0"/>
              <a:t> AP’s Carrier Synch. Overhearing CSI Report in </a:t>
            </a:r>
            <a:r>
              <a:rPr lang="en-US" sz="1100" dirty="0" err="1"/>
              <a:t>CoBF</a:t>
            </a:r>
            <a:r>
              <a:rPr lang="en-US" sz="1100" dirty="0"/>
              <a:t> Sounding	Julia Feng</a:t>
            </a:r>
          </a:p>
          <a:p>
            <a:pPr lvl="1">
              <a:buFont typeface="Arial" panose="020B0604020202020204" pitchFamily="34" charset="0"/>
              <a:buChar char="•"/>
            </a:pPr>
            <a:r>
              <a:rPr lang="en-US" sz="1100" dirty="0">
                <a:hlinkClick r:id="rId12"/>
              </a:rPr>
              <a:t>25/0704</a:t>
            </a:r>
            <a:r>
              <a:rPr lang="en-US" sz="1100" dirty="0"/>
              <a:t> Simultaneous </a:t>
            </a:r>
            <a:r>
              <a:rPr lang="en-US" sz="1100" dirty="0" err="1"/>
              <a:t>CoBF</a:t>
            </a:r>
            <a:r>
              <a:rPr lang="en-US" sz="1100" dirty="0"/>
              <a:t> ACK Transmission						Genadiy Tsodik</a:t>
            </a:r>
          </a:p>
          <a:p>
            <a:pPr lvl="1">
              <a:buFont typeface="Arial" panose="020B0604020202020204" pitchFamily="34" charset="0"/>
              <a:buChar char="•"/>
            </a:pPr>
            <a:r>
              <a:rPr lang="en-US" sz="1100" dirty="0">
                <a:solidFill>
                  <a:srgbClr val="FF0000"/>
                </a:solidFill>
                <a:hlinkClick r:id="rId13"/>
              </a:rPr>
              <a:t>25/903r0</a:t>
            </a:r>
            <a:r>
              <a:rPr lang="en-US" sz="1100" dirty="0"/>
              <a:t> Concurrent Ack to </a:t>
            </a:r>
            <a:r>
              <a:rPr lang="en-US" sz="1100" dirty="0" err="1"/>
              <a:t>CoBF</a:t>
            </a:r>
            <a:r>
              <a:rPr lang="en-US" sz="1100" dirty="0"/>
              <a:t> PPDU							Junghoon Suh</a:t>
            </a:r>
          </a:p>
          <a:p>
            <a:pPr marL="457200" lvl="1" indent="0"/>
            <a:r>
              <a:rPr lang="en-US" sz="1100" dirty="0"/>
              <a:t>Continues next slide with submissions from Joint queue</a:t>
            </a:r>
          </a:p>
        </p:txBody>
      </p:sp>
      <p:sp>
        <p:nvSpPr>
          <p:cNvPr id="4" name="Slide Number Placeholder 3">
            <a:extLst>
              <a:ext uri="{FF2B5EF4-FFF2-40B4-BE49-F238E27FC236}">
                <a16:creationId xmlns:a16="http://schemas.microsoft.com/office/drawing/2014/main" id="{75B59B63-CE7A-DFB8-9E11-2D9E8CDA4B2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98E9C602-AD32-949C-0446-6267490148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259E3F-3DDA-3676-B088-A9E3498385F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9701204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E15C4-B1CB-D800-BC77-6D3BFDDB63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C6E1A1-69EA-9F4D-7106-5A7A770CA004}"/>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 – Part 2</a:t>
            </a:r>
            <a:endParaRPr lang="en-US" dirty="0">
              <a:highlight>
                <a:srgbClr val="FFFF00"/>
              </a:highlight>
            </a:endParaRPr>
          </a:p>
        </p:txBody>
      </p:sp>
      <p:sp>
        <p:nvSpPr>
          <p:cNvPr id="3" name="Content Placeholder 2">
            <a:extLst>
              <a:ext uri="{FF2B5EF4-FFF2-40B4-BE49-F238E27FC236}">
                <a16:creationId xmlns:a16="http://schemas.microsoft.com/office/drawing/2014/main" id="{C25EF2A3-C55E-C926-94B3-E2CE51CB0ED2}"/>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200" dirty="0"/>
              <a:t>Submissions – CBF/CSR (Joint queue)</a:t>
            </a:r>
          </a:p>
          <a:p>
            <a:pPr marL="628650" lvl="1" indent="-171450">
              <a:buFont typeface="Arial" panose="020B0604020202020204" pitchFamily="34" charset="0"/>
              <a:buChar char="•"/>
            </a:pPr>
            <a:r>
              <a:rPr lang="en-US" sz="1100" dirty="0">
                <a:solidFill>
                  <a:schemeClr val="tx1"/>
                </a:solidFill>
                <a:hlinkClick r:id="rId2"/>
              </a:rPr>
              <a:t>25/0087</a:t>
            </a:r>
            <a:r>
              <a:rPr lang="en-US" sz="1100" dirty="0">
                <a:solidFill>
                  <a:schemeClr val="tx1"/>
                </a:solidFill>
              </a:rPr>
              <a:t> Co-Triggering Frame Design for </a:t>
            </a:r>
            <a:r>
              <a:rPr lang="en-US" sz="1100" dirty="0" err="1">
                <a:solidFill>
                  <a:schemeClr val="tx1"/>
                </a:solidFill>
              </a:rPr>
              <a:t>CoBF</a:t>
            </a:r>
            <a:r>
              <a:rPr lang="en-US" sz="1100" dirty="0">
                <a:solidFill>
                  <a:schemeClr val="tx1"/>
                </a:solidFill>
              </a:rPr>
              <a:t>	 		Insik Jung</a:t>
            </a:r>
          </a:p>
          <a:p>
            <a:pPr marL="628650" lvl="1" indent="-171450">
              <a:buFont typeface="Arial" panose="020B0604020202020204" pitchFamily="34" charset="0"/>
              <a:buChar char="•"/>
            </a:pPr>
            <a:r>
              <a:rPr lang="en-US" sz="1100" dirty="0">
                <a:hlinkClick r:id="rId3"/>
              </a:rPr>
              <a:t>25/0413</a:t>
            </a:r>
            <a:r>
              <a:rPr lang="en-US" sz="1100" dirty="0"/>
              <a:t> EMLSR-support-during-CBF				Dibakar Das</a:t>
            </a:r>
          </a:p>
          <a:p>
            <a:pPr marL="628650" lvl="1" indent="-171450">
              <a:buFont typeface="Arial" panose="020B0604020202020204" pitchFamily="34" charset="0"/>
              <a:buChar char="•"/>
            </a:pPr>
            <a:r>
              <a:rPr lang="en-US" sz="1100" dirty="0">
                <a:hlinkClick r:id="rId4"/>
              </a:rPr>
              <a:t>25/0541</a:t>
            </a:r>
            <a:r>
              <a:rPr lang="en-US" sz="1100" dirty="0"/>
              <a:t>Co-SR Power Control					</a:t>
            </a:r>
            <a:r>
              <a:rPr lang="en-US" sz="1100" dirty="0" err="1"/>
              <a:t>Huixuan</a:t>
            </a:r>
            <a:r>
              <a:rPr lang="en-US" sz="1100" dirty="0"/>
              <a:t> Zhou</a:t>
            </a:r>
          </a:p>
          <a:p>
            <a:pPr marL="628650" lvl="1" indent="-171450">
              <a:buFont typeface="Arial" panose="020B0604020202020204" pitchFamily="34" charset="0"/>
              <a:buChar char="•"/>
            </a:pPr>
            <a:r>
              <a:rPr lang="en-US" sz="1100" dirty="0">
                <a:hlinkClick r:id="rId5"/>
              </a:rPr>
              <a:t>25/0745</a:t>
            </a:r>
            <a:r>
              <a:rPr lang="en-US" sz="1100" dirty="0"/>
              <a:t> CSI open issues in CBF					Okan </a:t>
            </a:r>
            <a:r>
              <a:rPr lang="en-US" sz="1100" dirty="0" err="1"/>
              <a:t>Mutgan</a:t>
            </a:r>
            <a:endParaRPr lang="en-US" sz="1100" dirty="0"/>
          </a:p>
          <a:p>
            <a:pPr marL="628650" lvl="1" indent="-171450">
              <a:buFont typeface="Arial" panose="020B0604020202020204" pitchFamily="34" charset="0"/>
              <a:buChar char="•"/>
            </a:pPr>
            <a:r>
              <a:rPr lang="en-US" sz="1100" dirty="0">
                <a:hlinkClick r:id="rId6"/>
              </a:rPr>
              <a:t>25/0574</a:t>
            </a:r>
            <a:r>
              <a:rPr lang="en-US" sz="1100" dirty="0"/>
              <a:t> </a:t>
            </a:r>
            <a:r>
              <a:rPr lang="en-US" sz="1100" dirty="0" err="1"/>
              <a:t>CoBF</a:t>
            </a:r>
            <a:r>
              <a:rPr lang="en-US" sz="1100" dirty="0"/>
              <a:t> Sequence Optimization				Avner Epstein</a:t>
            </a:r>
          </a:p>
          <a:p>
            <a:pPr marL="628650" lvl="1" indent="-171450">
              <a:buFont typeface="Arial" panose="020B0604020202020204" pitchFamily="34" charset="0"/>
              <a:buChar char="•"/>
            </a:pPr>
            <a:r>
              <a:rPr lang="en-US" sz="1100" dirty="0">
                <a:hlinkClick r:id="rId7"/>
              </a:rPr>
              <a:t>25/0694</a:t>
            </a:r>
            <a:r>
              <a:rPr lang="en-US" sz="1100" dirty="0"/>
              <a:t> UHR OFDMA Sounding Limitations			Avner Epstein</a:t>
            </a:r>
          </a:p>
          <a:p>
            <a:pPr marL="628650" lvl="1" indent="-171450">
              <a:buFont typeface="Arial" panose="020B0604020202020204" pitchFamily="34" charset="0"/>
              <a:buChar char="•"/>
            </a:pPr>
            <a:r>
              <a:rPr lang="en-US" sz="1100" dirty="0">
                <a:hlinkClick r:id="rId8"/>
              </a:rPr>
              <a:t>25/0879</a:t>
            </a:r>
            <a:r>
              <a:rPr lang="en-US" sz="1100" dirty="0"/>
              <a:t> </a:t>
            </a:r>
            <a:r>
              <a:rPr lang="en-US" sz="1100" dirty="0" err="1"/>
              <a:t>CoBF</a:t>
            </a:r>
            <a:r>
              <a:rPr lang="en-US" sz="1100" dirty="0"/>
              <a:t> Signaling Details					Sherief Helwa</a:t>
            </a:r>
          </a:p>
          <a:p>
            <a:pPr marL="228600" indent="-171450">
              <a:buFont typeface="Arial" panose="020B0604020202020204" pitchFamily="34" charset="0"/>
              <a:buChar char="•"/>
            </a:pPr>
            <a:r>
              <a:rPr lang="en-GB" sz="1200" dirty="0"/>
              <a:t>Submissions – CBF/CSR (MAC queue, only includes the requests received these past couple of days)</a:t>
            </a:r>
          </a:p>
          <a:p>
            <a:pPr marL="628650" lvl="1" indent="-171450">
              <a:buFont typeface="Arial" panose="020B0604020202020204" pitchFamily="34" charset="0"/>
              <a:buChar char="•"/>
            </a:pPr>
            <a:r>
              <a:rPr lang="en-US" sz="1100" dirty="0">
                <a:hlinkClick r:id="rId9"/>
              </a:rPr>
              <a:t>24/2124</a:t>
            </a:r>
            <a:r>
              <a:rPr lang="en-US" sz="1100" dirty="0"/>
              <a:t> Frame-Sequence-for-CSR-and-CBF				</a:t>
            </a:r>
            <a:r>
              <a:rPr lang="en-US" sz="1100" b="0" i="0" dirty="0">
                <a:solidFill>
                  <a:srgbClr val="000000"/>
                </a:solidFill>
                <a:effectLst/>
              </a:rPr>
              <a:t> Jason Yuchen Guo</a:t>
            </a:r>
          </a:p>
          <a:p>
            <a:pPr marL="628650" lvl="1" indent="-171450">
              <a:buFont typeface="Arial" panose="020B0604020202020204" pitchFamily="34" charset="0"/>
              <a:buChar char="•"/>
            </a:pPr>
            <a:r>
              <a:rPr lang="en-US" sz="1100" b="0" i="0" dirty="0">
                <a:solidFill>
                  <a:srgbClr val="000000"/>
                </a:solidFill>
                <a:effectLst/>
              </a:rPr>
              <a:t>25/942 MAC-PDT-37_8_2_1-CoBF					Sherief Helwa</a:t>
            </a:r>
          </a:p>
          <a:p>
            <a:pPr marL="628650" lvl="1" indent="-171450">
              <a:buFont typeface="Arial" panose="020B0604020202020204" pitchFamily="34" charset="0"/>
              <a:buChar char="•"/>
            </a:pPr>
            <a:r>
              <a:rPr lang="en-US" sz="1100" dirty="0"/>
              <a:t>9 SPs on CBF							Sherief Helwa</a:t>
            </a:r>
            <a:endParaRPr lang="en-US" sz="1100" b="0" i="0" dirty="0">
              <a:solidFill>
                <a:srgbClr val="000000"/>
              </a:solidFill>
              <a:effectLst/>
            </a:endParaRPr>
          </a:p>
          <a:p>
            <a:pPr marL="628650" lvl="1" indent="-171450">
              <a:buFont typeface="Arial" panose="020B0604020202020204" pitchFamily="34" charset="0"/>
              <a:buChar char="•"/>
            </a:pPr>
            <a:r>
              <a:rPr lang="en-US" sz="1100" dirty="0"/>
              <a:t>…</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24DB2B7-EED9-1C17-9281-E94949F8EB6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E21BD1F-FFDC-A428-B064-67F15B101D6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09A5ABA-57C4-F1B8-4C1D-A972EC363D4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0112942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27AA9-DE28-458C-0245-06E519149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EF516-B3B0-0ED3-59E4-C67E3F2AC51E}"/>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C88571F-F95F-D64E-656A-4D8DC1CFEE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b="0" strike="noStrike" kern="1200" dirty="0">
                <a:solidFill>
                  <a:schemeClr val="tx1"/>
                </a:solidFill>
                <a:effectLst/>
                <a:ea typeface="Times New Roman" panose="02020603050405020304" pitchFamily="18" charset="0"/>
                <a:hlinkClick r:id="rId2"/>
              </a:rPr>
              <a:t>25/0638r0</a:t>
            </a:r>
            <a:r>
              <a:rPr lang="en-GB" sz="1100" b="0" i="0" strike="noStrike" kern="1200" dirty="0">
                <a:solidFill>
                  <a:schemeClr val="tx1"/>
                </a:solidFill>
                <a:effectLst/>
                <a:ea typeface="Times New Roman" panose="02020603050405020304" pitchFamily="18" charset="0"/>
              </a:rPr>
              <a:t> </a:t>
            </a:r>
            <a:r>
              <a:rPr lang="en-GB" sz="1100" b="0" i="0" u="none" strike="noStrike" kern="1200" dirty="0">
                <a:solidFill>
                  <a:schemeClr val="tx1"/>
                </a:solidFill>
                <a:effectLst/>
                <a:ea typeface="MS Gothic" panose="020B0609070205080204" pitchFamily="49" charset="-128"/>
              </a:rPr>
              <a:t>CRs for CID related to definitions in MAPC scheme 		</a:t>
            </a:r>
            <a:r>
              <a:rPr lang="en-GB" sz="1100" b="0" i="0" u="none" strike="noStrike" kern="1200" dirty="0">
                <a:solidFill>
                  <a:schemeClr val="tx1"/>
                </a:solidFill>
                <a:effectLst/>
                <a:ea typeface="Times New Roman" panose="02020603050405020304" pitchFamily="18" charset="0"/>
              </a:rPr>
              <a:t>Chun Huang		[?? CID SP]</a:t>
            </a:r>
            <a:endParaRPr lang="en-US" sz="1100" b="0" i="0" u="none" strike="noStrike" dirty="0">
              <a:solidFill>
                <a:schemeClr val="tx1"/>
              </a:solidFill>
              <a:effectLst/>
            </a:endParaRPr>
          </a:p>
          <a:p>
            <a:pPr lvl="1">
              <a:buFont typeface="Arial" panose="020B0604020202020204" pitchFamily="34" charset="0"/>
              <a:buChar char="•"/>
            </a:pPr>
            <a:r>
              <a:rPr lang="en-US" sz="1100" dirty="0">
                <a:solidFill>
                  <a:schemeClr val="tx1"/>
                </a:solidFill>
                <a:hlinkClick r:id="rId3"/>
              </a:rPr>
              <a:t>25/0755</a:t>
            </a:r>
            <a:r>
              <a:rPr lang="en-US" sz="1100" dirty="0">
                <a:solidFill>
                  <a:schemeClr val="tx1"/>
                </a:solidFill>
              </a:rPr>
              <a:t> PDT-MAC-Co-TDMA-CR-CC50-Part-2				Sanket Kalamkar	[33 CID SP]</a:t>
            </a:r>
          </a:p>
          <a:p>
            <a:pPr lvl="1">
              <a:buFont typeface="Arial" panose="020B0604020202020204" pitchFamily="34" charset="0"/>
              <a:buChar char="•"/>
            </a:pPr>
            <a:r>
              <a:rPr lang="pt-BR" sz="1100" dirty="0">
                <a:solidFill>
                  <a:schemeClr val="tx1"/>
                </a:solidFill>
                <a:hlinkClick r:id="rId4">
                  <a:extLst>
                    <a:ext uri="{A12FA001-AC4F-418D-AE19-62706E023703}">
                      <ahyp:hlinkClr xmlns:ahyp="http://schemas.microsoft.com/office/drawing/2018/hyperlinkcolor" val="tx"/>
                    </a:ext>
                  </a:extLst>
                </a:hlinkClick>
              </a:rPr>
              <a:t>25/0479r4</a:t>
            </a:r>
            <a:r>
              <a:rPr lang="pt-BR" sz="1100" dirty="0">
                <a:solidFill>
                  <a:schemeClr val="tx1"/>
                </a:solidFill>
              </a:rPr>
              <a:t>	CR_for_CID_1378						Dibakar Das		[1 CID SP]</a:t>
            </a:r>
          </a:p>
          <a:p>
            <a:pPr lvl="1">
              <a:buFont typeface="Arial" panose="020B0604020202020204" pitchFamily="34" charset="0"/>
              <a:buChar char="•"/>
            </a:pPr>
            <a:r>
              <a:rPr lang="en-GB" sz="1100" dirty="0">
                <a:solidFill>
                  <a:schemeClr val="tx1"/>
                </a:solidFill>
                <a:hlinkClick r:id="rId5">
                  <a:extLst>
                    <a:ext uri="{A12FA001-AC4F-418D-AE19-62706E023703}">
                      <ahyp:hlinkClr xmlns:ahyp="http://schemas.microsoft.com/office/drawing/2018/hyperlinkcolor" val="tx"/>
                    </a:ext>
                  </a:extLst>
                </a:hlinkClick>
              </a:rPr>
              <a:t>25/0757</a:t>
            </a:r>
            <a:r>
              <a:rPr lang="en-GB" sz="1100" dirty="0">
                <a:solidFill>
                  <a:schemeClr val="tx1"/>
                </a:solidFill>
              </a:rPr>
              <a:t> CC50 CR for CID 2697 - Spatial Reuse for NPCA Capable STAs	Salvatore Talarico 	[1 CID SP]</a:t>
            </a:r>
          </a:p>
          <a:p>
            <a:pPr lvl="1">
              <a:buFont typeface="Arial" panose="020B0604020202020204" pitchFamily="34" charset="0"/>
              <a:buChar char="•"/>
            </a:pPr>
            <a:r>
              <a:rPr lang="en-GB" sz="1100" dirty="0">
                <a:solidFill>
                  <a:schemeClr val="tx1"/>
                </a:solidFill>
                <a:hlinkClick r:id="rId6"/>
              </a:rPr>
              <a:t>25/0838r5</a:t>
            </a:r>
            <a:r>
              <a:rPr lang="en-GB" sz="1100" dirty="0">
                <a:solidFill>
                  <a:schemeClr val="tx1"/>
                </a:solidFill>
              </a:rPr>
              <a:t> CC50: CR for A-MPDU (9.7.3) related to the Feedback info.	Hongwon Lee		[6 CID]</a:t>
            </a:r>
          </a:p>
          <a:p>
            <a:pPr lvl="1">
              <a:buFont typeface="Arial" panose="020B0604020202020204" pitchFamily="34" charset="0"/>
              <a:buChar char="•"/>
            </a:pPr>
            <a:r>
              <a:rPr lang="en-GB" sz="1100" dirty="0">
                <a:solidFill>
                  <a:schemeClr val="tx1"/>
                </a:solidFill>
                <a:hlinkClick r:id="rId7"/>
              </a:rPr>
              <a:t>25/839r4</a:t>
            </a:r>
            <a:r>
              <a:rPr lang="en-GB" sz="1100" dirty="0">
                <a:solidFill>
                  <a:schemeClr val="tx1"/>
                </a:solidFill>
              </a:rPr>
              <a:t> PDT UHR MU operation					Hongwon Lee		[2 CIDs]</a:t>
            </a:r>
          </a:p>
          <a:p>
            <a:pPr lvl="1">
              <a:buFont typeface="Arial" panose="020B0604020202020204" pitchFamily="34" charset="0"/>
              <a:buChar char="•"/>
            </a:pPr>
            <a:r>
              <a:rPr lang="en-GB" sz="1100" dirty="0">
                <a:solidFill>
                  <a:srgbClr val="FF0000"/>
                </a:solidFill>
                <a:hlinkClick r:id="rId8"/>
              </a:rPr>
              <a:t>25/0766</a:t>
            </a:r>
            <a:r>
              <a:rPr lang="en-GB" sz="1100" dirty="0"/>
              <a:t> PDT-MAC-and-CR-Coordinated-Spatial-Reuse-Protocol		Jason Guo		[13 CID]</a:t>
            </a:r>
          </a:p>
          <a:p>
            <a:pPr lvl="1">
              <a:buFont typeface="Arial" panose="020B0604020202020204" pitchFamily="34" charset="0"/>
              <a:buChar char="•"/>
            </a:pPr>
            <a:r>
              <a:rPr lang="en-GB" sz="1100" dirty="0">
                <a:solidFill>
                  <a:srgbClr val="FF0000"/>
                </a:solidFill>
                <a:hlinkClick r:id="rId9"/>
              </a:rPr>
              <a:t>25/0768</a:t>
            </a:r>
            <a:r>
              <a:rPr lang="en-GB" sz="1100" dirty="0"/>
              <a:t> PDT-MAC-and-CR-Coordinated-Beamforming-MAC-Protocol	Jason Guo		[7 CID]</a:t>
            </a:r>
          </a:p>
          <a:p>
            <a:pPr lvl="1">
              <a:buFont typeface="Arial" panose="020B0604020202020204" pitchFamily="34" charset="0"/>
              <a:buChar char="•"/>
            </a:pPr>
            <a:r>
              <a:rPr lang="en-GB" sz="1100" dirty="0">
                <a:solidFill>
                  <a:srgbClr val="FF0000"/>
                </a:solidFill>
                <a:hlinkClick r:id="rId10"/>
              </a:rPr>
              <a:t>25/0621</a:t>
            </a:r>
            <a:r>
              <a:rPr lang="en-GB" sz="1100" dirty="0"/>
              <a:t> Resolution to CID 1023						Mike Montemurro	[1 CID]</a:t>
            </a:r>
          </a:p>
          <a:p>
            <a:pPr lvl="1">
              <a:buFont typeface="Arial" panose="020B0604020202020204" pitchFamily="34" charset="0"/>
              <a:buChar char="•"/>
            </a:pPr>
            <a:r>
              <a:rPr lang="en-GB" sz="1100" dirty="0">
                <a:hlinkClick r:id="rId11"/>
              </a:rPr>
              <a:t>25/0503</a:t>
            </a:r>
            <a:r>
              <a:rPr lang="en-GB" sz="1100" dirty="0"/>
              <a:t> PDT MAC DBE							Binita Gupta		[5 CID]</a:t>
            </a:r>
          </a:p>
          <a:p>
            <a:pPr lvl="1">
              <a:buFont typeface="Arial" panose="020B0604020202020204" pitchFamily="34" charset="0"/>
              <a:buChar char="•"/>
            </a:pPr>
            <a:r>
              <a:rPr lang="en-GB" sz="1100" dirty="0">
                <a:hlinkClick r:id="rId12"/>
              </a:rPr>
              <a:t>25/0880</a:t>
            </a:r>
            <a:r>
              <a:rPr lang="en-GB" sz="1100" dirty="0"/>
              <a:t> PDT MAC on L4S 						Binita Gupta		[2 CID]</a:t>
            </a:r>
          </a:p>
          <a:p>
            <a:pPr lvl="1">
              <a:buFont typeface="Arial" panose="020B0604020202020204" pitchFamily="34" charset="0"/>
              <a:buChar char="•"/>
            </a:pPr>
            <a:r>
              <a:rPr lang="en-GB" sz="1100" dirty="0">
                <a:solidFill>
                  <a:srgbClr val="FF0000"/>
                </a:solidFill>
                <a:hlinkClick r:id="rId13"/>
              </a:rPr>
              <a:t>25/0907</a:t>
            </a:r>
            <a:r>
              <a:rPr lang="en-GB" sz="1100" dirty="0"/>
              <a:t> CC50 CR for clause 9.4.2.aa1					Ming Gan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AD93131A-6360-B665-B2E9-7CA52708386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4B95A0E-32E5-C219-75F4-727FDAE668F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23DB60-6C33-592A-3AFE-11BE5775F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079112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Motions: </a:t>
            </a:r>
            <a:r>
              <a:rPr lang="en-GB" sz="1400" dirty="0">
                <a:hlinkClick r:id="rId2"/>
              </a:rPr>
              <a:t>11-25/14r18</a:t>
            </a:r>
            <a:endParaRPr lang="en-GB" sz="1400" dirty="0"/>
          </a:p>
          <a:p>
            <a:pPr>
              <a:buFont typeface="Arial" panose="020B0604020202020204" pitchFamily="34" charset="0"/>
              <a:buChar char="•"/>
            </a:pPr>
            <a:r>
              <a:rPr lang="en-GB" sz="1400" dirty="0"/>
              <a:t>Straw Polls</a:t>
            </a:r>
          </a:p>
          <a:p>
            <a:pPr lvl="1">
              <a:buFont typeface="Arial" panose="020B0604020202020204" pitchFamily="34" charset="0"/>
              <a:buChar char="•"/>
            </a:pPr>
            <a:r>
              <a:rPr lang="en-GB" sz="1400" dirty="0"/>
              <a:t>CBF/CSR SPs and </a:t>
            </a:r>
            <a:r>
              <a:rPr lang="en-GB" sz="1400"/>
              <a:t>any MAC/PHY SPs?</a:t>
            </a:r>
            <a:endParaRPr lang="en-GB" sz="1400" dirty="0"/>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400" dirty="0">
                <a:solidFill>
                  <a:schemeClr val="tx1"/>
                </a:solidFill>
              </a:rPr>
              <a:t>See next slide</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p:txBody>
          <a:bodyPr/>
          <a:lstStyle/>
          <a:p>
            <a:r>
              <a:rPr lang="en-GB" sz="3200" dirty="0"/>
              <a:t>PDTs/CRs/Submissions</a:t>
            </a:r>
            <a:endParaRPr lang="en-US" dirty="0"/>
          </a:p>
        </p:txBody>
      </p:sp>
      <p:sp>
        <p:nvSpPr>
          <p:cNvPr id="3" name="Content Placeholder 2">
            <a:extLst>
              <a:ext uri="{FF2B5EF4-FFF2-40B4-BE49-F238E27FC236}">
                <a16:creationId xmlns:a16="http://schemas.microsoft.com/office/drawing/2014/main" id="{5F9906A4-AB85-C080-8561-AC5C8C585094}"/>
              </a:ext>
            </a:extLst>
          </p:cNvPr>
          <p:cNvSpPr>
            <a:spLocks noGrp="1"/>
          </p:cNvSpPr>
          <p:nvPr>
            <p:ph idx="1"/>
          </p:nvPr>
        </p:nvSpPr>
        <p:spPr/>
        <p:txBody>
          <a:bodyPr/>
          <a:lstStyle/>
          <a:p>
            <a:pPr>
              <a:buFont typeface="Arial" panose="020B0604020202020204" pitchFamily="34" charset="0"/>
              <a:buChar char="•"/>
            </a:pPr>
            <a:r>
              <a:rPr lang="en-US" sz="1200" b="0" dirty="0">
                <a:hlinkClick r:id="rId2"/>
              </a:rPr>
              <a:t>25/0681r5</a:t>
            </a:r>
            <a:r>
              <a:rPr lang="en-US" sz="1200" b="0" dirty="0"/>
              <a:t> PDT-CRs-Joint-sounding-procedure 			You-Wei Chen 		[130C SP]</a:t>
            </a:r>
          </a:p>
          <a:p>
            <a:pPr>
              <a:buFont typeface="Arial" panose="020B0604020202020204" pitchFamily="34" charset="0"/>
              <a:buChar char="•"/>
            </a:pPr>
            <a:r>
              <a:rPr lang="en-US" sz="1200" b="0" dirty="0">
                <a:solidFill>
                  <a:schemeClr val="tx1"/>
                </a:solidFill>
                <a:hlinkClick r:id="rId3"/>
              </a:rPr>
              <a:t>25/0442r3</a:t>
            </a:r>
            <a:r>
              <a:rPr lang="en-US" sz="1200" b="0" dirty="0">
                <a:solidFill>
                  <a:schemeClr val="tx1"/>
                </a:solidFill>
              </a:rPr>
              <a:t> CC50 CR on Trigger Frame Part 1				Alice Chen			 [29C SP]</a:t>
            </a:r>
          </a:p>
          <a:p>
            <a:pPr>
              <a:buFont typeface="Arial" panose="020B0604020202020204" pitchFamily="34" charset="0"/>
              <a:buChar char="•"/>
            </a:pPr>
            <a:r>
              <a:rPr lang="en-US" sz="1200" b="0" dirty="0">
                <a:solidFill>
                  <a:schemeClr val="tx1"/>
                </a:solidFill>
                <a:hlinkClick r:id="rId4"/>
              </a:rPr>
              <a:t>25/0634r1</a:t>
            </a:r>
            <a:r>
              <a:rPr lang="en-US" sz="1200" b="0" dirty="0">
                <a:solidFill>
                  <a:schemeClr val="tx1"/>
                </a:solidFill>
              </a:rPr>
              <a:t> Joint PDT CR Trigger Frame Format Part 3		Alice Chen			 [16C SP]</a:t>
            </a:r>
          </a:p>
          <a:p>
            <a:pPr>
              <a:buFont typeface="Arial" panose="020B0604020202020204" pitchFamily="34" charset="0"/>
              <a:buChar char="•"/>
            </a:pPr>
            <a:r>
              <a:rPr lang="en-US" sz="1200" b="0" dirty="0">
                <a:solidFill>
                  <a:schemeClr val="tx1"/>
                </a:solidFill>
                <a:hlinkClick r:id="rId5"/>
              </a:rPr>
              <a:t>25/0635r1</a:t>
            </a:r>
            <a:r>
              <a:rPr lang="en-US" sz="1200" b="0" dirty="0">
                <a:solidFill>
                  <a:schemeClr val="tx1"/>
                </a:solidFill>
              </a:rPr>
              <a:t> Joint PDT CR Trigger Frame Format Part 4		Alice Chen			 [72C SP]</a:t>
            </a:r>
          </a:p>
          <a:p>
            <a:pPr>
              <a:buFont typeface="Arial" panose="020B0604020202020204" pitchFamily="34" charset="0"/>
              <a:buChar char="•"/>
            </a:pPr>
            <a:r>
              <a:rPr lang="en-US" sz="1200" b="0" dirty="0">
                <a:solidFill>
                  <a:schemeClr val="tx1"/>
                </a:solidFill>
                <a:hlinkClick r:id="rId6"/>
              </a:rPr>
              <a:t>25/0636r3</a:t>
            </a:r>
            <a:r>
              <a:rPr lang="en-US" sz="1200" b="0" dirty="0">
                <a:solidFill>
                  <a:schemeClr val="tx1"/>
                </a:solidFill>
              </a:rPr>
              <a:t> Joint PDT CR Trigger Frame Format Part 5		Alice Chen			 [16C SP]</a:t>
            </a:r>
          </a:p>
          <a:p>
            <a:pPr>
              <a:buFont typeface="Arial" panose="020B0604020202020204" pitchFamily="34" charset="0"/>
              <a:buChar char="•"/>
            </a:pPr>
            <a:r>
              <a:rPr lang="en-US" sz="1200" b="0" dirty="0">
                <a:solidFill>
                  <a:schemeClr val="tx1"/>
                </a:solidFill>
                <a:hlinkClick r:id="rId7"/>
              </a:rPr>
              <a:t>25/0637r3</a:t>
            </a:r>
            <a:r>
              <a:rPr lang="en-US" sz="1200" b="0" dirty="0">
                <a:solidFill>
                  <a:schemeClr val="tx1"/>
                </a:solidFill>
              </a:rPr>
              <a:t> Joint PDT CR Trigger Frame Format Part 6		Alice Chen			 [14C SP]</a:t>
            </a:r>
          </a:p>
          <a:p>
            <a:pPr>
              <a:buFont typeface="Arial" panose="020B0604020202020204" pitchFamily="34" charset="0"/>
              <a:buChar char="•"/>
            </a:pPr>
            <a:r>
              <a:rPr lang="en-US" sz="1200" b="0" dirty="0">
                <a:solidFill>
                  <a:schemeClr val="tx1"/>
                </a:solidFill>
                <a:hlinkClick r:id="rId8"/>
              </a:rPr>
              <a:t>25/0646r4</a:t>
            </a:r>
            <a:r>
              <a:rPr lang="en-US" sz="1200" b="0" dirty="0">
                <a:solidFill>
                  <a:schemeClr val="tx1"/>
                </a:solidFill>
              </a:rPr>
              <a:t> CR for Clause 3.2						Xiaofei WANG		 [11C SP]</a:t>
            </a:r>
          </a:p>
          <a:p>
            <a:pPr>
              <a:buFont typeface="Arial" panose="020B0604020202020204" pitchFamily="34" charset="0"/>
              <a:buChar char="•"/>
            </a:pPr>
            <a:r>
              <a:rPr lang="en-US" sz="1200" b="0" dirty="0">
                <a:solidFill>
                  <a:schemeClr val="tx1"/>
                </a:solidFill>
                <a:hlinkClick r:id="rId9"/>
              </a:rPr>
              <a:t>25/0717r4</a:t>
            </a:r>
            <a:r>
              <a:rPr lang="en-US" sz="1200" b="0" dirty="0">
                <a:solidFill>
                  <a:schemeClr val="tx1"/>
                </a:solidFill>
              </a:rPr>
              <a:t> PDT JOINT Abbreviations and Acronyms  		Akira Kishida		 	[5C SP]</a:t>
            </a:r>
          </a:p>
          <a:p>
            <a:pPr>
              <a:buFont typeface="Arial" panose="020B0604020202020204" pitchFamily="34" charset="0"/>
              <a:buChar char="•"/>
            </a:pPr>
            <a:r>
              <a:rPr lang="en-US" sz="1200" b="0" dirty="0">
                <a:solidFill>
                  <a:schemeClr val="tx1"/>
                </a:solidFill>
                <a:hlinkClick r:id="rId10"/>
              </a:rPr>
              <a:t>25/0773r1</a:t>
            </a:r>
            <a:r>
              <a:rPr lang="en-US" sz="1200" b="0" dirty="0">
                <a:solidFill>
                  <a:schemeClr val="tx1"/>
                </a:solidFill>
              </a:rPr>
              <a:t> CR-Joint </a:t>
            </a:r>
            <a:r>
              <a:rPr lang="en-US" sz="1200" b="0" dirty="0" err="1">
                <a:solidFill>
                  <a:schemeClr val="tx1"/>
                </a:solidFill>
              </a:rPr>
              <a:t>CIDs_in</a:t>
            </a:r>
            <a:r>
              <a:rPr lang="en-US" sz="1200" b="0" dirty="0">
                <a:solidFill>
                  <a:schemeClr val="tx1"/>
                </a:solidFill>
              </a:rPr>
              <a:t> 9.3.1.19NDPA frame format		Juan Fang			 [7C SP]</a:t>
            </a:r>
          </a:p>
          <a:p>
            <a:pPr>
              <a:buFont typeface="Arial" panose="020B0604020202020204" pitchFamily="34" charset="0"/>
              <a:buChar char="•"/>
            </a:pPr>
            <a:r>
              <a:rPr lang="en-US" sz="1200" b="0" dirty="0">
                <a:hlinkClick r:id="rId11"/>
              </a:rPr>
              <a:t>25/0707r2</a:t>
            </a:r>
            <a:r>
              <a:rPr lang="en-US" sz="1200" b="0" dirty="0"/>
              <a:t> CC50 CR for clause 6 part 2				Yan Li			 	[11C]</a:t>
            </a:r>
          </a:p>
          <a:p>
            <a:pPr>
              <a:buFont typeface="Arial" panose="020B0604020202020204" pitchFamily="34" charset="0"/>
              <a:buChar char="•"/>
            </a:pPr>
            <a:r>
              <a:rPr lang="en-US" sz="1200" b="0" dirty="0">
                <a:hlinkClick r:id="rId12"/>
              </a:rPr>
              <a:t>25/0852r0</a:t>
            </a:r>
            <a:r>
              <a:rPr lang="en-US" sz="1200" b="0" dirty="0"/>
              <a:t> CC50 CR for MIB						Yan Li			 	[13C]</a:t>
            </a:r>
          </a:p>
          <a:p>
            <a:pPr>
              <a:buFont typeface="Arial" panose="020B0604020202020204" pitchFamily="34" charset="0"/>
              <a:buChar char="•"/>
            </a:pPr>
            <a:r>
              <a:rPr lang="en-US" sz="1200" b="0" dirty="0">
                <a:solidFill>
                  <a:srgbClr val="FF0000"/>
                </a:solidFill>
                <a:hlinkClick r:id="rId13"/>
              </a:rPr>
              <a:t>25/0633r0</a:t>
            </a:r>
            <a:r>
              <a:rPr lang="en-US" sz="1200" b="0" dirty="0"/>
              <a:t> Joint PDT CR Trigger Frame Format Part 2		Alice Chen			 [93C]</a:t>
            </a:r>
          </a:p>
          <a:p>
            <a:pPr>
              <a:buFont typeface="Arial" panose="020B0604020202020204" pitchFamily="34" charset="0"/>
              <a:buChar char="•"/>
            </a:pPr>
            <a:r>
              <a:rPr lang="en-US" sz="1200" b="0" dirty="0">
                <a:solidFill>
                  <a:schemeClr val="tx1"/>
                </a:solidFill>
                <a:hlinkClick r:id="rId14"/>
              </a:rPr>
              <a:t>25/0657r0</a:t>
            </a:r>
            <a:r>
              <a:rPr lang="en-US" sz="1200" b="0" dirty="0">
                <a:solidFill>
                  <a:schemeClr val="tx1"/>
                </a:solidFill>
              </a:rPr>
              <a:t> CR for Clause 3.2-part 2					Xiaofei WANG		 [20C]</a:t>
            </a:r>
          </a:p>
          <a:p>
            <a:pPr>
              <a:buFont typeface="Arial" panose="020B0604020202020204" pitchFamily="34" charset="0"/>
              <a:buChar char="•"/>
            </a:pPr>
            <a:endParaRPr lang="en-GB" sz="1200" dirty="0">
              <a:solidFill>
                <a:schemeClr val="bg1">
                  <a:lumMod val="65000"/>
                </a:schemeClr>
              </a:solidFill>
            </a:endParaRPr>
          </a:p>
          <a:p>
            <a:pPr>
              <a:buFont typeface="Arial" panose="020B0604020202020204" pitchFamily="34" charset="0"/>
              <a:buChar char="•"/>
            </a:pPr>
            <a:endParaRPr lang="en-US" sz="1200" b="0" dirty="0"/>
          </a:p>
          <a:p>
            <a:endParaRPr lang="en-US" sz="2000" dirty="0"/>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TGbn Editor’s Report</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CAD: </a:t>
            </a:r>
            <a:r>
              <a:rPr lang="fr-FR" sz="1600" b="0" dirty="0">
                <a:hlinkClick r:id="rId2"/>
              </a:rPr>
              <a:t>25/0847</a:t>
            </a:r>
            <a:r>
              <a:rPr lang="fr-FR" sz="1600" b="0" dirty="0"/>
              <a:t> TGbn Coexistence </a:t>
            </a:r>
            <a:r>
              <a:rPr lang="fr-FR" sz="1600" b="0" dirty="0" err="1"/>
              <a:t>Assessment</a:t>
            </a:r>
            <a:r>
              <a:rPr lang="fr-FR" sz="1600" b="0" dirty="0"/>
              <a:t> Document	Sigurd Schelstraete [15’]</a:t>
            </a:r>
            <a:endParaRPr lang="en-GB" sz="1600" b="0" dirty="0"/>
          </a:p>
          <a:p>
            <a:pPr>
              <a:buFont typeface="Arial" panose="020B0604020202020204" pitchFamily="34" charset="0"/>
              <a:buChar char="•"/>
            </a:pPr>
            <a:r>
              <a:rPr lang="en-GB" sz="1600" dirty="0"/>
              <a:t>Timeline: </a:t>
            </a:r>
            <a:r>
              <a:rPr lang="en-GB" sz="1600" b="0" dirty="0">
                <a:hlinkClick r:id="rId3"/>
              </a:rPr>
              <a:t>11-25/0926r0</a:t>
            </a:r>
            <a:r>
              <a:rPr lang="en-GB" sz="1600" b="0" dirty="0"/>
              <a:t> TGbn Timeline				Rubayet Shafin	      [30’]</a:t>
            </a:r>
          </a:p>
          <a:p>
            <a:pPr>
              <a:buFont typeface="Arial" panose="020B0604020202020204" pitchFamily="34" charset="0"/>
              <a:buChar char="•"/>
            </a:pPr>
            <a:r>
              <a:rPr lang="en-GB" sz="1600" dirty="0"/>
              <a:t>Motions: </a:t>
            </a:r>
            <a:r>
              <a:rPr lang="en-GB" sz="1600" dirty="0">
                <a:hlinkClick r:id="rId4"/>
              </a:rPr>
              <a:t>11-25/14r19</a:t>
            </a:r>
            <a:r>
              <a:rPr lang="en-GB" sz="1600" dirty="0"/>
              <a:t>	</a:t>
            </a:r>
          </a:p>
          <a:p>
            <a:pPr>
              <a:buFont typeface="Arial" panose="020B0604020202020204" pitchFamily="34" charset="0"/>
              <a:buChar char="•"/>
            </a:pPr>
            <a:r>
              <a:rPr lang="en-GB" sz="1600" dirty="0"/>
              <a:t>PDTs/CRs/Submissions</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July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94AF30-4F26-A6F3-A0ED-75D30334E5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62B1B2-96A5-A80E-6CCC-7C434A973DAC}"/>
              </a:ext>
            </a:extLst>
          </p:cNvPr>
          <p:cNvSpPr>
            <a:spLocks noGrp="1"/>
          </p:cNvSpPr>
          <p:nvPr>
            <p:ph type="title"/>
          </p:nvPr>
        </p:nvSpPr>
        <p:spPr>
          <a:xfrm>
            <a:off x="685800" y="685800"/>
            <a:ext cx="7770813" cy="1065213"/>
          </a:xfrm>
        </p:spPr>
        <p:txBody>
          <a:bodyPr/>
          <a:lstStyle/>
          <a:p>
            <a:r>
              <a:rPr lang="en-US" dirty="0"/>
              <a:t>Straw Polls </a:t>
            </a:r>
          </a:p>
        </p:txBody>
      </p:sp>
      <p:sp>
        <p:nvSpPr>
          <p:cNvPr id="10" name="Content Placeholder 9">
            <a:extLst>
              <a:ext uri="{FF2B5EF4-FFF2-40B4-BE49-F238E27FC236}">
                <a16:creationId xmlns:a16="http://schemas.microsoft.com/office/drawing/2014/main" id="{96DD5643-05D7-0102-5986-6A1DF336465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230665-EAA3-9083-E3CE-5CF3064F38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652020-C396-D635-D713-64593E251EF1}"/>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737B86F-585D-D02F-585B-806FD9F11FA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85043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BEB67C26-2899-1E5E-B7FB-DE0834D150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1265F6C5-C933-CB01-BAD5-3C0B7F8181E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56CAC599-A324-2076-1C08-4E78F2098B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0" name="Content Placeholder 9">
            <a:extLst>
              <a:ext uri="{FF2B5EF4-FFF2-40B4-BE49-F238E27FC236}">
                <a16:creationId xmlns:a16="http://schemas.microsoft.com/office/drawing/2014/main" id="{8772EFE4-209D-2B53-FDA5-85A062C8521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528F9-67C9-7B92-D727-07AF8256239B}"/>
              </a:ext>
            </a:extLst>
          </p:cNvPr>
          <p:cNvSpPr>
            <a:spLocks noGrp="1"/>
          </p:cNvSpPr>
          <p:nvPr>
            <p:ph type="title"/>
          </p:nvPr>
        </p:nvSpPr>
        <p:spPr/>
        <p:txBody>
          <a:bodyPr/>
          <a:lstStyle/>
          <a:p>
            <a:r>
              <a:rPr lang="en-US" dirty="0"/>
              <a:t>TGbn Timeline</a:t>
            </a:r>
          </a:p>
        </p:txBody>
      </p:sp>
      <p:sp>
        <p:nvSpPr>
          <p:cNvPr id="3" name="Content Placeholder 2">
            <a:extLst>
              <a:ext uri="{FF2B5EF4-FFF2-40B4-BE49-F238E27FC236}">
                <a16:creationId xmlns:a16="http://schemas.microsoft.com/office/drawing/2014/main" id="{E0524288-D8F0-01E2-6A4A-16164C730EC7}"/>
              </a:ext>
            </a:extLst>
          </p:cNvPr>
          <p:cNvSpPr>
            <a:spLocks noGrp="1"/>
          </p:cNvSpPr>
          <p:nvPr>
            <p:ph idx="1"/>
          </p:nvPr>
        </p:nvSpPr>
        <p:spPr/>
        <p:txBody>
          <a:bodyPr/>
          <a:lstStyle/>
          <a:p>
            <a:pPr>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71FA9B96-96FF-6BAA-D140-47694985F85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CD4E708-A417-294B-AB06-95D4697C5D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F1DACA9-810F-ACE9-F81E-5232BA364D7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877909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July 2025</a:t>
            </a:r>
          </a:p>
        </p:txBody>
      </p:sp>
      <p:sp>
        <p:nvSpPr>
          <p:cNvPr id="10" name="Content Placeholder 9">
            <a:extLst>
              <a:ext uri="{FF2B5EF4-FFF2-40B4-BE49-F238E27FC236}">
                <a16:creationId xmlns:a16="http://schemas.microsoft.com/office/drawing/2014/main" id="{B914A984-B122-AEBD-89FC-1D96D7AB16F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255620</TotalTime>
  <Words>9306</Words>
  <Application>Microsoft Office PowerPoint</Application>
  <PresentationFormat>On-screen Show (4:3)</PresentationFormat>
  <Paragraphs>1408</Paragraphs>
  <Slides>65</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5"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2025 Meeting Agenda</vt:lpstr>
      <vt:lpstr>IEEE 802.11 TGbn: Enhancements for Ultra High Reliability (UHR) WLAN Task Group</vt:lpstr>
      <vt:lpstr>Registration for the May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PDT/CR Submissions List 8</vt:lpstr>
      <vt:lpstr>PDT/CR Submissions List 8</vt:lpstr>
      <vt:lpstr>Submissions List 1</vt:lpstr>
      <vt:lpstr>Pending SPs 1</vt:lpstr>
      <vt:lpstr>Monday Joint Agenda–AM2</vt:lpstr>
      <vt:lpstr>Announcements</vt:lpstr>
      <vt:lpstr>Summary from March F2F meeting</vt:lpstr>
      <vt:lpstr>Approve TG Minutes</vt:lpstr>
      <vt:lpstr>PDTs/CRs/Submissions</vt:lpstr>
      <vt:lpstr>Monday PHY Agenda–PM1</vt:lpstr>
      <vt:lpstr>Monday PHY Agenda–PM1-Cont</vt:lpstr>
      <vt:lpstr>Monday MAC Agenda–PM1</vt:lpstr>
      <vt:lpstr>Tuesday MAC Agenda–AM1</vt:lpstr>
      <vt:lpstr>Tuesday PHY Agenda–AM2</vt:lpstr>
      <vt:lpstr>Tuesday MAC Agenda–AM2</vt:lpstr>
      <vt:lpstr>Tuesday PHY Agenda–PM2</vt:lpstr>
      <vt:lpstr>Tuesday MAC Agenda–PM2</vt:lpstr>
      <vt:lpstr>Wednesday PHY Agenda–AM1</vt:lpstr>
      <vt:lpstr>Wednesday MAC Agenda–AM1</vt:lpstr>
      <vt:lpstr>Wednesday PHY Agenda–AM2</vt:lpstr>
      <vt:lpstr>Wednesday MAC Agenda–AM2</vt:lpstr>
      <vt:lpstr>Wednesday PHY Agenda–PM2</vt:lpstr>
      <vt:lpstr>Wednesday MAC Agenda–PM2</vt:lpstr>
      <vt:lpstr>Thursday PHY Agenda–AM1</vt:lpstr>
      <vt:lpstr>Thursday PHY Agenda–AM1 – Part 2</vt:lpstr>
      <vt:lpstr>Thursday MAC Agenda–AM1</vt:lpstr>
      <vt:lpstr>Thursday Joint Agenda–AM2</vt:lpstr>
      <vt:lpstr>PDTs/CRs/Submissions</vt:lpstr>
      <vt:lpstr>Thursday Joint Agenda–PM2</vt:lpstr>
      <vt:lpstr>Straw Polls </vt:lpstr>
      <vt:lpstr>Motions</vt:lpstr>
      <vt:lpstr>PDTs/CRs/Submissions</vt:lpstr>
      <vt:lpstr>Teleconference Plan</vt:lpstr>
      <vt:lpstr>Ad-hoc Plan </vt:lpstr>
      <vt:lpstr>TGbn Timeline</vt:lpstr>
      <vt:lpstr>TGbn Timeline And Status</vt:lpstr>
      <vt:lpstr>Goals for July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2025-05-15T08:18:04Z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