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95" r:id="rId52"/>
    <p:sldId id="1581" r:id="rId53"/>
    <p:sldId id="1508" r:id="rId54"/>
    <p:sldId id="1593" r:id="rId55"/>
    <p:sldId id="356" r:id="rId56"/>
    <p:sldId id="1390" r:id="rId57"/>
    <p:sldId id="1424" r:id="rId58"/>
    <p:sldId id="997" r:id="rId59"/>
    <p:sldId id="1564" r:id="rId60"/>
    <p:sldId id="1592" r:id="rId61"/>
    <p:sldId id="362" r:id="rId62"/>
    <p:sldId id="1494" r:id="rId63"/>
    <p:sldId id="1034" r:id="rId64"/>
    <p:sldId id="323"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354" dt="2025-05-15T05:04:05.7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5T05:03:45.636" v="4622" actId="20577"/>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modSp mod">
        <pc:chgData name="Alfred Asterjadhi" userId="39de57b9-85c0-4fd1-aaac-8ca2b6560ad0" providerId="ADAL" clId="{A86734D3-8E7C-42BC-9DE3-F10657D3ECDA}" dt="2025-05-13T01:32:23.303" v="3597"/>
        <pc:sldMkLst>
          <pc:docMk/>
          <pc:sldMk cId="3930036297" sldId="356"/>
        </pc:sldMkLst>
        <pc:spChg chg="mod">
          <ac:chgData name="Alfred Asterjadhi" userId="39de57b9-85c0-4fd1-aaac-8ca2b6560ad0" providerId="ADAL" clId="{A86734D3-8E7C-42BC-9DE3-F10657D3ECDA}" dt="2025-05-13T01:32:23.303" v="3597"/>
          <ac:spMkLst>
            <pc:docMk/>
            <pc:sldMk cId="3930036297" sldId="356"/>
            <ac:spMk id="3" creationId="{DFB0BA47-D7B6-4F95-932E-A7AA615BC440}"/>
          </ac:spMkLst>
        </pc:sp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3T01:28:03.509" v="3541" actId="404"/>
        <pc:sldMkLst>
          <pc:docMk/>
          <pc:sldMk cId="517676318" sldId="1508"/>
        </pc:sldMkLst>
        <pc:spChg chg="mod">
          <ac:chgData name="Alfred Asterjadhi" userId="39de57b9-85c0-4fd1-aaac-8ca2b6560ad0" providerId="ADAL" clId="{A86734D3-8E7C-42BC-9DE3-F10657D3ECDA}" dt="2025-05-13T01:27:21.907" v="3512" actId="6549"/>
          <ac:spMkLst>
            <pc:docMk/>
            <pc:sldMk cId="517676318" sldId="1508"/>
            <ac:spMk id="2" creationId="{4ACAE496-1DCD-96C9-3EE6-5AB1314BF403}"/>
          </ac:spMkLst>
        </pc:spChg>
        <pc:spChg chg="mod">
          <ac:chgData name="Alfred Asterjadhi" userId="39de57b9-85c0-4fd1-aaac-8ca2b6560ad0" providerId="ADAL" clId="{A86734D3-8E7C-42BC-9DE3-F10657D3ECDA}" dt="2025-05-13T01:28:03.509" v="3541" actId="404"/>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5T04:00:58.829" v="4370" actId="20577"/>
        <pc:sldMkLst>
          <pc:docMk/>
          <pc:sldMk cId="626251860" sldId="1570"/>
        </pc:sldMkLst>
        <pc:spChg chg="mod">
          <ac:chgData name="Alfred Asterjadhi" userId="39de57b9-85c0-4fd1-aaac-8ca2b6560ad0" providerId="ADAL" clId="{A86734D3-8E7C-42BC-9DE3-F10657D3ECDA}" dt="2025-05-14T02:26:52.167" v="3776" actId="13926"/>
          <ac:spMkLst>
            <pc:docMk/>
            <pc:sldMk cId="626251860" sldId="1570"/>
            <ac:spMk id="2" creationId="{11E06F0E-B689-5AEF-FF92-B1BC4FF696EA}"/>
          </ac:spMkLst>
        </pc:spChg>
        <pc:spChg chg="mod">
          <ac:chgData name="Alfred Asterjadhi" userId="39de57b9-85c0-4fd1-aaac-8ca2b6560ad0" providerId="ADAL" clId="{A86734D3-8E7C-42BC-9DE3-F10657D3ECDA}" dt="2025-05-15T04:00:58.829" v="4370" actId="20577"/>
          <ac:spMkLst>
            <pc:docMk/>
            <pc:sldMk cId="626251860" sldId="1570"/>
            <ac:spMk id="3" creationId="{F675B243-19F9-9016-6567-E0355025AB44}"/>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pChg chg="mod">
          <ac:chgData name="Alfred Asterjadhi" userId="39de57b9-85c0-4fd1-aaac-8ca2b6560ad0" providerId="ADAL" clId="{A86734D3-8E7C-42BC-9DE3-F10657D3ECDA}" dt="2025-05-14T02:01:03.286" v="3704"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4T02:07:26.642" v="3724"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pChg chg="mod">
          <ac:chgData name="Alfred Asterjadhi" userId="39de57b9-85c0-4fd1-aaac-8ca2b6560ad0" providerId="ADAL" clId="{A86734D3-8E7C-42BC-9DE3-F10657D3ECDA}" dt="2025-05-14T02:24:55.447" v="3760" actId="13926"/>
          <ac:spMkLst>
            <pc:docMk/>
            <pc:sldMk cId="1350880598" sldId="1572"/>
            <ac:spMk id="2" creationId="{032CBAE5-05DC-2953-5664-7B1E2808275C}"/>
          </ac:spMkLst>
        </pc:spChg>
        <pc:spChg chg="mod">
          <ac:chgData name="Alfred Asterjadhi" userId="39de57b9-85c0-4fd1-aaac-8ca2b6560ad0" providerId="ADAL" clId="{A86734D3-8E7C-42BC-9DE3-F10657D3ECDA}" dt="2025-05-14T02:25:39.500" v="3766" actId="20577"/>
          <ac:spMkLst>
            <pc:docMk/>
            <pc:sldMk cId="1350880598" sldId="1572"/>
            <ac:spMk id="3" creationId="{A48CC64C-6160-07EC-4ACD-F0832DE7BDCB}"/>
          </ac:spMkLst>
        </pc:spChg>
      </pc:sldChg>
      <pc:sldChg chg="addSp modSp mod">
        <pc:chgData name="Alfred Asterjadhi" userId="39de57b9-85c0-4fd1-aaac-8ca2b6560ad0" providerId="ADAL" clId="{A86734D3-8E7C-42BC-9DE3-F10657D3ECDA}" dt="2025-05-14T02:07:46.048" v="3727" actId="20577"/>
        <pc:sldMkLst>
          <pc:docMk/>
          <pc:sldMk cId="3671381192" sldId="1573"/>
        </pc:sldMkLst>
        <pc:spChg chg="mod">
          <ac:chgData name="Alfred Asterjadhi" userId="39de57b9-85c0-4fd1-aaac-8ca2b6560ad0" providerId="ADAL" clId="{A86734D3-8E7C-42BC-9DE3-F10657D3ECDA}" dt="2025-05-14T02:06:50.602" v="3718"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4T02:07:46.048" v="3727"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5T04:24:44.761" v="4428"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pChg chg="mod">
          <ac:chgData name="Alfred Asterjadhi" userId="39de57b9-85c0-4fd1-aaac-8ca2b6560ad0" providerId="ADAL" clId="{A86734D3-8E7C-42BC-9DE3-F10657D3ECDA}" dt="2025-05-15T04:24:44.761" v="4428" actId="20577"/>
          <ac:spMkLst>
            <pc:docMk/>
            <pc:sldMk cId="1970120470" sldId="1574"/>
            <ac:spMk id="3" creationId="{DD87AE22-3935-F555-B51F-E0A7AABDAFE9}"/>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pChg chg="mod">
          <ac:chgData name="Alfred Asterjadhi" userId="39de57b9-85c0-4fd1-aaac-8ca2b6560ad0" providerId="ADAL" clId="{A86734D3-8E7C-42BC-9DE3-F10657D3ECDA}" dt="2025-05-15T04:00:44.665" v="4368"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4T12:33:44.144" v="4231" actId="20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4T11:56:06.786" v="4190" actId="207"/>
        <pc:sldMkLst>
          <pc:docMk/>
          <pc:sldMk cId="1286035737" sldId="1576"/>
        </pc:sldMkLst>
        <pc:spChg chg="mod">
          <ac:chgData name="Alfred Asterjadhi" userId="39de57b9-85c0-4fd1-aaac-8ca2b6560ad0" providerId="ADAL" clId="{A86734D3-8E7C-42BC-9DE3-F10657D3ECDA}" dt="2025-05-14T11:55:04.642" v="4179"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4T11:56:06.786" v="4190" actId="207"/>
          <ac:spMkLst>
            <pc:docMk/>
            <pc:sldMk cId="1286035737" sldId="1576"/>
            <ac:spMk id="3" creationId="{D8AD0C19-1CC4-F04A-A94B-2DDB8A4F044B}"/>
          </ac:spMkLst>
        </pc:spChg>
      </pc:sldChg>
      <pc:sldChg chg="addSp modSp mod">
        <pc:chgData name="Alfred Asterjadhi" userId="39de57b9-85c0-4fd1-aaac-8ca2b6560ad0" providerId="ADAL" clId="{A86734D3-8E7C-42BC-9DE3-F10657D3ECDA}" dt="2025-05-14T12:34:23.762" v="4234" actId="207"/>
        <pc:sldMkLst>
          <pc:docMk/>
          <pc:sldMk cId="1589487799" sldId="1577"/>
        </pc:sldMkLst>
        <pc:spChg chg="mod">
          <ac:chgData name="Alfred Asterjadhi" userId="39de57b9-85c0-4fd1-aaac-8ca2b6560ad0" providerId="ADAL" clId="{A86734D3-8E7C-42BC-9DE3-F10657D3ECDA}" dt="2025-05-14T12:33:03.979" v="4229" actId="13926"/>
          <ac:spMkLst>
            <pc:docMk/>
            <pc:sldMk cId="1589487799" sldId="1577"/>
            <ac:spMk id="2" creationId="{06E37DFB-60C2-16E5-662A-31C8C6DB5C39}"/>
          </ac:spMkLst>
        </pc:spChg>
        <pc:spChg chg="mod">
          <ac:chgData name="Alfred Asterjadhi" userId="39de57b9-85c0-4fd1-aaac-8ca2b6560ad0" providerId="ADAL" clId="{A86734D3-8E7C-42BC-9DE3-F10657D3ECDA}" dt="2025-05-14T12:34:23.762" v="4234" actId="207"/>
          <ac:spMkLst>
            <pc:docMk/>
            <pc:sldMk cId="1589487799" sldId="1577"/>
            <ac:spMk id="3" creationId="{07A442A6-0FD0-5E4E-2006-567EAD5CBB6C}"/>
          </ac:spMkLst>
        </pc:spChg>
      </pc:sldChg>
      <pc:sldChg chg="addSp modSp mod">
        <pc:chgData name="Alfred Asterjadhi" userId="39de57b9-85c0-4fd1-aaac-8ca2b6560ad0" providerId="ADAL" clId="{A86734D3-8E7C-42BC-9DE3-F10657D3ECDA}" dt="2025-05-15T04:00:36.162" v="4367" actId="207"/>
        <pc:sldMkLst>
          <pc:docMk/>
          <pc:sldMk cId="2852101528" sldId="1578"/>
        </pc:sldMkLst>
        <pc:spChg chg="mod">
          <ac:chgData name="Alfred Asterjadhi" userId="39de57b9-85c0-4fd1-aaac-8ca2b6560ad0" providerId="ADAL" clId="{A86734D3-8E7C-42BC-9DE3-F10657D3ECDA}" dt="2025-05-15T04:00:27.667" v="4365" actId="13926"/>
          <ac:spMkLst>
            <pc:docMk/>
            <pc:sldMk cId="2852101528" sldId="1578"/>
            <ac:spMk id="2" creationId="{897D2091-538C-D501-3774-4694A2E7B5FA}"/>
          </ac:spMkLst>
        </pc:spChg>
        <pc:spChg chg="mod">
          <ac:chgData name="Alfred Asterjadhi" userId="39de57b9-85c0-4fd1-aaac-8ca2b6560ad0" providerId="ADAL" clId="{A86734D3-8E7C-42BC-9DE3-F10657D3ECDA}" dt="2025-05-15T04:00:36.162" v="4367" actId="207"/>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5T04:00:23.047" v="4364" actId="207"/>
        <pc:sldMkLst>
          <pc:docMk/>
          <pc:sldMk cId="1581866778" sldId="1579"/>
        </pc:sldMkLst>
        <pc:spChg chg="mod">
          <ac:chgData name="Alfred Asterjadhi" userId="39de57b9-85c0-4fd1-aaac-8ca2b6560ad0" providerId="ADAL" clId="{A86734D3-8E7C-42BC-9DE3-F10657D3ECDA}" dt="2025-05-15T03:59:02.248" v="4353" actId="13926"/>
          <ac:spMkLst>
            <pc:docMk/>
            <pc:sldMk cId="1581866778" sldId="1579"/>
            <ac:spMk id="2" creationId="{BFE04D6A-6930-EFDB-1711-D7EEEDB9819E}"/>
          </ac:spMkLst>
        </pc:spChg>
        <pc:spChg chg="mod">
          <ac:chgData name="Alfred Asterjadhi" userId="39de57b9-85c0-4fd1-aaac-8ca2b6560ad0" providerId="ADAL" clId="{A86734D3-8E7C-42BC-9DE3-F10657D3ECDA}" dt="2025-05-15T04:00:23.047" v="4364" actId="207"/>
          <ac:spMkLst>
            <pc:docMk/>
            <pc:sldMk cId="1581866778" sldId="1579"/>
            <ac:spMk id="3" creationId="{638DBF7C-24F6-3836-28D0-4617045744F5}"/>
          </ac:spMkLst>
        </pc:spChg>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pChg chg="mod">
          <ac:chgData name="Alfred Asterjadhi" userId="39de57b9-85c0-4fd1-aaac-8ca2b6560ad0" providerId="ADAL" clId="{A86734D3-8E7C-42BC-9DE3-F10657D3ECDA}" dt="2025-05-15T04:02:44.816" v="4371" actId="13926"/>
          <ac:spMkLst>
            <pc:docMk/>
            <pc:sldMk cId="1207911239" sldId="1581"/>
            <ac:spMk id="2" creationId="{3FAEF516-B3B0-0ED3-59E4-C67E3F2AC51E}"/>
          </ac:spMkLst>
        </pc:spChg>
        <pc:spChg chg="mod">
          <ac:chgData name="Alfred Asterjadhi" userId="39de57b9-85c0-4fd1-aaac-8ca2b6560ad0" providerId="ADAL" clId="{A86734D3-8E7C-42BC-9DE3-F10657D3ECDA}" dt="2025-05-15T04:55:23.997" v="4619"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4T04:17:25.472" v="4126" actId="13926"/>
        <pc:sldMkLst>
          <pc:docMk/>
          <pc:sldMk cId="3786714045" sldId="1591"/>
        </pc:sldMkLst>
        <pc:spChg chg="mod">
          <ac:chgData name="Alfred Asterjadhi" userId="39de57b9-85c0-4fd1-aaac-8ca2b6560ad0" providerId="ADAL" clId="{A86734D3-8E7C-42BC-9DE3-F10657D3ECDA}" dt="2025-05-14T04:17:25.472" v="4126"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4T04:17:16.340" v="4124" actId="207"/>
          <ac:spMkLst>
            <pc:docMk/>
            <pc:sldMk cId="3786714045" sldId="1591"/>
            <ac:spMk id="3" creationId="{D3DFCAFB-0624-D816-0D9B-81657F002A21}"/>
          </ac:spMkLst>
        </pc:spChg>
      </pc:sldChg>
      <pc:sldChg chg="modSp new mod">
        <pc:chgData name="Alfred Asterjadhi" userId="39de57b9-85c0-4fd1-aaac-8ca2b6560ad0" providerId="ADAL" clId="{A86734D3-8E7C-42BC-9DE3-F10657D3ECDA}" dt="2025-05-12T14:55:08.772" v="3126" actId="404"/>
        <pc:sldMkLst>
          <pc:docMk/>
          <pc:sldMk cId="3287790964" sldId="1592"/>
        </pc:sldMkLst>
        <pc:spChg chg="mod">
          <ac:chgData name="Alfred Asterjadhi" userId="39de57b9-85c0-4fd1-aaac-8ca2b6560ad0" providerId="ADAL" clId="{A86734D3-8E7C-42BC-9DE3-F10657D3ECDA}" dt="2025-05-12T14:54:50.223" v="3100" actId="20577"/>
          <ac:spMkLst>
            <pc:docMk/>
            <pc:sldMk cId="3287790964" sldId="1592"/>
            <ac:spMk id="2" creationId="{DA4528F9-67C9-7B92-D727-07AF8256239B}"/>
          </ac:spMkLst>
        </pc:spChg>
        <pc:spChg chg="mod">
          <ac:chgData name="Alfred Asterjadhi" userId="39de57b9-85c0-4fd1-aaac-8ca2b6560ad0" providerId="ADAL" clId="{A86734D3-8E7C-42BC-9DE3-F10657D3ECDA}" dt="2025-05-12T14:55:08.772" v="3126" actId="404"/>
          <ac:spMkLst>
            <pc:docMk/>
            <pc:sldMk cId="3287790964" sldId="1592"/>
            <ac:spMk id="3" creationId="{E0524288-D8F0-01E2-6A4A-16164C730EC7}"/>
          </ac:spMkLst>
        </pc:spChg>
      </pc:sldChg>
      <pc:sldChg chg="modSp new mod">
        <pc:chgData name="Alfred Asterjadhi" userId="39de57b9-85c0-4fd1-aaac-8ca2b6560ad0" providerId="ADAL" clId="{A86734D3-8E7C-42BC-9DE3-F10657D3ECDA}" dt="2025-05-15T05:03:45.636" v="4622" actId="2057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5T05:03:45.636" v="4622" actId="20577"/>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pChg chg="mod">
          <ac:chgData name="Alfred Asterjadhi" userId="39de57b9-85c0-4fd1-aaac-8ca2b6560ad0" providerId="ADAL" clId="{A86734D3-8E7C-42BC-9DE3-F10657D3ECDA}" dt="2025-05-14T11:36:23.728" v="4143" actId="13926"/>
          <ac:spMkLst>
            <pc:docMk/>
            <pc:sldMk cId="3732976434" sldId="1594"/>
            <ac:spMk id="2" creationId="{8EB17808-4470-9417-8D81-6DD45F830541}"/>
          </ac:spMkLst>
        </pc:spChg>
        <pc:spChg chg="mod">
          <ac:chgData name="Alfred Asterjadhi" userId="39de57b9-85c0-4fd1-aaac-8ca2b6560ad0" providerId="ADAL" clId="{A86734D3-8E7C-42BC-9DE3-F10657D3ECDA}" dt="2025-05-14T11:55:26.616" v="4183" actId="207"/>
          <ac:spMkLst>
            <pc:docMk/>
            <pc:sldMk cId="3732976434" sldId="1594"/>
            <ac:spMk id="3" creationId="{2A133CFA-7934-B08E-32F4-03CE34BBF215}"/>
          </ac:spMkLst>
        </pc:spChg>
      </pc:sldChg>
      <pc:sldChg chg="modSp add mod">
        <pc:chgData name="Alfred Asterjadhi" userId="39de57b9-85c0-4fd1-aaac-8ca2b6560ad0" providerId="ADAL" clId="{A86734D3-8E7C-42BC-9DE3-F10657D3ECDA}" dt="2025-05-15T04:49:34.770" v="4610" actId="20577"/>
        <pc:sldMkLst>
          <pc:docMk/>
          <pc:sldMk cId="2011294212" sldId="1595"/>
        </pc:sldMkLst>
        <pc:spChg chg="mod">
          <ac:chgData name="Alfred Asterjadhi" userId="39de57b9-85c0-4fd1-aaac-8ca2b6560ad0" providerId="ADAL" clId="{A86734D3-8E7C-42BC-9DE3-F10657D3ECDA}" dt="2025-05-14T04:06:42.514" v="3993" actId="20577"/>
          <ac:spMkLst>
            <pc:docMk/>
            <pc:sldMk cId="2011294212" sldId="1595"/>
            <ac:spMk id="2" creationId="{48C6E1A1-69EA-9F4D-7106-5A7A770CA004}"/>
          </ac:spMkLst>
        </pc:spChg>
        <pc:spChg chg="mod">
          <ac:chgData name="Alfred Asterjadhi" userId="39de57b9-85c0-4fd1-aaac-8ca2b6560ad0" providerId="ADAL" clId="{A86734D3-8E7C-42BC-9DE3-F10657D3ECDA}" dt="2025-05-15T04:49:34.770" v="4610" actId="20577"/>
          <ac:spMkLst>
            <pc:docMk/>
            <pc:sldMk cId="2011294212" sldId="1595"/>
            <ac:spMk id="3" creationId="{C25EF2A3-C55E-C926-94B3-E2CE51CB0ED2}"/>
          </ac:spMkLst>
        </pc:spChg>
      </pc:sldChg>
      <pc:sldMasterChg chg="modSp mod">
        <pc:chgData name="Alfred Asterjadhi" userId="39de57b9-85c0-4fd1-aaac-8ca2b6560ad0" providerId="ADAL" clId="{A86734D3-8E7C-42BC-9DE3-F10657D3ECDA}" dt="2025-05-13T01:44:32.781" v="3634" actId="20577"/>
        <pc:sldMasterMkLst>
          <pc:docMk/>
          <pc:sldMasterMk cId="0" sldId="2147483648"/>
        </pc:sldMasterMkLst>
        <pc:spChg chg="mod">
          <ac:chgData name="Alfred Asterjadhi" userId="39de57b9-85c0-4fd1-aaac-8ca2b6560ad0" providerId="ADAL" clId="{A86734D3-8E7C-42BC-9DE3-F10657D3ECDA}" dt="2025-05-13T01:44:32.781" v="3634"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31-00-00bn-cr-for-38-3-15-9-6-user-specific-field-part-2-on-p802-11bn-d0-2.doc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86-00-00bn-cc50-cr-for-common-field-for-non-ofdma-transmission-and-co-bf-transmission.docx" TargetMode="External"/><Relationship Id="rId4" Type="http://schemas.openxmlformats.org/officeDocument/2006/relationships/hyperlink" Target="https://mentor.ieee.org/802.11/dcn/25/11-25-0725-01-00bn-cc50-cr-for-uhr-sig-user-specific-field-part-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54-00-00bn-pdt-phy-ofdm-modulation.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732-00-00bn-cc50-crs-related-to-tone-plan-for-drus.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2-01-00bn-cc50-cr-for-60-mhz-dru-tone-plan.doc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721-00-00bn-uhr-transmit-and-receiver-specification-for-new-mcss-follow-up.ppt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615-00-00bn-cc50-cr-on-timing-related-parameters.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538-02-00bn-cc50-cid-1780-discussion-on-npca-switch-back.docx" TargetMode="External"/><Relationship Id="rId3" Type="http://schemas.openxmlformats.org/officeDocument/2006/relationships/hyperlink" Target="https://mentor.ieee.org/802.11/dcn/25/11-25-0438-04-00bn-cc-d0-1-subclause-9-3-1-8-6.docx" TargetMode="External"/><Relationship Id="rId7" Type="http://schemas.openxmlformats.org/officeDocument/2006/relationships/hyperlink" Target="https://mentor.ieee.org/802.11/dcn/25/11-25-0627-06-00bn-cc50-cr-for-p-edca.docx" TargetMode="External"/><Relationship Id="rId2" Type="http://schemas.openxmlformats.org/officeDocument/2006/relationships/hyperlink" Target="https://mentor.ieee.org/802.11/dcn/25/11-25-0437-04-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00-12-00bn-pdt-mac-co-rtwt-signaling-and-protocol-aspects.docx" TargetMode="External"/><Relationship Id="rId11"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599-12-00bn-pdt-mac-mapc-signaling-and-protocol-aspects.docx" TargetMode="External"/><Relationship Id="rId10"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571-05-00bn-cr-mac-cc50-cids-1550-1551-and-1553.docx" TargetMode="External"/><Relationship Id="rId9"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754-00-00bn-pdt-phy-ofdm-modulation.docx" TargetMode="External"/><Relationship Id="rId7"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31-01-00bn-cr-for-38-3-15-9-6-user-specific-field-part-2-on-p802-11bn-d0-2.docx" TargetMode="External"/><Relationship Id="rId4" Type="http://schemas.openxmlformats.org/officeDocument/2006/relationships/hyperlink" Target="https://mentor.ieee.org/802.11/dcn/25/11-25-0615-00-00bn-cc50-cr-on-timing-related-parameters.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12"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11"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41-01-00bn-cc50-cr-for-a-mpdu-operation-in-a-uhr-ppdu.docx" TargetMode="External"/><Relationship Id="rId10"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640-02-00bn-cc50-cr-for-a-mpdu-9-7.docx" TargetMode="External"/><Relationship Id="rId9" Type="http://schemas.openxmlformats.org/officeDocument/2006/relationships/hyperlink" Target="https://mentor.ieee.org/802.11/dcn/25/11-25-0744-00-00bn-mac-pdt-cr-37-12-5-parameter-update.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13"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12"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755-00-00bn-pdt-mac-co-tdma-cr-cc50-part-2.docx" TargetMode="External"/><Relationship Id="rId13" Type="http://schemas.openxmlformats.org/officeDocument/2006/relationships/hyperlink" Target="https://mentor.ieee.org/802.11/dcn/25/11-25-0839-01-00bn-pdt-uhr-mu-operation.docx" TargetMode="External"/><Relationship Id="rId3" Type="http://schemas.openxmlformats.org/officeDocument/2006/relationships/hyperlink" Target="https://mentor.ieee.org/802.11/dcn/25/11-25-0713-05-00bn-pdt-mac-dso-follow-up.docx" TargetMode="External"/><Relationship Id="rId7" Type="http://schemas.openxmlformats.org/officeDocument/2006/relationships/hyperlink" Target="https://mentor.ieee.org/802.11/dcn/25/11-25-0688-00-00bn-cc50-cr-of-cid-710.docx" TargetMode="External"/><Relationship Id="rId12" Type="http://schemas.openxmlformats.org/officeDocument/2006/relationships/hyperlink" Target="https://mentor.ieee.org/802.11/dcn/25/11-25-0838-02-00bn-cc50-cr-for-a-mpdu-9-7-3-related-to-the-feedback-information.docx" TargetMode="External"/><Relationship Id="rId2" Type="http://schemas.openxmlformats.org/officeDocument/2006/relationships/hyperlink" Target="https://mentor.ieee.org/802.11/dcn/25/11-25-0676-02-00bn-cc50-cr-for-cid3866.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2-00bn-mac-pdt-cr-37-12-5-parameter-update.docx" TargetMode="External"/><Relationship Id="rId11"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27-10-00bn-cc50-cr-for-p-edca.docx" TargetMode="External"/><Relationship Id="rId10" Type="http://schemas.openxmlformats.org/officeDocument/2006/relationships/hyperlink" Target="https://mentor.ieee.org/802.11/dcn/25/11-25-0757-00-00bn-cc50-cr-for-cid-2697-spatial-reuse-for-npca-capable-stas.docx" TargetMode="External"/><Relationship Id="rId4" Type="http://schemas.openxmlformats.org/officeDocument/2006/relationships/hyperlink" Target="https://mentor.ieee.org/802.11/dcn/25/11-25-0736-05-00bn-pdt-cr-mac-on-seamless-roaming-part-2.docx" TargetMode="External"/><Relationship Id="rId9" Type="http://schemas.openxmlformats.org/officeDocument/2006/relationships/hyperlink" Target="https://mentor.ieee.org/802.11/dcn/25/11-25-0756-01-00bn-cc50-cr-for-cid-2693.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919-00-00bn-cc50-cid-resolutions-for-section-38-3-10.docx" TargetMode="External"/><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777-00-00bn-cr-phy-cc50-cids-in-subclause-38-3-25-receiver-specification-part2.docx" TargetMode="External"/><Relationship Id="rId12" Type="http://schemas.openxmlformats.org/officeDocument/2006/relationships/hyperlink" Target="https://mentor.ieee.org/802.11/dcn/25/11-25-0808-00-00bn-discussion-on-design-of-interference-mitigation-pilots-follow-up.pptx" TargetMode="External"/><Relationship Id="rId2" Type="http://schemas.openxmlformats.org/officeDocument/2006/relationships/hyperlink" Target="https://mentor.ieee.org/802.11/dcn/25/11-25-0725-01-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11" Type="http://schemas.openxmlformats.org/officeDocument/2006/relationships/hyperlink" Target="https://mentor.ieee.org/802.11/dcn/25/11-25-0739-00-00bn-on-interference-mitigation-pilots.pptx" TargetMode="External"/><Relationship Id="rId5" Type="http://schemas.openxmlformats.org/officeDocument/2006/relationships/hyperlink" Target="https://mentor.ieee.org/802.11/dcn/25/11-25-0721-00-00bn-uhr-transmit-and-receiver-specification-for-new-mcss-follow-up.pptx" TargetMode="External"/><Relationship Id="rId10" Type="http://schemas.openxmlformats.org/officeDocument/2006/relationships/hyperlink" Target="https://mentor.ieee.org/802.11/dcn/25/11-25-0927-00-00bn-cc50-cr-on-dru-in-38-3-2-1-group-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 Id="rId9" Type="http://schemas.openxmlformats.org/officeDocument/2006/relationships/hyperlink" Target="https://mentor.ieee.org/802.11/dcn/25/11-25-0881-00-00bn-cc50-cid-resolutions-for-section-38-1-part-3.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744-02-00bn-mac-pdt-cr-37-12-5-parameter-update.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627-10-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11" Type="http://schemas.openxmlformats.org/officeDocument/2006/relationships/hyperlink" Target="https://mentor.ieee.org/802.11/dcn/25/11-25-0621-00-00bn-resolution-to-cid-1023.docx" TargetMode="External"/><Relationship Id="rId5" Type="http://schemas.openxmlformats.org/officeDocument/2006/relationships/hyperlink" Target="https://mentor.ieee.org/802.11/dcn/25/11-25-0756-01-00bn-cc50-cr-for-cid-2693.docx" TargetMode="External"/><Relationship Id="rId10" Type="http://schemas.openxmlformats.org/officeDocument/2006/relationships/hyperlink" Target="https://mentor.ieee.org/802.11/dcn/25/11-25-0753-00-00bn-pdt-mac-on-seamless-roaming-part-3.docx" TargetMode="External"/><Relationship Id="rId4" Type="http://schemas.openxmlformats.org/officeDocument/2006/relationships/hyperlink" Target="https://mentor.ieee.org/802.11/dcn/25/11-25-0688-00-00bn-cc50-cr-of-cid-710.docx" TargetMode="External"/><Relationship Id="rId9" Type="http://schemas.openxmlformats.org/officeDocument/2006/relationships/hyperlink" Target="https://mentor.ieee.org/802.11/dcn/25/11-25-0839-01-00bn-pdt-uhr-mu-operation.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950-00-00bn-pdt-and-cr-for-stream-parser.docx" TargetMode="External"/><Relationship Id="rId13"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927-01-00bn-cc50-cr-on-dru-in-38-3-2-1-group-2.docx" TargetMode="External"/><Relationship Id="rId7" Type="http://schemas.openxmlformats.org/officeDocument/2006/relationships/hyperlink" Target="https://mentor.ieee.org/802.11/dcn/25/11-25-0823-00-00bn-cc50-cr-on-ueqm-cid-372-374.doc" TargetMode="External"/><Relationship Id="rId12"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884-02-00bn-cc50-cr-for-subclauses-38-3-9-and-38-3-8.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5-00-00bn-crs-on-new-mcss-for-subclause-38-5.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718-00-00bn-cr-cc50-phy-service-interface.docx" TargetMode="External"/><Relationship Id="rId10" Type="http://schemas.openxmlformats.org/officeDocument/2006/relationships/hyperlink" Target="https://mentor.ieee.org/802.11/dcn/25/11-25-0857-00-00bn-pdt-phy-plme.docx" TargetMode="External"/><Relationship Id="rId4" Type="http://schemas.openxmlformats.org/officeDocument/2006/relationships/hyperlink" Target="https://mentor.ieee.org/802.11/dcn/25/11-25-0615-00-00bn-cc50-cr-on-timing-related-parameters.docx" TargetMode="External"/><Relationship Id="rId9" Type="http://schemas.openxmlformats.org/officeDocument/2006/relationships/hyperlink" Target="https://mentor.ieee.org/802.11/dcn/25/11-25-0735-01-00bn-cc50-cr-for-cids-on-overhearing-obss-csi.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768-00-00bn-pdt-mac-and-cr-coordinated-beamforming-protocol.docx" TargetMode="External"/><Relationship Id="rId13" Type="http://schemas.openxmlformats.org/officeDocument/2006/relationships/hyperlink" Target="https://mentor.ieee.org/802.11/dcn/25/11-25-0908-00-00bn-cc50-cr-for-clause-9-4-2-aa2.docx" TargetMode="External"/><Relationship Id="rId3" Type="http://schemas.openxmlformats.org/officeDocument/2006/relationships/hyperlink" Target="https://mentor.ieee.org/802.11/dcn/25/11-25-0438-06-00bn-cc-d0-1-subclause-9-3-1-8-6.docx" TargetMode="External"/><Relationship Id="rId7" Type="http://schemas.openxmlformats.org/officeDocument/2006/relationships/hyperlink" Target="https://mentor.ieee.org/802.11/dcn/25/11-25-0766-00-00bn-pdt-mac-and-cr-coordinated-spatial-reuse-protocol.docx" TargetMode="External"/><Relationship Id="rId12" Type="http://schemas.openxmlformats.org/officeDocument/2006/relationships/hyperlink" Target="https://mentor.ieee.org/802.11/dcn/25/11-25-0907-00-00bn-cc50-cr-for-clause-9-4-2-aa1.docx" TargetMode="External"/><Relationship Id="rId2" Type="http://schemas.openxmlformats.org/officeDocument/2006/relationships/hyperlink" Target="https://mentor.ieee.org/802.11/dcn/25/11-25-0437-08-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04-00bn-pdt-uhr-mu-operation.docx" TargetMode="External"/><Relationship Id="rId11" Type="http://schemas.openxmlformats.org/officeDocument/2006/relationships/hyperlink" Target="https://mentor.ieee.org/802.11/dcn/25/11-25-0880-00-00bn-pdt-mac-on-l4s.docx" TargetMode="External"/><Relationship Id="rId5" Type="http://schemas.openxmlformats.org/officeDocument/2006/relationships/hyperlink" Target="https://mentor.ieee.org/802.11/dcn/25/11-25-0838-05-00bn-cc50-cr-for-a-mpdu-9-7-3-related-to-the-feedback-information.docx" TargetMode="External"/><Relationship Id="rId10" Type="http://schemas.openxmlformats.org/officeDocument/2006/relationships/hyperlink" Target="https://mentor.ieee.org/802.11/dcn/25/11-25-0503-04-00bn-pdt-mac-dbe.docx" TargetMode="External"/><Relationship Id="rId4" Type="http://schemas.openxmlformats.org/officeDocument/2006/relationships/hyperlink" Target="https://mentor.ieee.org/802.11/dcn/25/11-25-0764-01-00bn-peer-to-peer-p2p-pdt.docx" TargetMode="External"/><Relationship Id="rId9" Type="http://schemas.openxmlformats.org/officeDocument/2006/relationships/hyperlink" Target="https://mentor.ieee.org/802.11/dcn/25/11-25-0621-00-00bn-resolution-to-cid-1023.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45-00-00bn-cobf-nsym-field-definition.pptx" TargetMode="External"/><Relationship Id="rId13" Type="http://schemas.openxmlformats.org/officeDocument/2006/relationships/hyperlink" Target="https://mentor.ieee.org/802.11/dcn/25/11-25-0903-00-00bn-concurrent-ack-to-cobf-ppdu.pptx" TargetMode="External"/><Relationship Id="rId3" Type="http://schemas.openxmlformats.org/officeDocument/2006/relationships/hyperlink" Target="https://mentor.ieee.org/802.11/dcn/25/11-25-0752-00-00bn-initial-frame-exchange-in-co-sr-co-bf-follow-up.pptx" TargetMode="External"/><Relationship Id="rId7" Type="http://schemas.openxmlformats.org/officeDocument/2006/relationships/hyperlink" Target="https://mentor.ieee.org/802.11/dcn/25/11-25-0842-00-00bn-information-exchange-in-the-cobf-transmission-phase-follow-up.pptx" TargetMode="External"/><Relationship Id="rId12" Type="http://schemas.openxmlformats.org/officeDocument/2006/relationships/hyperlink" Target="https://mentor.ieee.org/802.11/dcn/25/11-25-0704-00-00bn-simultaneous-cobf-ack-transmission.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6-00-00bn-follow-up-on-cfo-correction-for-cobf.pptx" TargetMode="External"/><Relationship Id="rId11" Type="http://schemas.openxmlformats.org/officeDocument/2006/relationships/hyperlink" Target="https://mentor.ieee.org/802.11/dcn/25/11-25-0872-00-00bn-on-cobf-ap-s-carrier-synchronization-overhearing-csi-report-in-cobf-sounding.pptx" TargetMode="External"/><Relationship Id="rId5" Type="http://schemas.openxmlformats.org/officeDocument/2006/relationships/hyperlink" Target="https://mentor.ieee.org/802.11/dcn/25/11-25-0834-00-00bn-cfo-considerations-in-joint-sounding.pptx" TargetMode="External"/><Relationship Id="rId10" Type="http://schemas.openxmlformats.org/officeDocument/2006/relationships/hyperlink" Target="https://mentor.ieee.org/802.11/dcn/25/11-25-0869-00-00bn-cosr-misc.pptx" TargetMode="External"/><Relationship Id="rId4" Type="http://schemas.openxmlformats.org/officeDocument/2006/relationships/hyperlink" Target="https://mentor.ieee.org/802.11/dcn/25/11-25-0793-00-00bn-spatial-re-use-and-spatial-nulling-interference-cancellation-requirements.pptx" TargetMode="External"/><Relationship Id="rId9" Type="http://schemas.openxmlformats.org/officeDocument/2006/relationships/hyperlink" Target="https://mentor.ieee.org/802.11/dcn/25/11-25-0851-00-00bn-phy-version-indications-in-co-sr-transmissions.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9-04-0000-ieee-p802-11bk-d2-0-mandatory-draft-review-mdr-report.docx" TargetMode="External"/><Relationship Id="rId3" Type="http://schemas.openxmlformats.org/officeDocument/2006/relationships/hyperlink" Target="https://mentor.ieee.org/802.11/dcn/25/11-25-0413-00-00bn-support-for-emlsr-during-cbf.pptx" TargetMode="External"/><Relationship Id="rId7" Type="http://schemas.openxmlformats.org/officeDocument/2006/relationships/hyperlink" Target="https://mentor.ieee.org/802.11/dcn/25/11-25-0694-01-00bn-uhr-ofdma-sounding-limitations.pptx" TargetMode="External"/><Relationship Id="rId2" Type="http://schemas.openxmlformats.org/officeDocument/2006/relationships/hyperlink" Target="https://mentor.ieee.org/802.11/dcn/25/11-25-0087-00-00bn-co-triggering-frame-design-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4-05-00bn-cobf-sequence-optimization.pptx" TargetMode="External"/><Relationship Id="rId5" Type="http://schemas.openxmlformats.org/officeDocument/2006/relationships/hyperlink" Target="https://mentor.ieee.org/802.11/dcn/25/11-25-0745-00-00bn-csi-open-issues-in-cbf.pptx" TargetMode="External"/><Relationship Id="rId4" Type="http://schemas.openxmlformats.org/officeDocument/2006/relationships/hyperlink" Target="https://mentor.ieee.org/802.11/dcn/25/11-25-0541-01-00bn-co-sr-power-control.pptx" TargetMode="External"/><Relationship Id="rId9" Type="http://schemas.openxmlformats.org/officeDocument/2006/relationships/hyperlink" Target="https://mentor.ieee.org/802.11/dcn/24/11-24-2124-00-00bn-frame-sequence-for-csr-and-cbf.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0766-00-00bn-pdt-mac-and-cr-coordinated-spatial-reuse-protocol.docx" TargetMode="External"/><Relationship Id="rId13" Type="http://schemas.openxmlformats.org/officeDocument/2006/relationships/hyperlink" Target="https://mentor.ieee.org/802.11/dcn/25/11-25-0907-00-00bn-cc50-cr-for-clause-9-4-2-aa1.docx" TargetMode="External"/><Relationship Id="rId3" Type="http://schemas.openxmlformats.org/officeDocument/2006/relationships/hyperlink" Target="https://mentor.ieee.org/802.11/dcn/25/11-25-0755-09-00bn-pdt-mac-co-tdma-cr-cc50-part-2.docx" TargetMode="External"/><Relationship Id="rId7" Type="http://schemas.openxmlformats.org/officeDocument/2006/relationships/hyperlink" Target="https://mentor.ieee.org/802.11/dcn/25/11-25-0839-04-00bn-pdt-uhr-mu-operation.docx" TargetMode="External"/><Relationship Id="rId12"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638-03-00bn-crs-for-cid-related-to-definitions-in-mapc-schem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8-05-00bn-cc50-cr-for-a-mpdu-9-7-3-related-to-the-feedback-information.docx" TargetMode="External"/><Relationship Id="rId11" Type="http://schemas.openxmlformats.org/officeDocument/2006/relationships/hyperlink" Target="https://mentor.ieee.org/802.11/dcn/25/11-25-0503-04-00bn-pdt-mac-dbe.docx" TargetMode="External"/><Relationship Id="rId5" Type="http://schemas.openxmlformats.org/officeDocument/2006/relationships/hyperlink" Target="https://mentor.ieee.org/802.11/dcn/25/11-25-0757-00-00bn-cc50-cr-for-cid-2697-spatial-reuse-for-npca-capable-stas.docx" TargetMode="External"/><Relationship Id="rId10" Type="http://schemas.openxmlformats.org/officeDocument/2006/relationships/hyperlink" Target="https://mentor.ieee.org/802.11/dcn/25/11-25-0621-00-00bn-resolution-to-cid-1023.docx" TargetMode="External"/><Relationship Id="rId4" Type="http://schemas.openxmlformats.org/officeDocument/2006/relationships/hyperlink" Target="https://mentor.ieee.org/802.11/dcn/25/11-25-0479-04-00bn-cr-for-cid-1378.docx" TargetMode="External"/><Relationship Id="rId9" Type="http://schemas.openxmlformats.org/officeDocument/2006/relationships/hyperlink" Target="https://mentor.ieee.org/802.11/dcn/25/11-25-0768-00-00bn-pdt-mac-and-cr-coordinated-beamforming-protocol.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13" Type="http://schemas.openxmlformats.org/officeDocument/2006/relationships/hyperlink" Target="https://mentor.ieee.org/802.11/dcn/25/11-25-0633-00-00bn-joint-pdt-cr-trigger-frame-format-part-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3-00bn-pdt-joint-abbreviations-and-acronyms.docx" TargetMode="External"/><Relationship Id="rId14" Type="http://schemas.openxmlformats.org/officeDocument/2006/relationships/hyperlink" Target="https://mentor.ieee.org/802.11/dcn/25/11-25-0657-00-00bn-cr-for-clause-3-2-part-2.doc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Chun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13"/>
                        </a:rPr>
                        <a:t>25/0712r0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5"/>
                        </a:rPr>
                        <a:t>25/0713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3127334734"/>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hlinkClick r:id="rId2"/>
                        </a:rPr>
                        <a:t>25/0734</a:t>
                      </a:r>
                      <a:endParaRPr lang="en-US" sz="9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6"/>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25/0566r9</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25/0736r4</a:t>
            </a:r>
            <a:r>
              <a:rPr lang="en-GB" sz="1100" dirty="0">
                <a:solidFill>
                  <a:srgbClr val="00B050"/>
                </a:solidFill>
              </a:rPr>
              <a:t> PDT MAC on Seamless Roaming Part 2			Duncan Ho		[24 CID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25/0713r2</a:t>
            </a:r>
            <a:r>
              <a:rPr lang="en-GB" sz="1100" dirty="0">
                <a:solidFill>
                  <a:srgbClr val="00B050"/>
                </a:solidFill>
              </a:rPr>
              <a:t> PDT-MAC-DSO-Follow-Up					Morteza Mehrnoush	[8CID Q&amp;A+SP]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25/0438r4</a:t>
            </a:r>
            <a:r>
              <a:rPr lang="en-GB" sz="1100" dirty="0">
                <a:solidFill>
                  <a:schemeClr val="bg1">
                    <a:lumMod val="65000"/>
                  </a:schemeClr>
                </a:solidFill>
              </a:rPr>
              <a:t>	CC D0.1 subclause 9.3.1.8.6					Laurent Cariou		[~110 CID SP]</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25/0571r5</a:t>
            </a:r>
            <a:r>
              <a:rPr lang="en-GB" sz="1100" dirty="0">
                <a:solidFill>
                  <a:schemeClr val="bg1">
                    <a:lumMod val="65000"/>
                  </a:schemeClr>
                </a:solidFill>
              </a:rPr>
              <a:t>	CR-MAC-CC50-CIDs 1550,1551 and 1553			</a:t>
            </a:r>
            <a:r>
              <a:rPr lang="en-GB" sz="1100" dirty="0" err="1">
                <a:solidFill>
                  <a:schemeClr val="bg1">
                    <a:lumMod val="65000"/>
                  </a:schemeClr>
                </a:solidFill>
              </a:rPr>
              <a:t>Yajun</a:t>
            </a:r>
            <a:r>
              <a:rPr lang="en-GB" sz="1100" dirty="0">
                <a:solidFill>
                  <a:schemeClr val="bg1">
                    <a:lumMod val="65000"/>
                  </a:schemeClr>
                </a:solidFill>
              </a:rPr>
              <a:t> Cheng		[3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25/0599r12</a:t>
            </a:r>
            <a:r>
              <a:rPr lang="en-GB" sz="1100" dirty="0">
                <a:solidFill>
                  <a:schemeClr val="bg1">
                    <a:lumMod val="65000"/>
                  </a:schemeClr>
                </a:solidFill>
              </a:rPr>
              <a:t> PDT MAC MAPC </a:t>
            </a:r>
            <a:r>
              <a:rPr lang="en-GB" sz="1100" dirty="0" err="1">
                <a:solidFill>
                  <a:schemeClr val="bg1">
                    <a:lumMod val="65000"/>
                  </a:schemeClr>
                </a:solidFill>
              </a:rPr>
              <a:t>Signaling</a:t>
            </a:r>
            <a:r>
              <a:rPr lang="en-GB" sz="1100" dirty="0">
                <a:solidFill>
                  <a:schemeClr val="bg1">
                    <a:lumMod val="65000"/>
                  </a:schemeClr>
                </a:solidFill>
              </a:rPr>
              <a:t> and Protocol Aspects		Giovanni Chisci	[30 CIDs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25/0600r12</a:t>
            </a:r>
            <a:r>
              <a:rPr lang="en-GB" sz="1100" dirty="0">
                <a:solidFill>
                  <a:schemeClr val="bg1">
                    <a:lumMod val="65000"/>
                  </a:schemeClr>
                </a:solidFill>
              </a:rPr>
              <a:t> PDT MAC Co-RTWT </a:t>
            </a:r>
            <a:r>
              <a:rPr lang="en-GB" sz="1100" dirty="0" err="1">
                <a:solidFill>
                  <a:schemeClr val="bg1">
                    <a:lumMod val="65000"/>
                  </a:schemeClr>
                </a:solidFill>
              </a:rPr>
              <a:t>Signaling</a:t>
            </a:r>
            <a:r>
              <a:rPr lang="en-GB" sz="1100" dirty="0">
                <a:solidFill>
                  <a:schemeClr val="bg1">
                    <a:lumMod val="65000"/>
                  </a:schemeClr>
                </a:solidFill>
              </a:rPr>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25/0670</a:t>
            </a:r>
            <a:r>
              <a:rPr lang="en-GB" sz="1100" dirty="0">
                <a:solidFill>
                  <a:srgbClr val="00B050"/>
                </a:solidFill>
              </a:rPr>
              <a:t> CC50 CR on U-SIG Part 4 						Alice Chen 	[4C-SP]</a:t>
            </a:r>
            <a:endParaRPr lang="en-US"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25/0703r0</a:t>
            </a:r>
            <a:r>
              <a:rPr lang="en-GB" sz="1100" dirty="0">
                <a:solidFill>
                  <a:srgbClr val="00B050"/>
                </a:solidFill>
              </a:rPr>
              <a:t> CRs for 38.3.21 Coordinated Beamforming				Insik Jung	[4C]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25/0712r0</a:t>
            </a:r>
            <a:r>
              <a:rPr lang="en-GB" sz="1100" dirty="0">
                <a:solidFill>
                  <a:srgbClr val="00B050"/>
                </a:solidFill>
              </a:rPr>
              <a:t> CC50 Section 9.4.2.aa2.3 </a:t>
            </a:r>
            <a:r>
              <a:rPr lang="en-GB" sz="1100" dirty="0" err="1">
                <a:solidFill>
                  <a:srgbClr val="00B050"/>
                </a:solidFill>
              </a:rPr>
              <a:t>PHYcap</a:t>
            </a:r>
            <a:r>
              <a:rPr lang="en-GB" sz="1100" dirty="0">
                <a:solidFill>
                  <a:srgbClr val="00B050"/>
                </a:solidFill>
              </a:rPr>
              <a:t> CIDs				Eugene Baik	[6C]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25/0750r0</a:t>
            </a:r>
            <a:r>
              <a:rPr lang="en-GB" sz="1100" dirty="0">
                <a:solidFill>
                  <a:srgbClr val="00B050"/>
                </a:solidFill>
              </a:rPr>
              <a:t> Resolutions for CIDs in 38.3.2.2					Jianhan Liu	[22C]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25/0612</a:t>
            </a:r>
            <a:r>
              <a:rPr lang="en-GB" sz="1100" dirty="0">
                <a:solidFill>
                  <a:srgbClr val="00B050"/>
                </a:solidFill>
              </a:rPr>
              <a:t> CC50 CR for 60 MHz DRU Tone Plan					Eunsung Park	[4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25/0754r0</a:t>
            </a:r>
            <a:r>
              <a:rPr lang="en-GB" sz="1100" dirty="0">
                <a:solidFill>
                  <a:schemeClr val="bg1">
                    <a:lumMod val="65000"/>
                  </a:schemeClr>
                </a:solidFill>
              </a:rPr>
              <a:t> PDT PHY OFDM Modulation						Youhan Kim	[PDT]</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25/0615r0</a:t>
            </a:r>
            <a:r>
              <a:rPr lang="en-GB" sz="1100" dirty="0">
                <a:solidFill>
                  <a:schemeClr val="bg1">
                    <a:lumMod val="65000"/>
                  </a:schemeClr>
                </a:solidFill>
              </a:rPr>
              <a:t> CC50 CR on Timing-Related Parameters				Rani Keren	[18C]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25/0438r4</a:t>
            </a:r>
            <a:r>
              <a:rPr lang="en-GB" sz="1100" dirty="0">
                <a:solidFill>
                  <a:srgbClr val="00B050"/>
                </a:solidFill>
              </a:rPr>
              <a:t>	CC D0.1 subclause 9.3.1.8.6					Laurent Cariou		[~110 CID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25/0571r5</a:t>
            </a:r>
            <a:r>
              <a:rPr lang="en-GB" sz="1100" strike="sngStrike" dirty="0">
                <a:solidFill>
                  <a:srgbClr val="FF0000"/>
                </a:solidFill>
              </a:rPr>
              <a:t>	CR-MAC-CC50-CIDs 1550,1551 and 1553			</a:t>
            </a:r>
            <a:r>
              <a:rPr lang="en-GB" sz="1100" strike="sngStrike" dirty="0" err="1">
                <a:solidFill>
                  <a:srgbClr val="FF0000"/>
                </a:solidFill>
              </a:rPr>
              <a:t>Yajun</a:t>
            </a:r>
            <a:r>
              <a:rPr lang="en-GB" sz="1100" strike="sngStrike" dirty="0">
                <a:solidFill>
                  <a:srgbClr val="FF0000"/>
                </a:solidFill>
              </a:rPr>
              <a:t> Cheng		[3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25/0599r12</a:t>
            </a:r>
            <a:r>
              <a:rPr lang="en-GB" sz="1100" dirty="0">
                <a:solidFill>
                  <a:srgbClr val="00B050"/>
                </a:solidFill>
              </a:rPr>
              <a:t> PDT MAC MAPC </a:t>
            </a:r>
            <a:r>
              <a:rPr lang="en-GB" sz="1100" dirty="0" err="1">
                <a:solidFill>
                  <a:srgbClr val="00B050"/>
                </a:solidFill>
              </a:rPr>
              <a:t>Signaling</a:t>
            </a:r>
            <a:r>
              <a:rPr lang="en-GB" sz="1100" dirty="0">
                <a:solidFill>
                  <a:srgbClr val="00B050"/>
                </a:solidFill>
              </a:rPr>
              <a:t> and Protocol Aspects		Giovanni Chisci	[30 CIDs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25/0600r12</a:t>
            </a:r>
            <a:r>
              <a:rPr lang="en-GB" sz="1100" dirty="0">
                <a:solidFill>
                  <a:srgbClr val="00B050"/>
                </a:solidFill>
              </a:rPr>
              <a:t> PDT MAC Co-RTWT </a:t>
            </a:r>
            <a:r>
              <a:rPr lang="en-GB" sz="1100" dirty="0" err="1">
                <a:solidFill>
                  <a:srgbClr val="00B050"/>
                </a:solidFill>
              </a:rPr>
              <a:t>Signaling</a:t>
            </a:r>
            <a:r>
              <a:rPr lang="en-GB" sz="1100" dirty="0">
                <a:solidFill>
                  <a:srgbClr val="00B050"/>
                </a:solidFill>
              </a:rPr>
              <a:t> and Protocol Aspects		Giovanni Chisci	[~100 CIDs SP]</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25/0538r2</a:t>
            </a:r>
            <a:r>
              <a:rPr lang="en-GB" sz="1100" dirty="0">
                <a:solidFill>
                  <a:srgbClr val="00B050"/>
                </a:solidFill>
              </a:rPr>
              <a:t>	cc50-cid-1780-discussion-on-npca-switch-back				Chaoming Luo		[SP]</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11">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25/0754r0</a:t>
            </a:r>
            <a:r>
              <a:rPr lang="en-GB" sz="1100" dirty="0">
                <a:solidFill>
                  <a:srgbClr val="00B050"/>
                </a:solidFill>
              </a:rPr>
              <a:t> PDT PHY OFDM Modulation						Youhan Kim	[PDT]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25/0615r0</a:t>
            </a:r>
            <a:r>
              <a:rPr lang="en-GB" sz="1100" dirty="0">
                <a:solidFill>
                  <a:srgbClr val="00B050"/>
                </a:solidFill>
              </a:rPr>
              <a:t> CC50 CR on Timing-Related Parameters				Rani Keren	[18C]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25/0731</a:t>
            </a:r>
            <a:r>
              <a:rPr lang="en-GB" sz="1100" dirty="0">
                <a:solidFill>
                  <a:srgbClr val="00B050"/>
                </a:solidFill>
              </a:rPr>
              <a:t> CR for 38.3.15.9.6 User Specific Field - Part 2 on P802.11bn D0.2	Oded Redlich	[13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strike="sngStrike" dirty="0">
                <a:solidFill>
                  <a:srgbClr val="FF0000"/>
                </a:solidFill>
                <a:hlinkClick r:id="rId3">
                  <a:extLst>
                    <a:ext uri="{A12FA001-AC4F-418D-AE19-62706E023703}">
                      <ahyp:hlinkClr xmlns:ahyp="http://schemas.microsoft.com/office/drawing/2018/hyperlinkcolor" val="tx"/>
                    </a:ext>
                  </a:extLst>
                </a:hlinkClick>
              </a:rPr>
              <a:t>25/0538r2</a:t>
            </a:r>
            <a:r>
              <a:rPr lang="en-GB" sz="1100" strike="sngStrike" dirty="0">
                <a:solidFill>
                  <a:srgbClr val="FF0000"/>
                </a:solidFill>
              </a:rPr>
              <a:t>	cc50-cid-1780-discussion-on-npca-switch-back				Chaoming Luo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lvl="1">
              <a:buFont typeface="Arial" panose="020B0604020202020204" pitchFamily="34" charset="0"/>
              <a:buChar char="•"/>
            </a:pPr>
            <a:r>
              <a:rPr lang="pt-BR" sz="1100" dirty="0">
                <a:solidFill>
                  <a:srgbClr val="00B050"/>
                </a:solidFill>
                <a:hlinkClick r:id="rId7">
                  <a:extLst>
                    <a:ext uri="{A12FA001-AC4F-418D-AE19-62706E023703}">
                      <ahyp:hlinkClr xmlns:ahyp="http://schemas.microsoft.com/office/drawing/2018/hyperlinkcolor" val="tx"/>
                    </a:ext>
                  </a:extLst>
                </a:hlinkClick>
              </a:rPr>
              <a:t>25/0479r4</a:t>
            </a:r>
            <a:r>
              <a:rPr lang="pt-BR" sz="1100" dirty="0">
                <a:solidFill>
                  <a:srgbClr val="00B050"/>
                </a:solidFill>
              </a:rPr>
              <a:t>	CR_for_CID_1378							Dibakar Das		[1 CID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25/0676r2</a:t>
            </a:r>
            <a:r>
              <a:rPr lang="en-GB" sz="1100" dirty="0">
                <a:solidFill>
                  <a:schemeClr val="bg1">
                    <a:lumMod val="65000"/>
                  </a:schemeClr>
                </a:solidFill>
              </a:rPr>
              <a:t>	CC50 CR for CID3866							Bo Cao			[2 CID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25/0846</a:t>
            </a:r>
            <a:r>
              <a:rPr lang="en-GB" sz="1100" dirty="0">
                <a:solidFill>
                  <a:srgbClr val="00B050"/>
                </a:solidFill>
              </a:rPr>
              <a:t> Comment resolution for 38.3.11 (MCS and UEQM)			Rui Cao 		 [22 CID]</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25/0855</a:t>
            </a:r>
            <a:r>
              <a:rPr lang="en-GB" sz="1100" dirty="0">
                <a:solidFill>
                  <a:srgbClr val="00B050"/>
                </a:solidFill>
              </a:rPr>
              <a:t> Comment resolution for 38.5 (Parameters for UHR-MCS)			Rui Cao		 [13 CID]</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25/0732</a:t>
            </a:r>
            <a:r>
              <a:rPr lang="en-GB" sz="1100" strike="sngStrike" dirty="0">
                <a:solidFill>
                  <a:srgbClr val="FF0000"/>
                </a:solidFill>
              </a:rPr>
              <a:t> CC50 CRs Related to Tone Plan for DRUs  				Shuling Feng	 	 [49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25/0884</a:t>
            </a:r>
            <a:r>
              <a:rPr lang="en-GB" sz="1100" dirty="0">
                <a:solidFill>
                  <a:srgbClr val="00B050"/>
                </a:solidFill>
              </a:rPr>
              <a:t> PDT PHY Subclauses 38.3.9 and 38.3.8					Yusuke Asai		 [55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25/0844</a:t>
            </a:r>
            <a:r>
              <a:rPr lang="en-GB" sz="1100" dirty="0">
                <a:solidFill>
                  <a:srgbClr val="00B050"/>
                </a:solidFill>
              </a:rPr>
              <a:t> PDT- Transmit Constellation Error Definition for UHR RRU TB PPDU	Ying Liu	 	[?? CID] </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25/0902</a:t>
            </a:r>
            <a:r>
              <a:rPr lang="en-GB" sz="1100" dirty="0">
                <a:solidFill>
                  <a:srgbClr val="00B050"/>
                </a:solidFill>
              </a:rPr>
              <a:t> cr-for-subclause-38.3.2.2.2						Bo Gong	 	[??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25/0914</a:t>
            </a:r>
            <a:r>
              <a:rPr lang="en-US" sz="1100" dirty="0">
                <a:solidFill>
                  <a:srgbClr val="00B050"/>
                </a:solidFill>
              </a:rPr>
              <a:t> CC50 CR on DRU - Definition of Distribution Bandwidth 		Mahmoud Kamel</a:t>
            </a:r>
            <a:r>
              <a:rPr lang="en-GB" sz="1100" dirty="0">
                <a:solidFill>
                  <a:srgbClr val="00B050"/>
                </a:solidFill>
              </a:rPr>
              <a:t> 	[5 CID]</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25/0886</a:t>
            </a:r>
            <a:r>
              <a:rPr lang="en-GB" sz="1100" dirty="0">
                <a:solidFill>
                  <a:srgbClr val="00B050"/>
                </a:solidFill>
              </a:rPr>
              <a:t> CC50 CR for DRU DCM							Mengshi Hu		[1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25/0804</a:t>
            </a:r>
            <a:r>
              <a:rPr lang="en-GB" sz="1100" dirty="0">
                <a:solidFill>
                  <a:srgbClr val="00B050"/>
                </a:solidFill>
              </a:rPr>
              <a:t> CC50 CR for 37.6 Nominal Packet Padding Values Selection Rules	Mengshi Hu		[1 CID]</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100" dirty="0">
                <a:solidFill>
                  <a:schemeClr val="bg1">
                    <a:lumMod val="65000"/>
                  </a:schemeClr>
                </a:solidFill>
              </a:rPr>
              <a:t>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rgbClr val="00B050"/>
                </a:solidFill>
                <a:hlinkClick r:id="rId13">
                  <a:extLst>
                    <a:ext uri="{A12FA001-AC4F-418D-AE19-62706E023703}">
                      <ahyp:hlinkClr xmlns:ahyp="http://schemas.microsoft.com/office/drawing/2018/hyperlinkcolor" val="tx"/>
                    </a:ext>
                  </a:extLst>
                </a:hlinkClick>
              </a:rPr>
              <a:t>25/0726</a:t>
            </a:r>
            <a:r>
              <a:rPr lang="en-US" sz="1100" dirty="0">
                <a:solidFill>
                  <a:srgbClr val="00B050"/>
                </a:solidFill>
              </a:rPr>
              <a:t> Transmit and Receive Specifications for New MCS Follow-Up 		Alice Chen	[CR-Dep]</a:t>
            </a:r>
            <a:endParaRPr lang="en-GB" sz="12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25/0676</a:t>
            </a:r>
            <a:r>
              <a:rPr lang="en-GB" sz="1100" dirty="0">
                <a:solidFill>
                  <a:srgbClr val="00B050"/>
                </a:solidFill>
              </a:rPr>
              <a:t> CC50 CR for CID3866							Bo Cao			[2 CID SP]</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25/0713</a:t>
            </a:r>
            <a:r>
              <a:rPr lang="en-US" sz="1100" dirty="0">
                <a:solidFill>
                  <a:srgbClr val="00B050"/>
                </a:solidFill>
              </a:rPr>
              <a:t> PDT-MAC-DSO-Follow-Up						Morteza Mehrnoush	[8 CID SP]</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25/0736</a:t>
            </a:r>
            <a:r>
              <a:rPr lang="en-US" sz="1100" dirty="0">
                <a:solidFill>
                  <a:srgbClr val="00B050"/>
                </a:solidFill>
              </a:rPr>
              <a:t> PDT MAC on Seamless Roaming Part 2					Duncan Ho		[11C SP]</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25/0757</a:t>
            </a:r>
            <a:r>
              <a:rPr lang="en-GB" sz="1100" dirty="0">
                <a:solidFill>
                  <a:schemeClr val="bg1">
                    <a:lumMod val="6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25/0725</a:t>
            </a:r>
            <a:r>
              <a:rPr lang="en-GB" sz="1100" dirty="0">
                <a:solidFill>
                  <a:srgbClr val="00B050"/>
                </a:solidFill>
              </a:rPr>
              <a:t> CC50 CR for UHR-SIG User Specific Field - Part 1			Mengshi Hu		[26 CID]</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25/0686</a:t>
            </a:r>
            <a:r>
              <a:rPr lang="en-US" sz="1100" dirty="0">
                <a:solidFill>
                  <a:srgbClr val="00B050"/>
                </a:solidFill>
              </a:rPr>
              <a:t> CC50 CR for Common Field for Non-OFDMA TX and Co-BF TX	Mengshi Hu		[11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25/0778</a:t>
            </a:r>
            <a:r>
              <a:rPr lang="en-GB" sz="1100" dirty="0">
                <a:solidFill>
                  <a:srgbClr val="00B050"/>
                </a:solidFill>
              </a:rPr>
              <a:t> CR-PHY </a:t>
            </a:r>
            <a:r>
              <a:rPr lang="en-GB" sz="1100" dirty="0" err="1">
                <a:solidFill>
                  <a:srgbClr val="00B050"/>
                </a:solidFill>
              </a:rPr>
              <a:t>CIDs_in</a:t>
            </a:r>
            <a:r>
              <a:rPr lang="en-GB" sz="1100" dirty="0">
                <a:solidFill>
                  <a:srgbClr val="00B050"/>
                </a:solidFill>
              </a:rPr>
              <a:t> 38.3.19 - part2						Juan Fang		[5 CID]</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25/0721</a:t>
            </a:r>
            <a:r>
              <a:rPr lang="en-US" sz="1100" dirty="0">
                <a:solidFill>
                  <a:srgbClr val="00B050"/>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25/0777</a:t>
            </a:r>
            <a:r>
              <a:rPr lang="en-GB" sz="1100" dirty="0">
                <a:solidFill>
                  <a:srgbClr val="00B050"/>
                </a:solidFill>
              </a:rPr>
              <a:t> CR-PHY-cc50-CIDs in 38.3.25 Receiver specification_part2		Juan Fang		[7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25/0919</a:t>
            </a:r>
            <a:r>
              <a:rPr lang="en-US" sz="1100" dirty="0">
                <a:solidFill>
                  <a:srgbClr val="00B050"/>
                </a:solidFill>
              </a:rPr>
              <a:t> CC50 CID resolutions for Section 38.3.10					Bin Tian		[2 CID]</a:t>
            </a:r>
          </a:p>
          <a:p>
            <a:pPr lvl="1">
              <a:buFont typeface="Arial" panose="020B0604020202020204" pitchFamily="34" charset="0"/>
              <a:buChar char="•"/>
            </a:pPr>
            <a:r>
              <a:rPr lang="en-US" sz="1100" dirty="0">
                <a:solidFill>
                  <a:srgbClr val="00B050"/>
                </a:solidFill>
                <a:hlinkClick r:id="rId9">
                  <a:extLst>
                    <a:ext uri="{A12FA001-AC4F-418D-AE19-62706E023703}">
                      <ahyp:hlinkClr xmlns:ahyp="http://schemas.microsoft.com/office/drawing/2018/hyperlinkcolor" val="tx"/>
                    </a:ext>
                  </a:extLst>
                </a:hlinkClick>
              </a:rPr>
              <a:t>25/0881</a:t>
            </a:r>
            <a:r>
              <a:rPr lang="en-US" sz="1100" dirty="0">
                <a:solidFill>
                  <a:srgbClr val="00B050"/>
                </a:solidFill>
              </a:rPr>
              <a:t> CC50 CID Resolutions for Section 38.1 Part 3				Bin Tian		[12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25/0927</a:t>
            </a:r>
            <a:r>
              <a:rPr lang="en-GB" sz="1100" dirty="0">
                <a:solidFill>
                  <a:srgbClr val="00B050"/>
                </a:solidFill>
              </a:rPr>
              <a:t> CC50 CR on DRU in 38.3.2.1 - Group 2 					Mahmoud Kamel	[13 CID]</a:t>
            </a:r>
          </a:p>
          <a:p>
            <a:pPr lvl="0">
              <a:buFont typeface="Arial" panose="020B0604020202020204" pitchFamily="34" charset="0"/>
              <a:buChar char="•"/>
            </a:pPr>
            <a:r>
              <a:rPr lang="en-GB" sz="1200" dirty="0"/>
              <a:t>Submissions – Interference Mitigation &amp; Miscellaneous</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25/0739</a:t>
            </a:r>
            <a:r>
              <a:rPr lang="en-US" sz="1100" dirty="0">
                <a:solidFill>
                  <a:schemeClr val="bg1">
                    <a:lumMod val="65000"/>
                  </a:schemeClr>
                </a:solidFill>
              </a:rPr>
              <a:t> On Interference Mitigation Pilots 						Jiqing Ni</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25/0808</a:t>
            </a:r>
            <a:r>
              <a:rPr lang="en-US" sz="1100" dirty="0">
                <a:solidFill>
                  <a:schemeClr val="bg1">
                    <a:lumMod val="65000"/>
                  </a:schemeClr>
                </a:solidFill>
              </a:rPr>
              <a:t> Discussion on Design of Interference Mitigation Pilots – Follow up	Ke Zhong</a:t>
            </a:r>
            <a:endParaRPr lang="en-GB" sz="12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25/0744</a:t>
            </a:r>
            <a:r>
              <a:rPr lang="en-GB" sz="1100" dirty="0">
                <a:solidFill>
                  <a:srgbClr val="00B050"/>
                </a:solidFill>
              </a:rPr>
              <a:t> MAC-PDT-CR-37_12_5-parameter-update				Sherief Helwa		CR-77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25/0688</a:t>
            </a:r>
            <a:r>
              <a:rPr lang="en-GB" sz="1100" dirty="0">
                <a:solidFill>
                  <a:srgbClr val="00B050"/>
                </a:solidFill>
              </a:rPr>
              <a:t> CC50 CR of CID 710							Frank Hsu		[1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25/0756</a:t>
            </a:r>
            <a:r>
              <a:rPr lang="en-GB" sz="1100" dirty="0">
                <a:solidFill>
                  <a:srgbClr val="00B050"/>
                </a:solidFill>
              </a:rPr>
              <a:t> CC50 CR for CID 2693							Eda Genc		[1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25/0757</a:t>
            </a:r>
            <a:r>
              <a:rPr lang="en-GB" sz="1100" dirty="0">
                <a:solidFill>
                  <a:srgbClr val="00B050"/>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25/0753</a:t>
            </a:r>
            <a:r>
              <a:rPr lang="en-US" sz="1100" dirty="0">
                <a:solidFill>
                  <a:schemeClr val="bg1">
                    <a:lumMod val="65000"/>
                  </a:schemeClr>
                </a:solidFill>
              </a:rPr>
              <a:t> PDT MAC on Seamless Roaming Part 3				Duncan Ho		CR-?? CID</a:t>
            </a:r>
          </a:p>
          <a:p>
            <a:pPr lvl="1">
              <a:buFont typeface="Arial" panose="020B0604020202020204" pitchFamily="34" charset="0"/>
              <a:buChar char="•"/>
            </a:pPr>
            <a:r>
              <a:rPr lang="en-GB" sz="1100" dirty="0">
                <a:solidFill>
                  <a:schemeClr val="bg1">
                    <a:lumMod val="65000"/>
                  </a:schemeClr>
                </a:solidFill>
              </a:rPr>
              <a:t>25/0766 PDT-MAC-and-CR-Coordinated-Spatial-Reuse-Protocol		Jason Guo		[13 CID]	</a:t>
            </a:r>
          </a:p>
          <a:p>
            <a:pPr lvl="1">
              <a:buFont typeface="Arial" panose="020B0604020202020204" pitchFamily="34" charset="0"/>
              <a:buChar char="•"/>
            </a:pPr>
            <a:r>
              <a:rPr lang="en-GB" sz="1100" dirty="0">
                <a:solidFill>
                  <a:schemeClr val="bg1">
                    <a:lumMod val="65000"/>
                  </a:schemeClr>
                </a:solidFill>
              </a:rPr>
              <a:t>25/0768 PDT-MAC-and-CR-Coordinated-Beamforming-MAC-Protocol	Jason Guo		[7 CID]	</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25/0621</a:t>
            </a:r>
            <a:r>
              <a:rPr lang="en-GB" sz="1100" dirty="0">
                <a:solidFill>
                  <a:schemeClr val="bg1">
                    <a:lumMod val="65000"/>
                  </a:schemeClr>
                </a:solidFill>
              </a:rPr>
              <a:t> Resolution to CID 1023						Mike Montemurro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25/0884</a:t>
            </a:r>
            <a:r>
              <a:rPr lang="en-US" sz="1200" dirty="0">
                <a:solidFill>
                  <a:srgbClr val="00B050"/>
                </a:solidFill>
              </a:rPr>
              <a:t> PDT PHY Subclauses 38.3.9 and 38.3.8			Yusuke Asai		 [55 CID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25/0927</a:t>
            </a:r>
            <a:r>
              <a:rPr lang="en-GB" sz="1200" dirty="0">
                <a:solidFill>
                  <a:srgbClr val="00B050"/>
                </a:solidFill>
              </a:rPr>
              <a:t> CC50 CR on DRU in 38.3.2.1 - Group 2 			Mahmoud Kamel	[13 CID SP]</a:t>
            </a:r>
          </a:p>
          <a:p>
            <a:pPr lvl="1">
              <a:buFont typeface="Arial" panose="020B0604020202020204" pitchFamily="34" charset="0"/>
              <a:buChar char="•"/>
            </a:pPr>
            <a:r>
              <a:rPr lang="en-US" sz="1200" strike="sngStrike" dirty="0">
                <a:solidFill>
                  <a:schemeClr val="bg1">
                    <a:lumMod val="75000"/>
                  </a:schemeClr>
                </a:solidFill>
                <a:hlinkClick r:id="rId4">
                  <a:extLst>
                    <a:ext uri="{A12FA001-AC4F-418D-AE19-62706E023703}">
                      <ahyp:hlinkClr xmlns:ahyp="http://schemas.microsoft.com/office/drawing/2018/hyperlinkcolor" val="tx"/>
                    </a:ext>
                  </a:extLst>
                </a:hlinkClick>
              </a:rPr>
              <a:t>25/0615</a:t>
            </a:r>
            <a:r>
              <a:rPr lang="en-US" sz="1200" strike="sngStrike" dirty="0">
                <a:solidFill>
                  <a:schemeClr val="bg1">
                    <a:lumMod val="75000"/>
                  </a:schemeClr>
                </a:solidFill>
              </a:rPr>
              <a:t> CC50 CR on Timing-Related Parameters			Rani Keren		[18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25/0718</a:t>
            </a:r>
            <a:r>
              <a:rPr lang="en-GB" sz="1200" dirty="0">
                <a:solidFill>
                  <a:srgbClr val="00B050"/>
                </a:solidFill>
              </a:rPr>
              <a:t> cr-cc50-phy-service-interface					Bo Sun		[114 CID]</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25/0775</a:t>
            </a:r>
            <a:r>
              <a:rPr lang="en-US" sz="1200" dirty="0">
                <a:solidFill>
                  <a:schemeClr val="bg1">
                    <a:lumMod val="65000"/>
                  </a:schemeClr>
                </a:solidFill>
              </a:rPr>
              <a:t> CRs on New MCSs for Subclause 38.5			Shengquan Hu	[ CID]</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25/0823</a:t>
            </a:r>
            <a:r>
              <a:rPr lang="en-US" sz="1200" dirty="0">
                <a:solidFill>
                  <a:schemeClr val="bg1">
                    <a:lumMod val="65000"/>
                  </a:schemeClr>
                </a:solidFill>
              </a:rPr>
              <a:t> CC50 CR on UEQM CID 372,374				</a:t>
            </a:r>
            <a:r>
              <a:rPr lang="en-US" sz="1200" dirty="0" err="1">
                <a:solidFill>
                  <a:schemeClr val="bg1">
                    <a:lumMod val="65000"/>
                  </a:schemeClr>
                </a:solidFill>
              </a:rPr>
              <a:t>Jiyang</a:t>
            </a:r>
            <a:r>
              <a:rPr lang="en-US" sz="1200" dirty="0">
                <a:solidFill>
                  <a:schemeClr val="bg1">
                    <a:lumMod val="65000"/>
                  </a:schemeClr>
                </a:solidFill>
              </a:rPr>
              <a:t> Bai		[2 CID]</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25/0950</a:t>
            </a:r>
            <a:r>
              <a:rPr lang="en-US" sz="1200" dirty="0">
                <a:solidFill>
                  <a:schemeClr val="bg1">
                    <a:lumMod val="65000"/>
                  </a:schemeClr>
                </a:solidFill>
              </a:rPr>
              <a:t> PDT and CR for CID 2557 related to stream parser		Qinghua Li</a:t>
            </a:r>
          </a:p>
          <a:p>
            <a:pPr lvl="1">
              <a:buFont typeface="Arial" panose="020B0604020202020204" pitchFamily="34" charset="0"/>
              <a:buChar char="•"/>
            </a:pPr>
            <a:r>
              <a:rPr lang="en-US" sz="1200" b="0" dirty="0">
                <a:solidFill>
                  <a:schemeClr val="bg1">
                    <a:lumMod val="65000"/>
                  </a:schemeClr>
                </a:solidFill>
                <a:hlinkClick r:id="rId9">
                  <a:extLst>
                    <a:ext uri="{A12FA001-AC4F-418D-AE19-62706E023703}">
                      <ahyp:hlinkClr xmlns:ahyp="http://schemas.microsoft.com/office/drawing/2018/hyperlinkcolor" val="tx"/>
                    </a:ext>
                  </a:extLst>
                </a:hlinkClick>
              </a:rPr>
              <a:t>25/0735r2</a:t>
            </a:r>
            <a:r>
              <a:rPr lang="en-US" sz="1200" b="0" dirty="0">
                <a:solidFill>
                  <a:schemeClr val="bg1">
                    <a:lumMod val="65000"/>
                  </a:schemeClr>
                </a:solidFill>
              </a:rPr>
              <a:t> CC50 CR for CIDs on overhearing OBSS CSI		Yurong Qian		 [5C]</a:t>
            </a:r>
          </a:p>
          <a:p>
            <a:pPr lvl="1">
              <a:buFont typeface="Arial" panose="020B0604020202020204" pitchFamily="34" charset="0"/>
              <a:buChar char="•"/>
            </a:pPr>
            <a:r>
              <a:rPr lang="en-US" sz="1200" b="0" dirty="0">
                <a:solidFill>
                  <a:schemeClr val="bg1">
                    <a:lumMod val="65000"/>
                  </a:schemeClr>
                </a:solidFill>
                <a:hlinkClick r:id="rId10">
                  <a:extLst>
                    <a:ext uri="{A12FA001-AC4F-418D-AE19-62706E023703}">
                      <ahyp:hlinkClr xmlns:ahyp="http://schemas.microsoft.com/office/drawing/2018/hyperlinkcolor" val="tx"/>
                    </a:ext>
                  </a:extLst>
                </a:hlinkClick>
              </a:rPr>
              <a:t>25/0857</a:t>
            </a:r>
            <a:r>
              <a:rPr lang="en-US" sz="1200" b="0" dirty="0">
                <a:solidFill>
                  <a:schemeClr val="bg1">
                    <a:lumMod val="65000"/>
                  </a:schemeClr>
                </a:solidFill>
              </a:rPr>
              <a:t> PDT PHY PLME						Qisheng Huang	[PDT]</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fr-FR" sz="12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200" dirty="0">
                <a:solidFill>
                  <a:schemeClr val="bg1">
                    <a:lumMod val="65000"/>
                  </a:schemeClr>
                </a:solidFill>
              </a:rPr>
              <a:t> TGbn Coexistence </a:t>
            </a:r>
            <a:r>
              <a:rPr lang="fr-FR" sz="1200" dirty="0" err="1">
                <a:solidFill>
                  <a:schemeClr val="bg1">
                    <a:lumMod val="65000"/>
                  </a:schemeClr>
                </a:solidFill>
              </a:rPr>
              <a:t>Assessment</a:t>
            </a:r>
            <a:r>
              <a:rPr lang="fr-FR" sz="1200" dirty="0">
                <a:solidFill>
                  <a:schemeClr val="bg1">
                    <a:lumMod val="65000"/>
                  </a:schemeClr>
                </a:solidFill>
              </a:rPr>
              <a:t> Document					Sigurd Schelstraete</a:t>
            </a:r>
          </a:p>
          <a:p>
            <a:pPr lvl="1">
              <a:buFont typeface="Arial" panose="020B0604020202020204" pitchFamily="34" charset="0"/>
              <a:buChar char="•"/>
            </a:pPr>
            <a:r>
              <a:rPr lang="en-US" sz="1200" dirty="0">
                <a:solidFill>
                  <a:schemeClr val="bg1">
                    <a:lumMod val="65000"/>
                  </a:schemeClr>
                </a:solidFill>
                <a:hlinkClick r:id="rId12">
                  <a:extLst>
                    <a:ext uri="{A12FA001-AC4F-418D-AE19-62706E023703}">
                      <ahyp:hlinkClr xmlns:ahyp="http://schemas.microsoft.com/office/drawing/2018/hyperlinkcolor" val="tx"/>
                    </a:ext>
                  </a:extLst>
                </a:hlinkClick>
              </a:rPr>
              <a:t>25/0739</a:t>
            </a:r>
            <a:r>
              <a:rPr lang="en-US" sz="1200" dirty="0">
                <a:solidFill>
                  <a:schemeClr val="bg1">
                    <a:lumMod val="65000"/>
                  </a:schemeClr>
                </a:solidFill>
              </a:rPr>
              <a:t> On Interference Mitigation Pilots 						Jiqing Ni</a:t>
            </a:r>
          </a:p>
          <a:p>
            <a:pPr lvl="1">
              <a:buFont typeface="Arial" panose="020B0604020202020204" pitchFamily="34" charset="0"/>
              <a:buChar char="•"/>
            </a:pPr>
            <a:r>
              <a:rPr lang="en-US" sz="1200" dirty="0">
                <a:solidFill>
                  <a:schemeClr val="bg1">
                    <a:lumMod val="65000"/>
                  </a:schemeClr>
                </a:solidFill>
                <a:hlinkClick r:id="rId13">
                  <a:extLst>
                    <a:ext uri="{A12FA001-AC4F-418D-AE19-62706E023703}">
                      <ahyp:hlinkClr xmlns:ahyp="http://schemas.microsoft.com/office/drawing/2018/hyperlinkcolor" val="tx"/>
                    </a:ext>
                  </a:extLst>
                </a:hlinkClick>
              </a:rPr>
              <a:t>25/0808</a:t>
            </a:r>
            <a:r>
              <a:rPr lang="en-US" sz="1200" dirty="0">
                <a:solidFill>
                  <a:schemeClr val="bg1">
                    <a:lumMod val="65000"/>
                  </a:schemeClr>
                </a:solidFill>
              </a:rPr>
              <a:t> Discussion on Design of Interference Mitigation Pilots – Follow up	Ke Zhong</a:t>
            </a:r>
            <a:endParaRPr lang="en-GB" sz="14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fr-FR" sz="1200" dirty="0">
                <a:solidFill>
                  <a:srgbClr val="00B050"/>
                </a:solidFill>
                <a:hlinkClick r:id="rId2">
                  <a:extLst>
                    <a:ext uri="{A12FA001-AC4F-418D-AE19-62706E023703}">
                      <ahyp:hlinkClr xmlns:ahyp="http://schemas.microsoft.com/office/drawing/2018/hyperlinkcolor" val="tx"/>
                    </a:ext>
                  </a:extLst>
                </a:hlinkClick>
              </a:rPr>
              <a:t>25/0437r8</a:t>
            </a:r>
            <a:r>
              <a:rPr lang="fr-FR" sz="1200" dirty="0">
                <a:solidFill>
                  <a:srgbClr val="00B050"/>
                </a:solidFill>
              </a:rPr>
              <a:t> CC D0.1 </a:t>
            </a:r>
            <a:r>
              <a:rPr lang="fr-FR" sz="1200" dirty="0" err="1">
                <a:solidFill>
                  <a:srgbClr val="00B050"/>
                </a:solidFill>
              </a:rPr>
              <a:t>subclause</a:t>
            </a:r>
            <a:r>
              <a:rPr lang="fr-FR" sz="1200" dirty="0">
                <a:solidFill>
                  <a:srgbClr val="00B050"/>
                </a:solidFill>
              </a:rPr>
              <a:t> 37.11					Laurent Cariou	[~170CID SP]</a:t>
            </a:r>
          </a:p>
          <a:p>
            <a:pPr lvl="1">
              <a:buFont typeface="Arial" panose="020B0604020202020204" pitchFamily="34" charset="0"/>
              <a:buChar char="•"/>
            </a:pPr>
            <a:r>
              <a:rPr lang="fr-FR" sz="1200" dirty="0">
                <a:solidFill>
                  <a:srgbClr val="00B050"/>
                </a:solidFill>
                <a:hlinkClick r:id="rId3">
                  <a:extLst>
                    <a:ext uri="{A12FA001-AC4F-418D-AE19-62706E023703}">
                      <ahyp:hlinkClr xmlns:ahyp="http://schemas.microsoft.com/office/drawing/2018/hyperlinkcolor" val="tx"/>
                    </a:ext>
                  </a:extLst>
                </a:hlinkClick>
              </a:rPr>
              <a:t>25/0438r6</a:t>
            </a:r>
            <a:r>
              <a:rPr lang="fr-FR" sz="1200" dirty="0">
                <a:solidFill>
                  <a:srgbClr val="00B050"/>
                </a:solidFill>
              </a:rPr>
              <a:t> CC D0.1 </a:t>
            </a:r>
            <a:r>
              <a:rPr lang="fr-FR" sz="1200" dirty="0" err="1">
                <a:solidFill>
                  <a:srgbClr val="00B050"/>
                </a:solidFill>
              </a:rPr>
              <a:t>subclause</a:t>
            </a:r>
            <a:r>
              <a:rPr lang="fr-FR" sz="1200" dirty="0">
                <a:solidFill>
                  <a:srgbClr val="00B050"/>
                </a:solidFill>
              </a:rPr>
              <a:t> 9.3.1.8.6				Laurent Cariou	[~110 CID SP]</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25/0764</a:t>
            </a:r>
            <a:r>
              <a:rPr lang="en-GB" sz="1200" dirty="0">
                <a:solidFill>
                  <a:srgbClr val="00B050"/>
                </a:solidFill>
              </a:rPr>
              <a:t> Peer-to-Peer (P2P) PDT						Rubayet Shafin	[20 CID]</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25/838r5</a:t>
            </a:r>
            <a:r>
              <a:rPr lang="en-GB" sz="1200" dirty="0">
                <a:solidFill>
                  <a:schemeClr val="bg1">
                    <a:lumMod val="65000"/>
                  </a:schemeClr>
                </a:solidFill>
              </a:rPr>
              <a:t> CC50: CR for A-MPDU (9.7.3) related to the Feedback info.	Hongwon Lee		[6 CID]</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25/839r4</a:t>
            </a:r>
            <a:r>
              <a:rPr lang="en-GB" sz="1200" dirty="0">
                <a:solidFill>
                  <a:schemeClr val="bg1">
                    <a:lumMod val="65000"/>
                  </a:schemeClr>
                </a:solidFill>
              </a:rPr>
              <a:t> PDT UHR MU operation						Hongwon Lee		[2 CIDs]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25/0766</a:t>
            </a:r>
            <a:r>
              <a:rPr lang="en-GB" sz="1200" dirty="0">
                <a:solidFill>
                  <a:schemeClr val="bg1">
                    <a:lumMod val="65000"/>
                  </a:schemeClr>
                </a:solidFill>
              </a:rPr>
              <a:t> PDT-MAC-and-CR-Coordinated-Spatial-Reuse-Protocol		Jason Guo		[13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25/0768</a:t>
            </a:r>
            <a:r>
              <a:rPr lang="en-GB" sz="1200" dirty="0">
                <a:solidFill>
                  <a:schemeClr val="bg1">
                    <a:lumMod val="65000"/>
                  </a:schemeClr>
                </a:solidFill>
              </a:rPr>
              <a:t> PDT-MAC-and-CR-Coordinated-Beamforming-MAC-Protocol	Jason Guo		[7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25/0621</a:t>
            </a:r>
            <a:r>
              <a:rPr lang="en-GB" sz="1200" dirty="0">
                <a:solidFill>
                  <a:schemeClr val="bg1">
                    <a:lumMod val="65000"/>
                  </a:schemeClr>
                </a:solidFill>
              </a:rPr>
              <a:t> Resolution to CID 1023						Mike Montemurro	[1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25/0503</a:t>
            </a:r>
            <a:r>
              <a:rPr lang="en-GB" sz="1200" dirty="0">
                <a:solidFill>
                  <a:schemeClr val="bg1">
                    <a:lumMod val="65000"/>
                  </a:schemeClr>
                </a:solidFill>
              </a:rPr>
              <a:t> PDT MAC DBE							Binita Gupta		[5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25/0880</a:t>
            </a:r>
            <a:r>
              <a:rPr lang="en-GB" sz="1200" dirty="0">
                <a:solidFill>
                  <a:schemeClr val="bg1">
                    <a:lumMod val="65000"/>
                  </a:schemeClr>
                </a:solidFill>
              </a:rPr>
              <a:t> PDT MAC on L4S 							Binita Gupta		[2 CID]</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25/0907</a:t>
            </a:r>
            <a:r>
              <a:rPr lang="en-GB" sz="1200" dirty="0">
                <a:solidFill>
                  <a:schemeClr val="bg1">
                    <a:lumMod val="65000"/>
                  </a:schemeClr>
                </a:solidFill>
              </a:rPr>
              <a:t> CC50 CR for clause 9.4.2.aa1						Ming Gan		 [??]</a:t>
            </a:r>
          </a:p>
          <a:p>
            <a:pPr lvl="1">
              <a:buFont typeface="Arial" panose="020B0604020202020204" pitchFamily="34" charset="0"/>
              <a:buChar char="•"/>
            </a:pPr>
            <a:r>
              <a:rPr lang="en-GB" sz="1200" dirty="0">
                <a:solidFill>
                  <a:schemeClr val="bg1">
                    <a:lumMod val="65000"/>
                  </a:schemeClr>
                </a:solidFill>
                <a:hlinkClick r:id="rId13">
                  <a:extLst>
                    <a:ext uri="{A12FA001-AC4F-418D-AE19-62706E023703}">
                      <ahyp:hlinkClr xmlns:ahyp="http://schemas.microsoft.com/office/drawing/2018/hyperlinkcolor" val="tx"/>
                    </a:ext>
                  </a:extLst>
                </a:hlinkClick>
              </a:rPr>
              <a:t>25/0908</a:t>
            </a:r>
            <a:r>
              <a:rPr lang="en-GB" sz="1200" dirty="0">
                <a:solidFill>
                  <a:schemeClr val="bg1">
                    <a:lumMod val="65000"/>
                  </a:schemeClr>
                </a:solidFill>
              </a:rPr>
              <a:t> CC50 CR for clause 9.4.2.aa2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CBF/CSR (PHY queue)</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hlinkClick r:id="rId3"/>
              </a:rPr>
              <a:t>25/0752</a:t>
            </a:r>
            <a:r>
              <a:rPr lang="en-US" sz="1100" dirty="0"/>
              <a:t> Initial Frame Exchange in Co-SR/Co-BF: Follow-Up				Kosuke Aio</a:t>
            </a:r>
          </a:p>
          <a:p>
            <a:pPr lvl="1">
              <a:buFont typeface="Arial" panose="020B0604020202020204" pitchFamily="34" charset="0"/>
              <a:buChar char="•"/>
            </a:pPr>
            <a:r>
              <a:rPr lang="en-GB" sz="1100" dirty="0">
                <a:hlinkClick r:id="rId4"/>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5"/>
              </a:rPr>
              <a:t>25/0834</a:t>
            </a:r>
            <a:r>
              <a:rPr lang="en-GB" sz="1100" dirty="0"/>
              <a:t> Considerations in Joint Sounding							Mario Costa	</a:t>
            </a:r>
          </a:p>
          <a:p>
            <a:pPr lvl="1">
              <a:buFont typeface="Arial" panose="020B0604020202020204" pitchFamily="34" charset="0"/>
              <a:buChar char="•"/>
            </a:pPr>
            <a:r>
              <a:rPr lang="en-US" sz="1100" dirty="0">
                <a:hlinkClick r:id="rId6"/>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7"/>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8"/>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9"/>
              </a:rPr>
              <a:t>25/0851</a:t>
            </a:r>
            <a:r>
              <a:rPr lang="en-GB" sz="1100" dirty="0"/>
              <a:t> PHY Version indications in Co-SR transmissions					Ross Jian Yu	</a:t>
            </a:r>
          </a:p>
          <a:p>
            <a:pPr lvl="1">
              <a:buFont typeface="Arial" panose="020B0604020202020204" pitchFamily="34" charset="0"/>
              <a:buChar char="•"/>
            </a:pPr>
            <a:r>
              <a:rPr lang="en-GB" sz="1100" dirty="0">
                <a:hlinkClick r:id="rId10"/>
              </a:rPr>
              <a:t>25/0869</a:t>
            </a:r>
            <a:r>
              <a:rPr lang="en-GB" sz="1100" dirty="0"/>
              <a:t> COSR-Misc 									You-Wei Chen</a:t>
            </a:r>
          </a:p>
          <a:p>
            <a:pPr lvl="1">
              <a:buFont typeface="Arial" panose="020B0604020202020204" pitchFamily="34" charset="0"/>
              <a:buChar char="•"/>
            </a:pPr>
            <a:r>
              <a:rPr lang="en-US" sz="1100" dirty="0">
                <a:hlinkClick r:id="rId11"/>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2"/>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hlinkClick r:id="rId13"/>
              </a:rPr>
              <a:t>25/903r0</a:t>
            </a:r>
            <a:r>
              <a:rPr lang="en-US" sz="1100" dirty="0"/>
              <a:t> Concurrent Ack to </a:t>
            </a:r>
            <a:r>
              <a:rPr lang="en-US" sz="1100" dirty="0" err="1"/>
              <a:t>CoBF</a:t>
            </a:r>
            <a:r>
              <a:rPr lang="en-US" sz="1100" dirty="0"/>
              <a:t> PPDU							Junghoon Suh</a:t>
            </a:r>
          </a:p>
          <a:p>
            <a:pPr marL="457200" lvl="1" indent="0"/>
            <a:r>
              <a:rPr lang="en-US" sz="1100" dirty="0"/>
              <a:t>Continues next slide with submissions from Joint queue</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E15C4-B1CB-D800-BC77-6D3BFDDB63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6E1A1-69EA-9F4D-7106-5A7A770CA004}"/>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 – Part 2</a:t>
            </a:r>
            <a:endParaRPr lang="en-US" dirty="0">
              <a:highlight>
                <a:srgbClr val="FFFF00"/>
              </a:highlight>
            </a:endParaRPr>
          </a:p>
        </p:txBody>
      </p:sp>
      <p:sp>
        <p:nvSpPr>
          <p:cNvPr id="3" name="Content Placeholder 2">
            <a:extLst>
              <a:ext uri="{FF2B5EF4-FFF2-40B4-BE49-F238E27FC236}">
                <a16:creationId xmlns:a16="http://schemas.microsoft.com/office/drawing/2014/main" id="{C25EF2A3-C55E-C926-94B3-E2CE51CB0ED2}"/>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200" dirty="0"/>
              <a:t>Submissions – CBF/CSR (Joint queue)</a:t>
            </a:r>
          </a:p>
          <a:p>
            <a:pPr marL="628650" lvl="1" indent="-171450">
              <a:buFont typeface="Arial" panose="020B0604020202020204" pitchFamily="34" charset="0"/>
              <a:buChar char="•"/>
            </a:pPr>
            <a:r>
              <a:rPr lang="en-US" sz="1100" dirty="0">
                <a:solidFill>
                  <a:schemeClr val="tx1"/>
                </a:solidFill>
                <a:hlinkClick r:id="rId2"/>
              </a:rPr>
              <a:t>25/0087</a:t>
            </a:r>
            <a:r>
              <a:rPr lang="en-US" sz="1100" dirty="0">
                <a:solidFill>
                  <a:schemeClr val="tx1"/>
                </a:solidFill>
              </a:rPr>
              <a:t> Co-Triggering Frame Design for </a:t>
            </a:r>
            <a:r>
              <a:rPr lang="en-US" sz="1100" dirty="0" err="1">
                <a:solidFill>
                  <a:schemeClr val="tx1"/>
                </a:solidFill>
              </a:rPr>
              <a:t>CoBF</a:t>
            </a:r>
            <a:r>
              <a:rPr lang="en-US" sz="1100" dirty="0">
                <a:solidFill>
                  <a:schemeClr val="tx1"/>
                </a:solidFill>
              </a:rPr>
              <a:t>	 		Insik Jung</a:t>
            </a:r>
          </a:p>
          <a:p>
            <a:pPr marL="628650" lvl="1" indent="-171450">
              <a:buFont typeface="Arial" panose="020B0604020202020204" pitchFamily="34" charset="0"/>
              <a:buChar char="•"/>
            </a:pPr>
            <a:r>
              <a:rPr lang="en-US" sz="1100" dirty="0">
                <a:hlinkClick r:id="rId3"/>
              </a:rPr>
              <a:t>25/0413</a:t>
            </a:r>
            <a:r>
              <a:rPr lang="en-US" sz="1100" dirty="0"/>
              <a:t> EMLSR-support-during-CBF				Dibakar Das</a:t>
            </a:r>
          </a:p>
          <a:p>
            <a:pPr marL="628650" lvl="1" indent="-171450">
              <a:buFont typeface="Arial" panose="020B0604020202020204" pitchFamily="34" charset="0"/>
              <a:buChar char="•"/>
            </a:pPr>
            <a:r>
              <a:rPr lang="en-US" sz="1100" dirty="0">
                <a:hlinkClick r:id="rId4"/>
              </a:rPr>
              <a:t>25/0541</a:t>
            </a:r>
            <a:r>
              <a:rPr lang="en-US" sz="1100" dirty="0"/>
              <a:t>Co-SR Power Control					</a:t>
            </a:r>
            <a:r>
              <a:rPr lang="en-US" sz="1100" dirty="0" err="1"/>
              <a:t>Huixuan</a:t>
            </a:r>
            <a:r>
              <a:rPr lang="en-US" sz="1100" dirty="0"/>
              <a:t> Zhou</a:t>
            </a:r>
          </a:p>
          <a:p>
            <a:pPr marL="628650" lvl="1" indent="-171450">
              <a:buFont typeface="Arial" panose="020B0604020202020204" pitchFamily="34" charset="0"/>
              <a:buChar char="•"/>
            </a:pPr>
            <a:r>
              <a:rPr lang="en-US" sz="1100" dirty="0">
                <a:hlinkClick r:id="rId5"/>
              </a:rPr>
              <a:t>25/0745</a:t>
            </a:r>
            <a:r>
              <a:rPr lang="en-US" sz="1100" dirty="0"/>
              <a:t> CSI open issues in CBF					Okan </a:t>
            </a:r>
            <a:r>
              <a:rPr lang="en-US" sz="1100" dirty="0" err="1"/>
              <a:t>Mutgan</a:t>
            </a:r>
            <a:endParaRPr lang="en-US" sz="1100" dirty="0"/>
          </a:p>
          <a:p>
            <a:pPr marL="628650" lvl="1" indent="-171450">
              <a:buFont typeface="Arial" panose="020B0604020202020204" pitchFamily="34" charset="0"/>
              <a:buChar char="•"/>
            </a:pPr>
            <a:r>
              <a:rPr lang="en-US" sz="1100" dirty="0">
                <a:hlinkClick r:id="rId6"/>
              </a:rPr>
              <a:t>25/0574</a:t>
            </a:r>
            <a:r>
              <a:rPr lang="en-US" sz="1100" dirty="0"/>
              <a:t> </a:t>
            </a:r>
            <a:r>
              <a:rPr lang="en-US" sz="1100" dirty="0" err="1"/>
              <a:t>CoBF</a:t>
            </a:r>
            <a:r>
              <a:rPr lang="en-US" sz="1100" dirty="0"/>
              <a:t> Sequence Optimization				Avner Epstein</a:t>
            </a:r>
          </a:p>
          <a:p>
            <a:pPr marL="628650" lvl="1" indent="-171450">
              <a:buFont typeface="Arial" panose="020B0604020202020204" pitchFamily="34" charset="0"/>
              <a:buChar char="•"/>
            </a:pPr>
            <a:r>
              <a:rPr lang="en-US" sz="1100" dirty="0">
                <a:hlinkClick r:id="rId7"/>
              </a:rPr>
              <a:t>25/0694</a:t>
            </a:r>
            <a:r>
              <a:rPr lang="en-US" sz="1100" dirty="0"/>
              <a:t> UHR OFDMA Sounding Limitations			Avner Epstein</a:t>
            </a:r>
          </a:p>
          <a:p>
            <a:pPr marL="628650" lvl="1" indent="-171450">
              <a:buFont typeface="Arial" panose="020B0604020202020204" pitchFamily="34" charset="0"/>
              <a:buChar char="•"/>
            </a:pPr>
            <a:r>
              <a:rPr lang="en-US" sz="1100" dirty="0">
                <a:hlinkClick r:id="rId8"/>
              </a:rPr>
              <a:t>25/0879</a:t>
            </a:r>
            <a:r>
              <a:rPr lang="en-US" sz="1100" dirty="0"/>
              <a:t> </a:t>
            </a:r>
            <a:r>
              <a:rPr lang="en-US" sz="1100" dirty="0" err="1"/>
              <a:t>CoBF</a:t>
            </a:r>
            <a:r>
              <a:rPr lang="en-US" sz="1100" dirty="0"/>
              <a:t> Signaling Details					Sherief Helwa</a:t>
            </a:r>
          </a:p>
          <a:p>
            <a:pPr marL="228600" indent="-171450">
              <a:buFont typeface="Arial" panose="020B0604020202020204" pitchFamily="34" charset="0"/>
              <a:buChar char="•"/>
            </a:pPr>
            <a:r>
              <a:rPr lang="en-GB" sz="1200" dirty="0"/>
              <a:t>Submissions – CBF/CSR (MAC queue, only includes the requests received these past couple of days)</a:t>
            </a:r>
          </a:p>
          <a:p>
            <a:pPr marL="628650" lvl="1" indent="-171450">
              <a:buFont typeface="Arial" panose="020B0604020202020204" pitchFamily="34" charset="0"/>
              <a:buChar char="•"/>
            </a:pPr>
            <a:r>
              <a:rPr lang="en-US" sz="1100" dirty="0">
                <a:hlinkClick r:id="rId9"/>
              </a:rPr>
              <a:t>24/2124</a:t>
            </a:r>
            <a:r>
              <a:rPr lang="en-US" sz="1100" dirty="0"/>
              <a:t> Frame-Sequence-for-CSR-and-CBF				</a:t>
            </a:r>
            <a:r>
              <a:rPr lang="en-US" sz="1100" b="0" i="0" dirty="0">
                <a:solidFill>
                  <a:srgbClr val="000000"/>
                </a:solidFill>
                <a:effectLst/>
              </a:rPr>
              <a:t> Jason Yuchen Guo</a:t>
            </a:r>
          </a:p>
          <a:p>
            <a:pPr marL="628650" lvl="1" indent="-171450">
              <a:buFont typeface="Arial" panose="020B0604020202020204" pitchFamily="34" charset="0"/>
              <a:buChar char="•"/>
            </a:pPr>
            <a:r>
              <a:rPr lang="en-US" sz="1100" b="0" i="0" dirty="0">
                <a:solidFill>
                  <a:srgbClr val="000000"/>
                </a:solidFill>
                <a:effectLst/>
              </a:rPr>
              <a:t>25/942 MAC-PDT-37_8_2_1-CoBF					Sherief Helwa</a:t>
            </a:r>
          </a:p>
          <a:p>
            <a:pPr marL="628650" lvl="1" indent="-171450">
              <a:buFont typeface="Arial" panose="020B0604020202020204" pitchFamily="34" charset="0"/>
              <a:buChar char="•"/>
            </a:pPr>
            <a:r>
              <a:rPr lang="en-US" sz="1100" dirty="0"/>
              <a:t>9 SPs on CBF							Sherief Helwa</a:t>
            </a:r>
            <a:endParaRPr lang="en-US" sz="1100" b="0" i="0" dirty="0">
              <a:solidFill>
                <a:srgbClr val="000000"/>
              </a:solidFill>
              <a:effectLst/>
            </a:endParaRPr>
          </a:p>
          <a:p>
            <a:pPr marL="628650" lvl="1" indent="-171450">
              <a:buFont typeface="Arial" panose="020B0604020202020204" pitchFamily="34" charset="0"/>
              <a:buChar char="•"/>
            </a:pPr>
            <a:r>
              <a:rPr lang="en-US" sz="1100" dirty="0"/>
              <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24DB2B7-EED9-1C17-9281-E94949F8EB6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21BD1F-FFDC-A428-B064-67F15B101D6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09A5ABA-57C4-F1B8-4C1D-A972EC363D4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11294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b="0" strike="noStrike" kern="1200" dirty="0">
                <a:solidFill>
                  <a:schemeClr val="tx1"/>
                </a:solidFill>
                <a:effectLst/>
                <a:ea typeface="Times New Roman" panose="02020603050405020304" pitchFamily="18" charset="0"/>
                <a:hlinkClick r:id="rId2"/>
              </a:rPr>
              <a:t>25/0638r0</a:t>
            </a:r>
            <a:r>
              <a:rPr lang="en-GB" sz="1100" b="0" i="0" strike="noStrike" kern="1200" dirty="0">
                <a:solidFill>
                  <a:schemeClr val="tx1"/>
                </a:solidFill>
                <a:effectLst/>
                <a:ea typeface="Times New Roman" panose="02020603050405020304" pitchFamily="18" charset="0"/>
              </a:rPr>
              <a:t> </a:t>
            </a:r>
            <a:r>
              <a:rPr lang="en-GB" sz="1100" b="0" i="0" u="none" strike="noStrike" kern="1200" dirty="0">
                <a:solidFill>
                  <a:schemeClr val="tx1"/>
                </a:solidFill>
                <a:effectLst/>
                <a:ea typeface="MS Gothic" panose="020B0609070205080204" pitchFamily="49" charset="-128"/>
              </a:rPr>
              <a:t>CRs for CID related to definitions in MAPC scheme 		</a:t>
            </a:r>
            <a:r>
              <a:rPr lang="en-GB" sz="1100" b="0" i="0" u="none" strike="noStrike" kern="1200" dirty="0">
                <a:solidFill>
                  <a:schemeClr val="tx1"/>
                </a:solidFill>
                <a:effectLst/>
                <a:ea typeface="Times New Roman" panose="02020603050405020304" pitchFamily="18" charset="0"/>
              </a:rPr>
              <a:t>Chun Huang		[?? CID SP]</a:t>
            </a:r>
            <a:endParaRPr lang="en-US" sz="1100" b="0" i="0" u="none" strike="noStrike" dirty="0">
              <a:solidFill>
                <a:schemeClr val="tx1"/>
              </a:solidFill>
              <a:effectLst/>
            </a:endParaRPr>
          </a:p>
          <a:p>
            <a:pPr lvl="1">
              <a:buFont typeface="Arial" panose="020B0604020202020204" pitchFamily="34" charset="0"/>
              <a:buChar char="•"/>
            </a:pPr>
            <a:r>
              <a:rPr lang="en-US" sz="1100" dirty="0">
                <a:solidFill>
                  <a:schemeClr val="tx1"/>
                </a:solidFill>
                <a:hlinkClick r:id="rId3"/>
              </a:rPr>
              <a:t>25/0755</a:t>
            </a:r>
            <a:r>
              <a:rPr lang="en-US" sz="1100" dirty="0">
                <a:solidFill>
                  <a:schemeClr val="tx1"/>
                </a:solidFill>
              </a:rPr>
              <a:t> PDT-MAC-Co-TDMA-CR-CC50-Part-2				Sanket Kalamkar	[33 CID SP]</a:t>
            </a:r>
          </a:p>
          <a:p>
            <a:pPr lvl="1">
              <a:buFont typeface="Arial" panose="020B0604020202020204" pitchFamily="34" charset="0"/>
              <a:buChar char="•"/>
            </a:pPr>
            <a:r>
              <a:rPr lang="pt-BR" sz="1100" dirty="0">
                <a:solidFill>
                  <a:schemeClr val="tx1"/>
                </a:solidFill>
                <a:hlinkClick r:id="rId4">
                  <a:extLst>
                    <a:ext uri="{A12FA001-AC4F-418D-AE19-62706E023703}">
                      <ahyp:hlinkClr xmlns:ahyp="http://schemas.microsoft.com/office/drawing/2018/hyperlinkcolor" val="tx"/>
                    </a:ext>
                  </a:extLst>
                </a:hlinkClick>
              </a:rPr>
              <a:t>25/0479r4</a:t>
            </a:r>
            <a:r>
              <a:rPr lang="pt-BR" sz="1100" dirty="0">
                <a:solidFill>
                  <a:schemeClr val="tx1"/>
                </a:solidFill>
              </a:rPr>
              <a:t>	CR_for_CID_1378						Dibakar Das		[1 CID SP]</a:t>
            </a:r>
          </a:p>
          <a:p>
            <a:pPr lvl="1">
              <a:buFont typeface="Arial" panose="020B0604020202020204" pitchFamily="34" charset="0"/>
              <a:buChar char="•"/>
            </a:pPr>
            <a:r>
              <a:rPr lang="en-GB" sz="1100" dirty="0">
                <a:solidFill>
                  <a:schemeClr val="tx1"/>
                </a:solidFill>
                <a:hlinkClick r:id="rId5">
                  <a:extLst>
                    <a:ext uri="{A12FA001-AC4F-418D-AE19-62706E023703}">
                      <ahyp:hlinkClr xmlns:ahyp="http://schemas.microsoft.com/office/drawing/2018/hyperlinkcolor" val="tx"/>
                    </a:ext>
                  </a:extLst>
                </a:hlinkClick>
              </a:rPr>
              <a:t>25/0757</a:t>
            </a:r>
            <a:r>
              <a:rPr lang="en-GB" sz="1100" dirty="0">
                <a:solidFill>
                  <a:schemeClr val="tx1"/>
                </a:solidFill>
              </a:rPr>
              <a:t> CC50 CR for CID 2697 - Spatial Reuse for NPCA Capable STAs	Salvatore Talarico 	[1 CID SP]</a:t>
            </a:r>
          </a:p>
          <a:p>
            <a:pPr lvl="1">
              <a:buFont typeface="Arial" panose="020B0604020202020204" pitchFamily="34" charset="0"/>
              <a:buChar char="•"/>
            </a:pPr>
            <a:r>
              <a:rPr lang="en-GB" sz="1100" dirty="0">
                <a:solidFill>
                  <a:schemeClr val="tx1"/>
                </a:solidFill>
                <a:hlinkClick r:id="rId6"/>
              </a:rPr>
              <a:t>25/0838r5</a:t>
            </a:r>
            <a:r>
              <a:rPr lang="en-GB" sz="1100" dirty="0">
                <a:solidFill>
                  <a:schemeClr val="tx1"/>
                </a:solidFill>
              </a:rPr>
              <a:t> CC50: CR for A-MPDU (9.7.3) related to the Feedback info.	Hongwon Lee		[6 CID]</a:t>
            </a:r>
          </a:p>
          <a:p>
            <a:pPr lvl="1">
              <a:buFont typeface="Arial" panose="020B0604020202020204" pitchFamily="34" charset="0"/>
              <a:buChar char="•"/>
            </a:pPr>
            <a:r>
              <a:rPr lang="en-GB" sz="1100" dirty="0">
                <a:solidFill>
                  <a:schemeClr val="tx1"/>
                </a:solidFill>
                <a:hlinkClick r:id="rId7"/>
              </a:rPr>
              <a:t>25/839r4</a:t>
            </a:r>
            <a:r>
              <a:rPr lang="en-GB" sz="1100" dirty="0">
                <a:solidFill>
                  <a:schemeClr val="tx1"/>
                </a:solidFill>
              </a:rPr>
              <a:t> PDT UHR MU operation					Hongwon Lee		[2 CIDs]</a:t>
            </a:r>
          </a:p>
          <a:p>
            <a:pPr lvl="1">
              <a:buFont typeface="Arial" panose="020B0604020202020204" pitchFamily="34" charset="0"/>
              <a:buChar char="•"/>
            </a:pPr>
            <a:r>
              <a:rPr lang="en-GB" sz="1100" dirty="0">
                <a:solidFill>
                  <a:srgbClr val="FF0000"/>
                </a:solidFill>
                <a:hlinkClick r:id="rId8"/>
              </a:rPr>
              <a:t>25/0766</a:t>
            </a:r>
            <a:r>
              <a:rPr lang="en-GB" sz="1100" dirty="0"/>
              <a:t> PDT-MAC-and-CR-Coordinated-Spatial-Reuse-Protocol		Jason Guo		[13 CID]</a:t>
            </a:r>
          </a:p>
          <a:p>
            <a:pPr lvl="1">
              <a:buFont typeface="Arial" panose="020B0604020202020204" pitchFamily="34" charset="0"/>
              <a:buChar char="•"/>
            </a:pPr>
            <a:r>
              <a:rPr lang="en-GB" sz="1100" dirty="0">
                <a:solidFill>
                  <a:srgbClr val="FF0000"/>
                </a:solidFill>
                <a:hlinkClick r:id="rId9"/>
              </a:rPr>
              <a:t>25/0768</a:t>
            </a:r>
            <a:r>
              <a:rPr lang="en-GB" sz="1100" dirty="0"/>
              <a:t> PDT-MAC-and-CR-Coordinated-Beamforming-MAC-Protocol	Jason Guo		[7 CID]</a:t>
            </a:r>
          </a:p>
          <a:p>
            <a:pPr lvl="1">
              <a:buFont typeface="Arial" panose="020B0604020202020204" pitchFamily="34" charset="0"/>
              <a:buChar char="•"/>
            </a:pPr>
            <a:r>
              <a:rPr lang="en-GB" sz="1100" dirty="0">
                <a:solidFill>
                  <a:srgbClr val="FF0000"/>
                </a:solidFill>
                <a:hlinkClick r:id="rId10"/>
              </a:rPr>
              <a:t>25/0621</a:t>
            </a:r>
            <a:r>
              <a:rPr lang="en-GB" sz="1100" dirty="0"/>
              <a:t> Resolution to CID 1023						Mike Montemurro	[1 CID]</a:t>
            </a:r>
          </a:p>
          <a:p>
            <a:pPr lvl="1">
              <a:buFont typeface="Arial" panose="020B0604020202020204" pitchFamily="34" charset="0"/>
              <a:buChar char="•"/>
            </a:pPr>
            <a:r>
              <a:rPr lang="en-GB" sz="1100" dirty="0">
                <a:hlinkClick r:id="rId11"/>
              </a:rPr>
              <a:t>25/0503</a:t>
            </a:r>
            <a:r>
              <a:rPr lang="en-GB" sz="1100" dirty="0"/>
              <a:t> PDT MAC DBE							Binita Gupta		[5 CID]</a:t>
            </a:r>
          </a:p>
          <a:p>
            <a:pPr lvl="1">
              <a:buFont typeface="Arial" panose="020B0604020202020204" pitchFamily="34" charset="0"/>
              <a:buChar char="•"/>
            </a:pPr>
            <a:r>
              <a:rPr lang="en-GB" sz="1100" dirty="0">
                <a:hlinkClick r:id="rId12"/>
              </a:rPr>
              <a:t>25/0880</a:t>
            </a:r>
            <a:r>
              <a:rPr lang="en-GB" sz="1100" dirty="0"/>
              <a:t> PDT MAC on L4S 						Binita Gupta		[2 CID]</a:t>
            </a:r>
          </a:p>
          <a:p>
            <a:pPr lvl="1">
              <a:buFont typeface="Arial" panose="020B0604020202020204" pitchFamily="34" charset="0"/>
              <a:buChar char="•"/>
            </a:pPr>
            <a:r>
              <a:rPr lang="en-GB" sz="1100" dirty="0">
                <a:solidFill>
                  <a:srgbClr val="FF0000"/>
                </a:solidFill>
                <a:hlinkClick r:id="rId13"/>
              </a:rPr>
              <a:t>25/0907</a:t>
            </a:r>
            <a:r>
              <a:rPr lang="en-GB" sz="1100" dirty="0"/>
              <a:t> CC50 CR for clause 9.4.2.aa1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p>
          <a:p>
            <a:pPr lvl="1">
              <a:buFont typeface="Arial" panose="020B0604020202020204" pitchFamily="34" charset="0"/>
              <a:buChar char="•"/>
            </a:pPr>
            <a:r>
              <a:rPr lang="fr-FR" sz="1100" dirty="0"/>
              <a:t>25/0847 TGbn Coexistence </a:t>
            </a:r>
            <a:r>
              <a:rPr lang="fr-FR" sz="1100" dirty="0" err="1"/>
              <a:t>Assessment</a:t>
            </a:r>
            <a:r>
              <a:rPr lang="fr-FR" sz="1100" dirty="0"/>
              <a:t> Document					Sigurd Schelstraete</a:t>
            </a:r>
            <a:endParaRPr lang="en-GB" sz="1100" dirty="0"/>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400" b="0" dirty="0">
                <a:hlinkClick r:id="rId2"/>
              </a:rPr>
              <a:t>25/0681r5</a:t>
            </a:r>
            <a:r>
              <a:rPr lang="en-US" sz="1400" b="0" dirty="0"/>
              <a:t> PDT-CRs-Joint-sounding-procedure 			You-Wei Chen 		[130C SP]</a:t>
            </a:r>
          </a:p>
          <a:p>
            <a:pPr>
              <a:buFont typeface="Arial" panose="020B0604020202020204" pitchFamily="34" charset="0"/>
              <a:buChar char="•"/>
            </a:pPr>
            <a:r>
              <a:rPr lang="en-US" sz="1400" b="0" dirty="0">
                <a:solidFill>
                  <a:schemeClr val="tx1"/>
                </a:solidFill>
                <a:hlinkClick r:id="rId3"/>
              </a:rPr>
              <a:t>25/0442r3</a:t>
            </a:r>
            <a:r>
              <a:rPr lang="en-US" sz="1400" b="0" dirty="0">
                <a:solidFill>
                  <a:schemeClr val="tx1"/>
                </a:solidFill>
              </a:rPr>
              <a:t> CC50 CR on Trigger Frame Part 1				Alice Chen			 [29C SP]</a:t>
            </a:r>
          </a:p>
          <a:p>
            <a:pPr>
              <a:buFont typeface="Arial" panose="020B0604020202020204" pitchFamily="34" charset="0"/>
              <a:buChar char="•"/>
            </a:pPr>
            <a:r>
              <a:rPr lang="en-US" sz="1400" b="0" dirty="0">
                <a:solidFill>
                  <a:schemeClr val="tx1"/>
                </a:solidFill>
                <a:hlinkClick r:id="rId4"/>
              </a:rPr>
              <a:t>25/0634r1</a:t>
            </a:r>
            <a:r>
              <a:rPr lang="en-US" sz="1400" b="0" dirty="0">
                <a:solidFill>
                  <a:schemeClr val="tx1"/>
                </a:solidFill>
              </a:rPr>
              <a:t> Joint PDT CR Trigger Frame Format Part 3		Alice Chen			 [16C SP]</a:t>
            </a:r>
          </a:p>
          <a:p>
            <a:pPr>
              <a:buFont typeface="Arial" panose="020B0604020202020204" pitchFamily="34" charset="0"/>
              <a:buChar char="•"/>
            </a:pPr>
            <a:r>
              <a:rPr lang="en-US" sz="1400" b="0" dirty="0">
                <a:solidFill>
                  <a:schemeClr val="tx1"/>
                </a:solidFill>
                <a:hlinkClick r:id="rId5"/>
              </a:rPr>
              <a:t>25/0635r1</a:t>
            </a:r>
            <a:r>
              <a:rPr lang="en-US" sz="1400" b="0" dirty="0">
                <a:solidFill>
                  <a:schemeClr val="tx1"/>
                </a:solidFill>
              </a:rPr>
              <a:t> Joint PDT CR Trigger Frame Format Part 4		Alice Chen			 [72C SP]</a:t>
            </a:r>
          </a:p>
          <a:p>
            <a:pPr>
              <a:buFont typeface="Arial" panose="020B0604020202020204" pitchFamily="34" charset="0"/>
              <a:buChar char="•"/>
            </a:pPr>
            <a:r>
              <a:rPr lang="en-US" sz="1400" b="0" dirty="0">
                <a:solidFill>
                  <a:schemeClr val="tx1"/>
                </a:solidFill>
                <a:hlinkClick r:id="rId6"/>
              </a:rPr>
              <a:t>25/0636r3</a:t>
            </a:r>
            <a:r>
              <a:rPr lang="en-US" sz="1400" b="0" dirty="0">
                <a:solidFill>
                  <a:schemeClr val="tx1"/>
                </a:solidFill>
              </a:rPr>
              <a:t> Joint PDT CR Trigger Frame Format Part 5		Alice Chen			 [16C SP]</a:t>
            </a:r>
          </a:p>
          <a:p>
            <a:pPr>
              <a:buFont typeface="Arial" panose="020B0604020202020204" pitchFamily="34" charset="0"/>
              <a:buChar char="•"/>
            </a:pPr>
            <a:r>
              <a:rPr lang="en-US" sz="1400" b="0" dirty="0">
                <a:solidFill>
                  <a:schemeClr val="tx1"/>
                </a:solidFill>
                <a:hlinkClick r:id="rId7"/>
              </a:rPr>
              <a:t>25/0637r3</a:t>
            </a:r>
            <a:r>
              <a:rPr lang="en-US" sz="1400" b="0" dirty="0">
                <a:solidFill>
                  <a:schemeClr val="tx1"/>
                </a:solidFill>
              </a:rPr>
              <a:t> Joint PDT CR Trigger Frame Format Part 6		Alice Chen			 [14C SP]</a:t>
            </a:r>
          </a:p>
          <a:p>
            <a:pPr>
              <a:buFont typeface="Arial" panose="020B0604020202020204" pitchFamily="34" charset="0"/>
              <a:buChar char="•"/>
            </a:pPr>
            <a:r>
              <a:rPr lang="en-US" sz="1400" b="0" dirty="0">
                <a:solidFill>
                  <a:schemeClr val="tx1"/>
                </a:solidFill>
                <a:hlinkClick r:id="rId8"/>
              </a:rPr>
              <a:t>25/0646r4</a:t>
            </a:r>
            <a:r>
              <a:rPr lang="en-US" sz="1400" b="0" dirty="0">
                <a:solidFill>
                  <a:schemeClr val="tx1"/>
                </a:solidFill>
              </a:rPr>
              <a:t> CR for Clause 3.2						Xiaofei WANG		 [11C SP]</a:t>
            </a:r>
          </a:p>
          <a:p>
            <a:pPr>
              <a:buFont typeface="Arial" panose="020B0604020202020204" pitchFamily="34" charset="0"/>
              <a:buChar char="•"/>
            </a:pPr>
            <a:r>
              <a:rPr lang="en-US" sz="1400" b="0" dirty="0">
                <a:solidFill>
                  <a:schemeClr val="tx1"/>
                </a:solidFill>
                <a:hlinkClick r:id="rId9"/>
              </a:rPr>
              <a:t>25/0717r4</a:t>
            </a:r>
            <a:r>
              <a:rPr lang="en-US" sz="1400" b="0" dirty="0">
                <a:solidFill>
                  <a:schemeClr val="tx1"/>
                </a:solidFill>
              </a:rPr>
              <a:t> PDT JOINT Abbreviations and Acronyms  		Akira Kishida		 [5C SP]</a:t>
            </a:r>
          </a:p>
          <a:p>
            <a:pPr>
              <a:buFont typeface="Arial" panose="020B0604020202020204" pitchFamily="34" charset="0"/>
              <a:buChar char="•"/>
            </a:pPr>
            <a:r>
              <a:rPr lang="en-US" sz="1400" b="0" dirty="0">
                <a:solidFill>
                  <a:schemeClr val="tx1"/>
                </a:solidFill>
                <a:hlinkClick r:id="rId10"/>
              </a:rPr>
              <a:t>25/0773r1</a:t>
            </a:r>
            <a:r>
              <a:rPr lang="en-US" sz="1400" b="0" dirty="0">
                <a:solidFill>
                  <a:schemeClr val="tx1"/>
                </a:solidFill>
              </a:rPr>
              <a:t> CR-Joint </a:t>
            </a:r>
            <a:r>
              <a:rPr lang="en-US" sz="1400" b="0" dirty="0" err="1">
                <a:solidFill>
                  <a:schemeClr val="tx1"/>
                </a:solidFill>
              </a:rPr>
              <a:t>CIDs_in</a:t>
            </a:r>
            <a:r>
              <a:rPr lang="en-US" sz="1400" b="0" dirty="0">
                <a:solidFill>
                  <a:schemeClr val="tx1"/>
                </a:solidFill>
              </a:rPr>
              <a:t> 9.3.1.19NDPA frame format		Juan Fang			 [7C SP]</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r>
              <a:rPr lang="en-US" sz="1400" b="0" dirty="0">
                <a:solidFill>
                  <a:srgbClr val="FF0000"/>
                </a:solidFill>
                <a:hlinkClick r:id="rId13"/>
              </a:rPr>
              <a:t>25/0633r0</a:t>
            </a:r>
            <a:r>
              <a:rPr lang="en-US" sz="1400" b="0" dirty="0"/>
              <a:t> Joint PDT CR Trigger Frame Format Part 2		Alice Chen			 [93C]</a:t>
            </a:r>
          </a:p>
          <a:p>
            <a:pPr>
              <a:buFont typeface="Arial" panose="020B0604020202020204" pitchFamily="34" charset="0"/>
              <a:buChar char="•"/>
            </a:pPr>
            <a:r>
              <a:rPr lang="en-US" sz="1400" b="0" dirty="0">
                <a:solidFill>
                  <a:schemeClr val="tx1"/>
                </a:solidFill>
                <a:hlinkClick r:id="rId14"/>
              </a:rPr>
              <a:t>25/0657r0</a:t>
            </a:r>
            <a:r>
              <a:rPr lang="en-US" sz="1400" b="0" dirty="0">
                <a:solidFill>
                  <a:schemeClr val="tx1"/>
                </a:solidFill>
              </a:rPr>
              <a:t> CR for Clause 3.2-part 2					Xiaofei WANG		 [20C]</a:t>
            </a:r>
          </a:p>
          <a:p>
            <a:pPr>
              <a:buFont typeface="Arial" panose="020B0604020202020204" pitchFamily="34" charset="0"/>
              <a:buChar char="•"/>
            </a:pPr>
            <a:endParaRPr lang="en-GB" sz="1400" dirty="0">
              <a:solidFill>
                <a:schemeClr val="bg1">
                  <a:lumMod val="65000"/>
                </a:schemeClr>
              </a:solidFill>
            </a:endParaRPr>
          </a:p>
          <a:p>
            <a:pPr>
              <a:buFont typeface="Arial" panose="020B0604020202020204" pitchFamily="34" charset="0"/>
              <a:buChar char="•"/>
            </a:pPr>
            <a:endParaRPr lang="en-US" sz="1400" b="0" dirty="0"/>
          </a:p>
          <a:p>
            <a:endParaRPr lang="en-US"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TGbn Editor’s Report</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528F9-67C9-7B92-D727-07AF8256239B}"/>
              </a:ext>
            </a:extLst>
          </p:cNvPr>
          <p:cNvSpPr>
            <a:spLocks noGrp="1"/>
          </p:cNvSpPr>
          <p:nvPr>
            <p:ph type="title"/>
          </p:nvPr>
        </p:nvSpPr>
        <p:spPr/>
        <p:txBody>
          <a:bodyPr/>
          <a:lstStyle/>
          <a:p>
            <a:r>
              <a:rPr lang="en-US" dirty="0"/>
              <a:t>TGbn Timeline</a:t>
            </a:r>
          </a:p>
        </p:txBody>
      </p:sp>
      <p:sp>
        <p:nvSpPr>
          <p:cNvPr id="3" name="Content Placeholder 2">
            <a:extLst>
              <a:ext uri="{FF2B5EF4-FFF2-40B4-BE49-F238E27FC236}">
                <a16:creationId xmlns:a16="http://schemas.microsoft.com/office/drawing/2014/main" id="{E0524288-D8F0-01E2-6A4A-16164C730EC7}"/>
              </a:ext>
            </a:extLst>
          </p:cNvPr>
          <p:cNvSpPr>
            <a:spLocks noGrp="1"/>
          </p:cNvSpPr>
          <p:nvPr>
            <p:ph idx="1"/>
          </p:nvPr>
        </p:nvSpPr>
        <p:spPr/>
        <p:txBody>
          <a:bodyPr/>
          <a:lstStyle/>
          <a:p>
            <a:pPr>
              <a:buFont typeface="Arial" panose="020B0604020202020204" pitchFamily="34" charset="0"/>
              <a:buChar char="•"/>
            </a:pPr>
            <a:r>
              <a:rPr lang="en-US" sz="2000" b="0" dirty="0"/>
              <a:t>11-25/926r0 -- TGbn Timeline		Rubayet Shafin</a:t>
            </a:r>
          </a:p>
        </p:txBody>
      </p:sp>
      <p:sp>
        <p:nvSpPr>
          <p:cNvPr id="4" name="Slide Number Placeholder 3">
            <a:extLst>
              <a:ext uri="{FF2B5EF4-FFF2-40B4-BE49-F238E27FC236}">
                <a16:creationId xmlns:a16="http://schemas.microsoft.com/office/drawing/2014/main" id="{71FA9B96-96FF-6BAA-D140-47694985F85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CD4E708-A417-294B-AB06-95D4697C5D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F1DACA9-810F-ACE9-F81E-5232BA364D7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77909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255496</TotalTime>
  <Words>9268</Words>
  <Application>Microsoft Office PowerPoint</Application>
  <PresentationFormat>On-screen Show (4:3)</PresentationFormat>
  <Paragraphs>1404</Paragraphs>
  <Slides>64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PHY Agenda–AM1 – Part 2</vt:lpstr>
      <vt:lpstr>Thursday MAC Agenda–AM1</vt:lpstr>
      <vt:lpstr>Thursday Joint Agenda–AM2</vt:lpstr>
      <vt:lpstr>PDTs/CRs/Submissions</vt:lpstr>
      <vt:lpstr>Thursday Joint Agenda–PM2</vt:lpstr>
      <vt:lpstr>Motions</vt:lpstr>
      <vt:lpstr>PDTs/CRs/Submissions</vt:lpstr>
      <vt:lpstr>Teleconference Plan</vt:lpstr>
      <vt:lpstr>Ad-hoc Plan </vt:lpstr>
      <vt:lpstr>TGbn Timeline</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2025-05-15T05:04:16Z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