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6"/>
  </p:notesMasterIdLst>
  <p:handoutMasterIdLst>
    <p:handoutMasterId r:id="rId6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582" r:id="rId22"/>
    <p:sldId id="1585" r:id="rId23"/>
    <p:sldId id="1584" r:id="rId24"/>
    <p:sldId id="1583" r:id="rId25"/>
    <p:sldId id="1587" r:id="rId26"/>
    <p:sldId id="1586" r:id="rId27"/>
    <p:sldId id="1429" r:id="rId28"/>
    <p:sldId id="1588" r:id="rId29"/>
    <p:sldId id="1589" r:id="rId30"/>
    <p:sldId id="1448" r:id="rId31"/>
    <p:sldId id="1006" r:id="rId32"/>
    <p:sldId id="1178" r:id="rId33"/>
    <p:sldId id="1023" r:id="rId34"/>
    <p:sldId id="1024" r:id="rId35"/>
    <p:sldId id="1520" r:id="rId36"/>
    <p:sldId id="1496" r:id="rId37"/>
    <p:sldId id="1590" r:id="rId38"/>
    <p:sldId id="1569" r:id="rId39"/>
    <p:sldId id="1591" r:id="rId40"/>
    <p:sldId id="1570" r:id="rId41"/>
    <p:sldId id="1571" r:id="rId42"/>
    <p:sldId id="1572" r:id="rId43"/>
    <p:sldId id="1573" r:id="rId44"/>
    <p:sldId id="1594" r:id="rId45"/>
    <p:sldId id="1575" r:id="rId46"/>
    <p:sldId id="1576" r:id="rId47"/>
    <p:sldId id="1577" r:id="rId48"/>
    <p:sldId id="1578" r:id="rId49"/>
    <p:sldId id="1579" r:id="rId50"/>
    <p:sldId id="1574" r:id="rId51"/>
    <p:sldId id="1595" r:id="rId52"/>
    <p:sldId id="1581" r:id="rId53"/>
    <p:sldId id="1508" r:id="rId54"/>
    <p:sldId id="1593" r:id="rId55"/>
    <p:sldId id="356" r:id="rId56"/>
    <p:sldId id="1390" r:id="rId57"/>
    <p:sldId id="1424" r:id="rId58"/>
    <p:sldId id="997" r:id="rId59"/>
    <p:sldId id="1564" r:id="rId60"/>
    <p:sldId id="1592" r:id="rId61"/>
    <p:sldId id="362" r:id="rId62"/>
    <p:sldId id="1494" r:id="rId63"/>
    <p:sldId id="1034" r:id="rId64"/>
    <p:sldId id="323" r:id="rId6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6734D3-8E7C-42BC-9DE3-F10657D3ECDA}" v="332" dt="2025-05-14T13:48:20.3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2" autoAdjust="0"/>
    <p:restoredTop sz="94660"/>
  </p:normalViewPr>
  <p:slideViewPr>
    <p:cSldViewPr>
      <p:cViewPr varScale="1">
        <p:scale>
          <a:sx n="127" d="100"/>
          <a:sy n="127" d="100"/>
        </p:scale>
        <p:origin x="720"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ldChg>
      <pc:sldChg chg="modSp mod">
        <pc:chgData name="Alfred Asterjadhi" userId="39de57b9-85c0-4fd1-aaac-8ca2b6560ad0" providerId="ADAL" clId="{E0725D23-625E-498B-87E0-2B1913CF0FE0}" dt="2024-08-05T19:28:10.663" v="167" actId="20577"/>
        <pc:sldMkLst>
          <pc:docMk/>
          <pc:sldMk cId="0" sldId="257"/>
        </pc:sldMkLst>
      </pc:sldChg>
      <pc:sldChg chg="modSp mod">
        <pc:chgData name="Alfred Asterjadhi" userId="39de57b9-85c0-4fd1-aaac-8ca2b6560ad0" providerId="ADAL" clId="{E0725D23-625E-498B-87E0-2B1913CF0FE0}" dt="2024-08-05T19:25:34.565" v="16"/>
        <pc:sldMkLst>
          <pc:docMk/>
          <pc:sldMk cId="3254182675" sldId="258"/>
        </pc:sldMkLst>
      </pc:sldChg>
      <pc:sldChg chg="modSp mod">
        <pc:chgData name="Alfred Asterjadhi" userId="39de57b9-85c0-4fd1-aaac-8ca2b6560ad0" providerId="ADAL" clId="{E0725D23-625E-498B-87E0-2B1913CF0FE0}" dt="2024-08-05T19:25:37.453" v="18"/>
        <pc:sldMkLst>
          <pc:docMk/>
          <pc:sldMk cId="3136880362" sldId="260"/>
        </pc:sldMkLst>
      </pc:sldChg>
      <pc:sldChg chg="modSp mod">
        <pc:chgData name="Alfred Asterjadhi" userId="39de57b9-85c0-4fd1-aaac-8ca2b6560ad0" providerId="ADAL" clId="{E0725D23-625E-498B-87E0-2B1913CF0FE0}" dt="2024-08-05T19:25:49.833" v="20" actId="313"/>
        <pc:sldMkLst>
          <pc:docMk/>
          <pc:sldMk cId="1676196551" sldId="261"/>
        </pc:sldMkLst>
      </pc:sldChg>
      <pc:sldChg chg="modSp mod">
        <pc:chgData name="Alfred Asterjadhi" userId="39de57b9-85c0-4fd1-aaac-8ca2b6560ad0" providerId="ADAL" clId="{E0725D23-625E-498B-87E0-2B1913CF0FE0}" dt="2024-08-05T19:25:50.346" v="21" actId="313"/>
        <pc:sldMkLst>
          <pc:docMk/>
          <pc:sldMk cId="2927177891" sldId="263"/>
        </pc:sldMkLst>
      </pc:sldChg>
      <pc:sldChg chg="modSp mod">
        <pc:chgData name="Alfred Asterjadhi" userId="39de57b9-85c0-4fd1-aaac-8ca2b6560ad0" providerId="ADAL" clId="{E0725D23-625E-498B-87E0-2B1913CF0FE0}" dt="2024-08-05T19:25:50.834" v="22" actId="313"/>
        <pc:sldMkLst>
          <pc:docMk/>
          <pc:sldMk cId="4277600907" sldId="264"/>
        </pc:sldMkLst>
      </pc:sldChg>
      <pc:sldChg chg="modSp mod">
        <pc:chgData name="Alfred Asterjadhi" userId="39de57b9-85c0-4fd1-aaac-8ca2b6560ad0" providerId="ADAL" clId="{E0725D23-625E-498B-87E0-2B1913CF0FE0}" dt="2024-08-05T19:25:51.273" v="23" actId="313"/>
        <pc:sldMkLst>
          <pc:docMk/>
          <pc:sldMk cId="2436815634" sldId="265"/>
        </pc:sldMkLst>
      </pc:sldChg>
      <pc:sldChg chg="modSp mod">
        <pc:chgData name="Alfred Asterjadhi" userId="39de57b9-85c0-4fd1-aaac-8ca2b6560ad0" providerId="ADAL" clId="{E0725D23-625E-498B-87E0-2B1913CF0FE0}" dt="2024-08-05T19:25:51.649" v="24" actId="313"/>
        <pc:sldMkLst>
          <pc:docMk/>
          <pc:sldMk cId="2400177835" sldId="266"/>
        </pc:sldMkLst>
      </pc:sldChg>
      <pc:sldChg chg="modSp mod">
        <pc:chgData name="Alfred Asterjadhi" userId="39de57b9-85c0-4fd1-aaac-8ca2b6560ad0" providerId="ADAL" clId="{E0725D23-625E-498B-87E0-2B1913CF0FE0}" dt="2024-08-05T19:52:42.435" v="189" actId="20577"/>
        <pc:sldMkLst>
          <pc:docMk/>
          <pc:sldMk cId="132832093" sldId="267"/>
        </pc:sldMkLst>
      </pc:sldChg>
      <pc:sldChg chg="modSp mod">
        <pc:chgData name="Alfred Asterjadhi" userId="39de57b9-85c0-4fd1-aaac-8ca2b6560ad0" providerId="ADAL" clId="{E0725D23-625E-498B-87E0-2B1913CF0FE0}" dt="2024-09-09T04:39:13.333" v="6344" actId="20577"/>
        <pc:sldMkLst>
          <pc:docMk/>
          <pc:sldMk cId="3976818858" sldId="269"/>
        </pc:sldMkLst>
      </pc:sldChg>
      <pc:sldChg chg="modSp mod">
        <pc:chgData name="Alfred Asterjadhi" userId="39de57b9-85c0-4fd1-aaac-8ca2b6560ad0" providerId="ADAL" clId="{E0725D23-625E-498B-87E0-2B1913CF0FE0}" dt="2024-08-05T19:25:51.977" v="25" actId="313"/>
        <pc:sldMkLst>
          <pc:docMk/>
          <pc:sldMk cId="3387863760" sldId="270"/>
        </pc:sldMkLst>
      </pc:sldChg>
      <pc:sldChg chg="modSp mod">
        <pc:chgData name="Alfred Asterjadhi" userId="39de57b9-85c0-4fd1-aaac-8ca2b6560ad0" providerId="ADAL" clId="{E0725D23-625E-498B-87E0-2B1913CF0FE0}" dt="2024-09-09T04:47:35.003" v="6445" actId="14100"/>
        <pc:sldMkLst>
          <pc:docMk/>
          <pc:sldMk cId="2243228416" sldId="299"/>
        </pc:sldMkLst>
      </pc:sldChg>
      <pc:sldChg chg="modSp mod">
        <pc:chgData name="Alfred Asterjadhi" userId="39de57b9-85c0-4fd1-aaac-8ca2b6560ad0" providerId="ADAL" clId="{E0725D23-625E-498B-87E0-2B1913CF0FE0}" dt="2024-08-05T19:26:39.757" v="86" actId="313"/>
        <pc:sldMkLst>
          <pc:docMk/>
          <pc:sldMk cId="1677969607" sldId="323"/>
        </pc:sldMkLst>
      </pc:sldChg>
      <pc:sldChg chg="modSp mod">
        <pc:chgData name="Alfred Asterjadhi" userId="39de57b9-85c0-4fd1-aaac-8ca2b6560ad0" providerId="ADAL" clId="{E0725D23-625E-498B-87E0-2B1913CF0FE0}" dt="2024-08-05T19:51:47.230" v="175" actId="20577"/>
        <pc:sldMkLst>
          <pc:docMk/>
          <pc:sldMk cId="1908471061" sldId="328"/>
        </pc:sldMkLst>
      </pc:sldChg>
      <pc:sldChg chg="modSp mod">
        <pc:chgData name="Alfred Asterjadhi" userId="39de57b9-85c0-4fd1-aaac-8ca2b6560ad0" providerId="ADAL" clId="{E0725D23-625E-498B-87E0-2B1913CF0FE0}" dt="2024-08-05T19:25:52.401" v="26" actId="313"/>
        <pc:sldMkLst>
          <pc:docMk/>
          <pc:sldMk cId="15571502" sldId="330"/>
        </pc:sldMkLst>
      </pc:sldChg>
      <pc:sldChg chg="modSp mod">
        <pc:chgData name="Alfred Asterjadhi" userId="39de57b9-85c0-4fd1-aaac-8ca2b6560ad0" providerId="ADAL" clId="{E0725D23-625E-498B-87E0-2B1913CF0FE0}" dt="2024-08-05T19:25:52.741" v="27" actId="313"/>
        <pc:sldMkLst>
          <pc:docMk/>
          <pc:sldMk cId="3200711991" sldId="331"/>
        </pc:sldMkLst>
      </pc:sldChg>
      <pc:sldChg chg="modSp mod">
        <pc:chgData name="Alfred Asterjadhi" userId="39de57b9-85c0-4fd1-aaac-8ca2b6560ad0" providerId="ADAL" clId="{E0725D23-625E-498B-87E0-2B1913CF0FE0}" dt="2024-08-05T19:25:53.142" v="28" actId="313"/>
        <pc:sldMkLst>
          <pc:docMk/>
          <pc:sldMk cId="2409609221" sldId="332"/>
        </pc:sldMkLst>
      </pc:sldChg>
      <pc:sldChg chg="modSp mod">
        <pc:chgData name="Alfred Asterjadhi" userId="39de57b9-85c0-4fd1-aaac-8ca2b6560ad0" providerId="ADAL" clId="{E0725D23-625E-498B-87E0-2B1913CF0FE0}" dt="2024-08-05T19:25:32.488" v="15"/>
        <pc:sldMkLst>
          <pc:docMk/>
          <pc:sldMk cId="3843208451" sldId="333"/>
        </pc:sldMkLst>
      </pc:sldChg>
      <pc:sldChg chg="modSp mod">
        <pc:chgData name="Alfred Asterjadhi" userId="39de57b9-85c0-4fd1-aaac-8ca2b6560ad0" providerId="ADAL" clId="{E0725D23-625E-498B-87E0-2B1913CF0FE0}" dt="2024-08-05T19:25:36.162" v="17"/>
        <pc:sldMkLst>
          <pc:docMk/>
          <pc:sldMk cId="3977221359" sldId="340"/>
        </pc:sldMkLst>
      </pc:sldChg>
      <pc:sldChg chg="modSp mod">
        <pc:chgData name="Alfred Asterjadhi" userId="39de57b9-85c0-4fd1-aaac-8ca2b6560ad0" providerId="ADAL" clId="{E0725D23-625E-498B-87E0-2B1913CF0FE0}" dt="2024-09-10T20:29:14.879" v="6970" actId="6549"/>
        <pc:sldMkLst>
          <pc:docMk/>
          <pc:sldMk cId="3930036297" sldId="356"/>
        </pc:sldMkLst>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ldChg>
      <pc:sldChg chg="addSp delSp modSp mod chgLayout">
        <pc:chgData name="Alfred Asterjadhi" userId="39de57b9-85c0-4fd1-aaac-8ca2b6560ad0" providerId="ADAL" clId="{E0725D23-625E-498B-87E0-2B1913CF0FE0}" dt="2024-09-12T20:58:38.198" v="10069" actId="6549"/>
        <pc:sldMkLst>
          <pc:docMk/>
          <pc:sldMk cId="3140364693" sldId="997"/>
        </pc:sldMkLst>
      </pc:sldChg>
      <pc:sldChg chg="modSp mod">
        <pc:chgData name="Alfred Asterjadhi" userId="39de57b9-85c0-4fd1-aaac-8ca2b6560ad0" providerId="ADAL" clId="{E0725D23-625E-498B-87E0-2B1913CF0FE0}" dt="2024-09-09T20:41:57.833" v="6674" actId="13926"/>
        <pc:sldMkLst>
          <pc:docMk/>
          <pc:sldMk cId="3233208257" sldId="1006"/>
        </pc:sldMkLst>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ldChg>
      <pc:sldChg chg="modSp del mod">
        <pc:chgData name="Alfred Asterjadhi" userId="39de57b9-85c0-4fd1-aaac-8ca2b6560ad0" providerId="ADAL" clId="{E0725D23-625E-498B-87E0-2B1913CF0FE0}" dt="2024-09-09T04:48:10.270" v="6448" actId="2696"/>
        <pc:sldMkLst>
          <pc:docMk/>
          <pc:sldMk cId="991138630" sldId="1024"/>
        </pc:sldMkLst>
      </pc:sldChg>
      <pc:sldChg chg="modSp add mod">
        <pc:chgData name="Alfred Asterjadhi" userId="39de57b9-85c0-4fd1-aaac-8ca2b6560ad0" providerId="ADAL" clId="{E0725D23-625E-498B-87E0-2B1913CF0FE0}" dt="2024-09-12T02:10:58.077" v="9235" actId="13926"/>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ldChg>
      <pc:sldChg chg="addSp delSp modSp mod chgLayout">
        <pc:chgData name="Alfred Asterjadhi" userId="39de57b9-85c0-4fd1-aaac-8ca2b6560ad0" providerId="ADAL" clId="{E0725D23-625E-498B-87E0-2B1913CF0FE0}" dt="2024-08-05T20:11:22.642" v="635" actId="6264"/>
        <pc:sldMkLst>
          <pc:docMk/>
          <pc:sldMk cId="1865298196" sldId="1034"/>
        </pc:sldMkLst>
      </pc:sldChg>
      <pc:sldChg chg="addSp delSp modSp mod chgLayout">
        <pc:chgData name="Alfred Asterjadhi" userId="39de57b9-85c0-4fd1-aaac-8ca2b6560ad0" providerId="ADAL" clId="{E0725D23-625E-498B-87E0-2B1913CF0FE0}" dt="2024-09-12T02:28:21.258" v="9282" actId="113"/>
        <pc:sldMkLst>
          <pc:docMk/>
          <pc:sldMk cId="2191704044" sldId="1039"/>
        </pc:sldMkLst>
      </pc:sldChg>
      <pc:sldChg chg="modSp mod">
        <pc:chgData name="Alfred Asterjadhi" userId="39de57b9-85c0-4fd1-aaac-8ca2b6560ad0" providerId="ADAL" clId="{E0725D23-625E-498B-87E0-2B1913CF0FE0}" dt="2024-09-12T20:27:56.244" v="9922" actId="20577"/>
        <pc:sldMkLst>
          <pc:docMk/>
          <pc:sldMk cId="1268796722" sldId="1069"/>
        </pc:sldMkLst>
      </pc:sldChg>
      <pc:sldChg chg="modSp del mod">
        <pc:chgData name="Alfred Asterjadhi" userId="39de57b9-85c0-4fd1-aaac-8ca2b6560ad0" providerId="ADAL" clId="{E0725D23-625E-498B-87E0-2B1913CF0FE0}" dt="2024-08-05T20:06:57.935" v="486" actId="47"/>
        <pc:sldMkLst>
          <pc:docMk/>
          <pc:sldMk cId="86469410" sldId="1081"/>
        </pc:sldMkLst>
      </pc:sldChg>
      <pc:sldChg chg="modSp del mod">
        <pc:chgData name="Alfred Asterjadhi" userId="39de57b9-85c0-4fd1-aaac-8ca2b6560ad0" providerId="ADAL" clId="{E0725D23-625E-498B-87E0-2B1913CF0FE0}" dt="2024-08-05T20:06:59.757" v="487" actId="47"/>
        <pc:sldMkLst>
          <pc:docMk/>
          <pc:sldMk cId="241393342" sldId="1082"/>
        </pc:sldMkLst>
      </pc:sldChg>
      <pc:sldChg chg="modSp mod">
        <pc:chgData name="Alfred Asterjadhi" userId="39de57b9-85c0-4fd1-aaac-8ca2b6560ad0" providerId="ADAL" clId="{E0725D23-625E-498B-87E0-2B1913CF0FE0}" dt="2024-09-10T20:32:13.596" v="6985" actId="20577"/>
        <pc:sldMkLst>
          <pc:docMk/>
          <pc:sldMk cId="2943567508" sldId="1137"/>
        </pc:sldMkLst>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ldChg>
      <pc:sldChg chg="modSp del mod">
        <pc:chgData name="Alfred Asterjadhi" userId="39de57b9-85c0-4fd1-aaac-8ca2b6560ad0" providerId="ADAL" clId="{E0725D23-625E-498B-87E0-2B1913CF0FE0}" dt="2024-08-05T20:10:58.995" v="619" actId="47"/>
        <pc:sldMkLst>
          <pc:docMk/>
          <pc:sldMk cId="3553142668" sldId="1156"/>
        </pc:sldMkLst>
      </pc:sldChg>
      <pc:sldChg chg="addSp delSp modSp add mod">
        <pc:chgData name="Alfred Asterjadhi" userId="39de57b9-85c0-4fd1-aaac-8ca2b6560ad0" providerId="ADAL" clId="{E0725D23-625E-498B-87E0-2B1913CF0FE0}" dt="2024-09-10T04:20:05.206" v="6719" actId="20577"/>
        <pc:sldMkLst>
          <pc:docMk/>
          <pc:sldMk cId="1686497341" sldId="1157"/>
        </pc:sldMkLst>
      </pc:sldChg>
      <pc:sldChg chg="modSp del mod">
        <pc:chgData name="Alfred Asterjadhi" userId="39de57b9-85c0-4fd1-aaac-8ca2b6560ad0" providerId="ADAL" clId="{E0725D23-625E-498B-87E0-2B1913CF0FE0}" dt="2024-08-05T20:02:41.716" v="348" actId="2696"/>
        <pc:sldMkLst>
          <pc:docMk/>
          <pc:sldMk cId="1840254059" sldId="1157"/>
        </pc:sldMkLst>
      </pc:sldChg>
      <pc:sldChg chg="addSp modSp add mod">
        <pc:chgData name="Alfred Asterjadhi" userId="39de57b9-85c0-4fd1-aaac-8ca2b6560ad0" providerId="ADAL" clId="{E0725D23-625E-498B-87E0-2B1913CF0FE0}" dt="2024-09-10T04:23:22.309" v="6764" actId="207"/>
        <pc:sldMkLst>
          <pc:docMk/>
          <pc:sldMk cId="1087777977" sldId="1158"/>
        </pc:sldMkLst>
      </pc:sldChg>
      <pc:sldChg chg="modSp del mod">
        <pc:chgData name="Alfred Asterjadhi" userId="39de57b9-85c0-4fd1-aaac-8ca2b6560ad0" providerId="ADAL" clId="{E0725D23-625E-498B-87E0-2B1913CF0FE0}" dt="2024-08-05T20:02:41.716" v="348" actId="2696"/>
        <pc:sldMkLst>
          <pc:docMk/>
          <pc:sldMk cId="1688116962" sldId="1158"/>
        </pc:sldMkLst>
      </pc:sldChg>
      <pc:sldChg chg="modSp del mod">
        <pc:chgData name="Alfred Asterjadhi" userId="39de57b9-85c0-4fd1-aaac-8ca2b6560ad0" providerId="ADAL" clId="{E0725D23-625E-498B-87E0-2B1913CF0FE0}" dt="2024-08-05T20:07:04.326" v="489" actId="47"/>
        <pc:sldMkLst>
          <pc:docMk/>
          <pc:sldMk cId="4277591609" sldId="1159"/>
        </pc:sldMkLst>
      </pc:sldChg>
      <pc:sldChg chg="modSp del mod">
        <pc:chgData name="Alfred Asterjadhi" userId="39de57b9-85c0-4fd1-aaac-8ca2b6560ad0" providerId="ADAL" clId="{E0725D23-625E-498B-87E0-2B1913CF0FE0}" dt="2024-08-05T20:07:06.807" v="490" actId="47"/>
        <pc:sldMkLst>
          <pc:docMk/>
          <pc:sldMk cId="1309992779" sldId="1160"/>
        </pc:sldMkLst>
      </pc:sldChg>
      <pc:sldChg chg="modSp del mod">
        <pc:chgData name="Alfred Asterjadhi" userId="39de57b9-85c0-4fd1-aaac-8ca2b6560ad0" providerId="ADAL" clId="{E0725D23-625E-498B-87E0-2B1913CF0FE0}" dt="2024-08-05T20:07:17.764" v="495" actId="47"/>
        <pc:sldMkLst>
          <pc:docMk/>
          <pc:sldMk cId="3642245513" sldId="1161"/>
        </pc:sldMkLst>
      </pc:sldChg>
      <pc:sldChg chg="modSp del mod">
        <pc:chgData name="Alfred Asterjadhi" userId="39de57b9-85c0-4fd1-aaac-8ca2b6560ad0" providerId="ADAL" clId="{E0725D23-625E-498B-87E0-2B1913CF0FE0}" dt="2024-08-05T20:07:14.594" v="493" actId="47"/>
        <pc:sldMkLst>
          <pc:docMk/>
          <pc:sldMk cId="3885446920" sldId="1162"/>
        </pc:sldMkLst>
      </pc:sldChg>
      <pc:sldChg chg="modSp del mod">
        <pc:chgData name="Alfred Asterjadhi" userId="39de57b9-85c0-4fd1-aaac-8ca2b6560ad0" providerId="ADAL" clId="{E0725D23-625E-498B-87E0-2B1913CF0FE0}" dt="2024-08-05T20:07:24.218" v="501" actId="47"/>
        <pc:sldMkLst>
          <pc:docMk/>
          <pc:sldMk cId="1899489449" sldId="1163"/>
        </pc:sldMkLst>
      </pc:sldChg>
      <pc:sldChg chg="modSp del mod">
        <pc:chgData name="Alfred Asterjadhi" userId="39de57b9-85c0-4fd1-aaac-8ca2b6560ad0" providerId="ADAL" clId="{E0725D23-625E-498B-87E0-2B1913CF0FE0}" dt="2024-08-05T20:07:19.212" v="496" actId="47"/>
        <pc:sldMkLst>
          <pc:docMk/>
          <pc:sldMk cId="1988611422" sldId="1164"/>
        </pc:sldMkLst>
      </pc:sldChg>
      <pc:sldChg chg="modSp del mod">
        <pc:chgData name="Alfred Asterjadhi" userId="39de57b9-85c0-4fd1-aaac-8ca2b6560ad0" providerId="ADAL" clId="{E0725D23-625E-498B-87E0-2B1913CF0FE0}" dt="2024-08-05T20:07:27.807" v="504" actId="47"/>
        <pc:sldMkLst>
          <pc:docMk/>
          <pc:sldMk cId="717901067" sldId="1165"/>
        </pc:sldMkLst>
      </pc:sldChg>
      <pc:sldChg chg="modSp del mod">
        <pc:chgData name="Alfred Asterjadhi" userId="39de57b9-85c0-4fd1-aaac-8ca2b6560ad0" providerId="ADAL" clId="{E0725D23-625E-498B-87E0-2B1913CF0FE0}" dt="2024-08-05T20:07:25.631" v="502" actId="47"/>
        <pc:sldMkLst>
          <pc:docMk/>
          <pc:sldMk cId="1047267853" sldId="1166"/>
        </pc:sldMkLst>
      </pc:sldChg>
      <pc:sldChg chg="modSp mod">
        <pc:chgData name="Alfred Asterjadhi" userId="39de57b9-85c0-4fd1-aaac-8ca2b6560ad0" providerId="ADAL" clId="{E0725D23-625E-498B-87E0-2B1913CF0FE0}" dt="2024-09-08T00:44:45.352" v="2169" actId="255"/>
        <pc:sldMkLst>
          <pc:docMk/>
          <pc:sldMk cId="3486068256" sldId="1167"/>
        </pc:sldMkLst>
      </pc:sldChg>
      <pc:sldChg chg="addSp delSp modSp mod chgLayout">
        <pc:chgData name="Alfred Asterjadhi" userId="39de57b9-85c0-4fd1-aaac-8ca2b6560ad0" providerId="ADAL" clId="{E0725D23-625E-498B-87E0-2B1913CF0FE0}" dt="2024-09-09T19:16:06.122" v="6465" actId="404"/>
        <pc:sldMkLst>
          <pc:docMk/>
          <pc:sldMk cId="3441807947" sldId="1178"/>
        </pc:sldMkLst>
      </pc:sldChg>
      <pc:sldChg chg="modSp del mod">
        <pc:chgData name="Alfred Asterjadhi" userId="39de57b9-85c0-4fd1-aaac-8ca2b6560ad0" providerId="ADAL" clId="{E0725D23-625E-498B-87E0-2B1913CF0FE0}" dt="2024-08-05T20:07:13.260" v="492" actId="47"/>
        <pc:sldMkLst>
          <pc:docMk/>
          <pc:sldMk cId="3213506924" sldId="1180"/>
        </pc:sldMkLst>
      </pc:sldChg>
      <pc:sldChg chg="modSp mod">
        <pc:chgData name="Alfred Asterjadhi" userId="39de57b9-85c0-4fd1-aaac-8ca2b6560ad0" providerId="ADAL" clId="{E0725D23-625E-498B-87E0-2B1913CF0FE0}" dt="2024-09-12T02:09:29.569" v="9163" actId="13926"/>
        <pc:sldMkLst>
          <pc:docMk/>
          <pc:sldMk cId="1738592868" sldId="1181"/>
        </pc:sldMkLst>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ldChg>
      <pc:sldChg chg="modSp del mod">
        <pc:chgData name="Alfred Asterjadhi" userId="39de57b9-85c0-4fd1-aaac-8ca2b6560ad0" providerId="ADAL" clId="{E0725D23-625E-498B-87E0-2B1913CF0FE0}" dt="2024-08-05T20:00:31.750" v="295" actId="47"/>
        <pc:sldMkLst>
          <pc:docMk/>
          <pc:sldMk cId="3948754039" sldId="1183"/>
        </pc:sldMkLst>
      </pc:sldChg>
      <pc:sldChg chg="modSp del mod">
        <pc:chgData name="Alfred Asterjadhi" userId="39de57b9-85c0-4fd1-aaac-8ca2b6560ad0" providerId="ADAL" clId="{E0725D23-625E-498B-87E0-2B1913CF0FE0}" dt="2024-08-05T20:00:31.750" v="295" actId="47"/>
        <pc:sldMkLst>
          <pc:docMk/>
          <pc:sldMk cId="2028273618" sldId="1195"/>
        </pc:sldMkLst>
      </pc:sldChg>
      <pc:sldChg chg="modSp del mod">
        <pc:chgData name="Alfred Asterjadhi" userId="39de57b9-85c0-4fd1-aaac-8ca2b6560ad0" providerId="ADAL" clId="{E0725D23-625E-498B-87E0-2B1913CF0FE0}" dt="2024-08-05T20:00:31.750" v="295" actId="47"/>
        <pc:sldMkLst>
          <pc:docMk/>
          <pc:sldMk cId="131831141" sldId="1196"/>
        </pc:sldMkLst>
      </pc:sldChg>
      <pc:sldChg chg="modSp del mod">
        <pc:chgData name="Alfred Asterjadhi" userId="39de57b9-85c0-4fd1-aaac-8ca2b6560ad0" providerId="ADAL" clId="{E0725D23-625E-498B-87E0-2B1913CF0FE0}" dt="2024-08-05T20:00:35.656" v="296" actId="47"/>
        <pc:sldMkLst>
          <pc:docMk/>
          <pc:sldMk cId="3885592657" sldId="1197"/>
        </pc:sldMkLst>
      </pc:sldChg>
      <pc:sldChg chg="modSp del mod">
        <pc:chgData name="Alfred Asterjadhi" userId="39de57b9-85c0-4fd1-aaac-8ca2b6560ad0" providerId="ADAL" clId="{E0725D23-625E-498B-87E0-2B1913CF0FE0}" dt="2024-08-05T20:00:35.656" v="296" actId="47"/>
        <pc:sldMkLst>
          <pc:docMk/>
          <pc:sldMk cId="647461475" sldId="1198"/>
        </pc:sldMkLst>
      </pc:sldChg>
      <pc:sldChg chg="modSp del mod">
        <pc:chgData name="Alfred Asterjadhi" userId="39de57b9-85c0-4fd1-aaac-8ca2b6560ad0" providerId="ADAL" clId="{E0725D23-625E-498B-87E0-2B1913CF0FE0}" dt="2024-08-05T20:00:35.656" v="296" actId="47"/>
        <pc:sldMkLst>
          <pc:docMk/>
          <pc:sldMk cId="344935653" sldId="1199"/>
        </pc:sldMkLst>
      </pc:sldChg>
      <pc:sldChg chg="modSp del mod">
        <pc:chgData name="Alfred Asterjadhi" userId="39de57b9-85c0-4fd1-aaac-8ca2b6560ad0" providerId="ADAL" clId="{E0725D23-625E-498B-87E0-2B1913CF0FE0}" dt="2024-08-05T20:00:41.667" v="297" actId="47"/>
        <pc:sldMkLst>
          <pc:docMk/>
          <pc:sldMk cId="3986384652" sldId="1200"/>
        </pc:sldMkLst>
      </pc:sldChg>
      <pc:sldChg chg="modSp del mod">
        <pc:chgData name="Alfred Asterjadhi" userId="39de57b9-85c0-4fd1-aaac-8ca2b6560ad0" providerId="ADAL" clId="{E0725D23-625E-498B-87E0-2B1913CF0FE0}" dt="2024-08-05T20:00:41.667" v="297" actId="47"/>
        <pc:sldMkLst>
          <pc:docMk/>
          <pc:sldMk cId="1176276112" sldId="1201"/>
        </pc:sldMkLst>
      </pc:sldChg>
      <pc:sldChg chg="modSp del mod">
        <pc:chgData name="Alfred Asterjadhi" userId="39de57b9-85c0-4fd1-aaac-8ca2b6560ad0" providerId="ADAL" clId="{E0725D23-625E-498B-87E0-2B1913CF0FE0}" dt="2024-08-05T20:00:41.667" v="297" actId="47"/>
        <pc:sldMkLst>
          <pc:docMk/>
          <pc:sldMk cId="1611431265" sldId="1202"/>
        </pc:sldMkLst>
      </pc:sldChg>
      <pc:sldChg chg="modSp del mod">
        <pc:chgData name="Alfred Asterjadhi" userId="39de57b9-85c0-4fd1-aaac-8ca2b6560ad0" providerId="ADAL" clId="{E0725D23-625E-498B-87E0-2B1913CF0FE0}" dt="2024-08-05T20:00:41.667" v="297" actId="47"/>
        <pc:sldMkLst>
          <pc:docMk/>
          <pc:sldMk cId="3110360671" sldId="1203"/>
        </pc:sldMkLst>
      </pc:sldChg>
      <pc:sldChg chg="modSp del mod">
        <pc:chgData name="Alfred Asterjadhi" userId="39de57b9-85c0-4fd1-aaac-8ca2b6560ad0" providerId="ADAL" clId="{E0725D23-625E-498B-87E0-2B1913CF0FE0}" dt="2024-08-05T20:00:41.667" v="297" actId="47"/>
        <pc:sldMkLst>
          <pc:docMk/>
          <pc:sldMk cId="2966146245" sldId="1204"/>
        </pc:sldMkLst>
      </pc:sldChg>
      <pc:sldChg chg="modSp del mod">
        <pc:chgData name="Alfred Asterjadhi" userId="39de57b9-85c0-4fd1-aaac-8ca2b6560ad0" providerId="ADAL" clId="{E0725D23-625E-498B-87E0-2B1913CF0FE0}" dt="2024-08-05T20:00:41.667" v="297" actId="47"/>
        <pc:sldMkLst>
          <pc:docMk/>
          <pc:sldMk cId="3567551836" sldId="1205"/>
        </pc:sldMkLst>
      </pc:sldChg>
      <pc:sldChg chg="modSp del mod">
        <pc:chgData name="Alfred Asterjadhi" userId="39de57b9-85c0-4fd1-aaac-8ca2b6560ad0" providerId="ADAL" clId="{E0725D23-625E-498B-87E0-2B1913CF0FE0}" dt="2024-08-05T20:07:08.308" v="491" actId="47"/>
        <pc:sldMkLst>
          <pc:docMk/>
          <pc:sldMk cId="3842544756" sldId="1206"/>
        </pc:sldMkLst>
      </pc:sldChg>
      <pc:sldChg chg="modSp del mod">
        <pc:chgData name="Alfred Asterjadhi" userId="39de57b9-85c0-4fd1-aaac-8ca2b6560ad0" providerId="ADAL" clId="{E0725D23-625E-498B-87E0-2B1913CF0FE0}" dt="2024-08-05T20:07:16.187" v="494" actId="47"/>
        <pc:sldMkLst>
          <pc:docMk/>
          <pc:sldMk cId="1041698045" sldId="1207"/>
        </pc:sldMkLst>
      </pc:sldChg>
      <pc:sldChg chg="modSp del mod">
        <pc:chgData name="Alfred Asterjadhi" userId="39de57b9-85c0-4fd1-aaac-8ca2b6560ad0" providerId="ADAL" clId="{E0725D23-625E-498B-87E0-2B1913CF0FE0}" dt="2024-08-05T20:07:20.082" v="497" actId="47"/>
        <pc:sldMkLst>
          <pc:docMk/>
          <pc:sldMk cId="4227358353" sldId="1208"/>
        </pc:sldMkLst>
      </pc:sldChg>
      <pc:sldChg chg="modSp del mod">
        <pc:chgData name="Alfred Asterjadhi" userId="39de57b9-85c0-4fd1-aaac-8ca2b6560ad0" providerId="ADAL" clId="{E0725D23-625E-498B-87E0-2B1913CF0FE0}" dt="2024-08-05T20:07:26.661" v="503" actId="47"/>
        <pc:sldMkLst>
          <pc:docMk/>
          <pc:sldMk cId="2601368618" sldId="1211"/>
        </pc:sldMkLst>
      </pc:sldChg>
      <pc:sldChg chg="modSp del mod">
        <pc:chgData name="Alfred Asterjadhi" userId="39de57b9-85c0-4fd1-aaac-8ca2b6560ad0" providerId="ADAL" clId="{E0725D23-625E-498B-87E0-2B1913CF0FE0}" dt="2024-08-05T20:09:02.598" v="554" actId="47"/>
        <pc:sldMkLst>
          <pc:docMk/>
          <pc:sldMk cId="3323386175" sldId="1212"/>
        </pc:sldMkLst>
      </pc:sldChg>
      <pc:sldChg chg="modSp del mod">
        <pc:chgData name="Alfred Asterjadhi" userId="39de57b9-85c0-4fd1-aaac-8ca2b6560ad0" providerId="ADAL" clId="{E0725D23-625E-498B-87E0-2B1913CF0FE0}" dt="2024-08-05T20:07:01.801" v="488" actId="47"/>
        <pc:sldMkLst>
          <pc:docMk/>
          <pc:sldMk cId="867940206" sldId="1213"/>
        </pc:sldMkLst>
      </pc:sldChg>
      <pc:sldChg chg="modSp del mod">
        <pc:chgData name="Alfred Asterjadhi" userId="39de57b9-85c0-4fd1-aaac-8ca2b6560ad0" providerId="ADAL" clId="{E0725D23-625E-498B-87E0-2B1913CF0FE0}" dt="2024-08-05T20:07:21.088" v="498" actId="47"/>
        <pc:sldMkLst>
          <pc:docMk/>
          <pc:sldMk cId="1763116900" sldId="1214"/>
        </pc:sldMkLst>
      </pc:sldChg>
      <pc:sldChg chg="modSp del mod">
        <pc:chgData name="Alfred Asterjadhi" userId="39de57b9-85c0-4fd1-aaac-8ca2b6560ad0" providerId="ADAL" clId="{E0725D23-625E-498B-87E0-2B1913CF0FE0}" dt="2024-08-05T20:07:22.108" v="499" actId="47"/>
        <pc:sldMkLst>
          <pc:docMk/>
          <pc:sldMk cId="989542281" sldId="1215"/>
        </pc:sldMkLst>
      </pc:sldChg>
      <pc:sldChg chg="modSp del mod">
        <pc:chgData name="Alfred Asterjadhi" userId="39de57b9-85c0-4fd1-aaac-8ca2b6560ad0" providerId="ADAL" clId="{E0725D23-625E-498B-87E0-2B1913CF0FE0}" dt="2024-08-05T20:07:23.123" v="500" actId="47"/>
        <pc:sldMkLst>
          <pc:docMk/>
          <pc:sldMk cId="523346339" sldId="1216"/>
        </pc:sldMkLst>
      </pc:sldChg>
      <pc:sldChg chg="modSp del mod">
        <pc:chgData name="Alfred Asterjadhi" userId="39de57b9-85c0-4fd1-aaac-8ca2b6560ad0" providerId="ADAL" clId="{E0725D23-625E-498B-87E0-2B1913CF0FE0}" dt="2024-08-05T20:07:29.470" v="505" actId="47"/>
        <pc:sldMkLst>
          <pc:docMk/>
          <pc:sldMk cId="3443814257" sldId="1217"/>
        </pc:sldMkLst>
      </pc:sldChg>
      <pc:sldChg chg="modSp del mod">
        <pc:chgData name="Alfred Asterjadhi" userId="39de57b9-85c0-4fd1-aaac-8ca2b6560ad0" providerId="ADAL" clId="{E0725D23-625E-498B-87E0-2B1913CF0FE0}" dt="2024-08-05T20:07:30.619" v="506" actId="47"/>
        <pc:sldMkLst>
          <pc:docMk/>
          <pc:sldMk cId="4902324" sldId="1218"/>
        </pc:sldMkLst>
      </pc:sldChg>
      <pc:sldChg chg="addSp modSp add mod">
        <pc:chgData name="Alfred Asterjadhi" userId="39de57b9-85c0-4fd1-aaac-8ca2b6560ad0" providerId="ADAL" clId="{E0725D23-625E-498B-87E0-2B1913CF0FE0}" dt="2024-09-11T01:43:55.467" v="7356" actId="207"/>
        <pc:sldMkLst>
          <pc:docMk/>
          <pc:sldMk cId="4088868839" sldId="1219"/>
        </pc:sldMkLst>
      </pc:sldChg>
      <pc:sldChg chg="addSp modSp add mod">
        <pc:chgData name="Alfred Asterjadhi" userId="39de57b9-85c0-4fd1-aaac-8ca2b6560ad0" providerId="ADAL" clId="{E0725D23-625E-498B-87E0-2B1913CF0FE0}" dt="2024-09-11T18:29:59.233" v="8101" actId="207"/>
        <pc:sldMkLst>
          <pc:docMk/>
          <pc:sldMk cId="3678236525" sldId="1220"/>
        </pc:sldMkLst>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ldChg>
      <pc:sldChg chg="modSp add mod">
        <pc:chgData name="Alfred Asterjadhi" userId="39de57b9-85c0-4fd1-aaac-8ca2b6560ad0" providerId="ADAL" clId="{E0725D23-625E-498B-87E0-2B1913CF0FE0}" dt="2024-09-11T16:49:01.040" v="7480" actId="20577"/>
        <pc:sldMkLst>
          <pc:docMk/>
          <pc:sldMk cId="1373430212" sldId="1224"/>
        </pc:sldMkLst>
      </pc:sldChg>
      <pc:sldChg chg="addSp modSp add mod">
        <pc:chgData name="Alfred Asterjadhi" userId="39de57b9-85c0-4fd1-aaac-8ca2b6560ad0" providerId="ADAL" clId="{E0725D23-625E-498B-87E0-2B1913CF0FE0}" dt="2024-09-11T20:06:17.095" v="8352" actId="207"/>
        <pc:sldMkLst>
          <pc:docMk/>
          <pc:sldMk cId="3702184137" sldId="1225"/>
        </pc:sldMkLst>
      </pc:sldChg>
      <pc:sldChg chg="addSp modSp add mod">
        <pc:chgData name="Alfred Asterjadhi" userId="39de57b9-85c0-4fd1-aaac-8ca2b6560ad0" providerId="ADAL" clId="{E0725D23-625E-498B-87E0-2B1913CF0FE0}" dt="2024-09-11T20:02:48.624" v="8330" actId="207"/>
        <pc:sldMkLst>
          <pc:docMk/>
          <pc:sldMk cId="64688138" sldId="1226"/>
        </pc:sldMkLst>
      </pc:sldChg>
      <pc:sldChg chg="addSp modSp add mod">
        <pc:chgData name="Alfred Asterjadhi" userId="39de57b9-85c0-4fd1-aaac-8ca2b6560ad0" providerId="ADAL" clId="{E0725D23-625E-498B-87E0-2B1913CF0FE0}" dt="2024-09-12T20:04:17.767" v="9753" actId="207"/>
        <pc:sldMkLst>
          <pc:docMk/>
          <pc:sldMk cId="3384351993" sldId="1227"/>
        </pc:sldMkLst>
      </pc:sldChg>
      <pc:sldChg chg="addSp modSp add mod">
        <pc:chgData name="Alfred Asterjadhi" userId="39de57b9-85c0-4fd1-aaac-8ca2b6560ad0" providerId="ADAL" clId="{E0725D23-625E-498B-87E0-2B1913CF0FE0}" dt="2024-09-12T20:08:16.608" v="9852" actId="20577"/>
        <pc:sldMkLst>
          <pc:docMk/>
          <pc:sldMk cId="940992785" sldId="1228"/>
        </pc:sldMkLst>
      </pc:sldChg>
      <pc:sldChg chg="modSp add mod">
        <pc:chgData name="Alfred Asterjadhi" userId="39de57b9-85c0-4fd1-aaac-8ca2b6560ad0" providerId="ADAL" clId="{E0725D23-625E-498B-87E0-2B1913CF0FE0}" dt="2024-09-12T22:40:31.979" v="10217" actId="13926"/>
        <pc:sldMkLst>
          <pc:docMk/>
          <pc:sldMk cId="1043595049" sldId="1229"/>
        </pc:sldMkLst>
      </pc:sldChg>
      <pc:sldChg chg="modSp add mod">
        <pc:chgData name="Alfred Asterjadhi" userId="39de57b9-85c0-4fd1-aaac-8ca2b6560ad0" providerId="ADAL" clId="{E0725D23-625E-498B-87E0-2B1913CF0FE0}" dt="2024-09-12T22:30:41.128" v="10206" actId="207"/>
        <pc:sldMkLst>
          <pc:docMk/>
          <pc:sldMk cId="2178137531" sldId="1230"/>
        </pc:sldMkLst>
      </pc:sldChg>
      <pc:sldChg chg="addSp modSp add mod">
        <pc:chgData name="Alfred Asterjadhi" userId="39de57b9-85c0-4fd1-aaac-8ca2b6560ad0" providerId="ADAL" clId="{E0725D23-625E-498B-87E0-2B1913CF0FE0}" dt="2024-09-11T22:57:43.413" v="8509" actId="207"/>
        <pc:sldMkLst>
          <pc:docMk/>
          <pc:sldMk cId="174109028" sldId="1231"/>
        </pc:sldMkLst>
      </pc:sldChg>
      <pc:sldChg chg="addSp modSp add mod">
        <pc:chgData name="Alfred Asterjadhi" userId="39de57b9-85c0-4fd1-aaac-8ca2b6560ad0" providerId="ADAL" clId="{E0725D23-625E-498B-87E0-2B1913CF0FE0}" dt="2024-09-11T23:07:14.250" v="8682" actId="6549"/>
        <pc:sldMkLst>
          <pc:docMk/>
          <pc:sldMk cId="3589399835" sldId="1232"/>
        </pc:sldMkLst>
      </pc:sldChg>
      <pc:sldChg chg="modSp add mod">
        <pc:chgData name="Alfred Asterjadhi" userId="39de57b9-85c0-4fd1-aaac-8ca2b6560ad0" providerId="ADAL" clId="{E0725D23-625E-498B-87E0-2B1913CF0FE0}" dt="2024-09-08T00:45:26.798" v="2172" actId="255"/>
        <pc:sldMkLst>
          <pc:docMk/>
          <pc:sldMk cId="1589891063" sldId="1233"/>
        </pc:sldMkLst>
      </pc:sldChg>
      <pc:sldChg chg="modSp add mod">
        <pc:chgData name="Alfred Asterjadhi" userId="39de57b9-85c0-4fd1-aaac-8ca2b6560ad0" providerId="ADAL" clId="{E0725D23-625E-498B-87E0-2B1913CF0FE0}" dt="2024-09-09T03:47:25.513" v="6253" actId="20577"/>
        <pc:sldMkLst>
          <pc:docMk/>
          <pc:sldMk cId="1509154705" sldId="1234"/>
        </pc:sldMkLst>
      </pc:sldChg>
      <pc:sldChg chg="modSp add mod">
        <pc:chgData name="Alfred Asterjadhi" userId="39de57b9-85c0-4fd1-aaac-8ca2b6560ad0" providerId="ADAL" clId="{E0725D23-625E-498B-87E0-2B1913CF0FE0}" dt="2024-09-08T00:49:10.378" v="2179" actId="255"/>
        <pc:sldMkLst>
          <pc:docMk/>
          <pc:sldMk cId="1215503050" sldId="1235"/>
        </pc:sldMkLst>
      </pc:sldChg>
      <pc:sldChg chg="modSp add mod">
        <pc:chgData name="Alfred Asterjadhi" userId="39de57b9-85c0-4fd1-aaac-8ca2b6560ad0" providerId="ADAL" clId="{E0725D23-625E-498B-87E0-2B1913CF0FE0}" dt="2024-09-08T00:54:08.518" v="2197"/>
        <pc:sldMkLst>
          <pc:docMk/>
          <pc:sldMk cId="2246993140" sldId="1236"/>
        </pc:sldMkLst>
      </pc:sldChg>
      <pc:sldChg chg="modSp add del mod">
        <pc:chgData name="Alfred Asterjadhi" userId="39de57b9-85c0-4fd1-aaac-8ca2b6560ad0" providerId="ADAL" clId="{E0725D23-625E-498B-87E0-2B1913CF0FE0}" dt="2024-09-06T02:25:16.335" v="779" actId="47"/>
        <pc:sldMkLst>
          <pc:docMk/>
          <pc:sldMk cId="4013228180" sldId="1237"/>
        </pc:sldMkLst>
      </pc:sldChg>
      <pc:sldChg chg="modSp add mod">
        <pc:chgData name="Alfred Asterjadhi" userId="39de57b9-85c0-4fd1-aaac-8ca2b6560ad0" providerId="ADAL" clId="{E0725D23-625E-498B-87E0-2B1913CF0FE0}" dt="2024-09-08T01:17:04.638" v="2211" actId="255"/>
        <pc:sldMkLst>
          <pc:docMk/>
          <pc:sldMk cId="3473501647" sldId="1238"/>
        </pc:sldMkLst>
      </pc:sldChg>
      <pc:sldChg chg="modSp add mod">
        <pc:chgData name="Alfred Asterjadhi" userId="39de57b9-85c0-4fd1-aaac-8ca2b6560ad0" providerId="ADAL" clId="{E0725D23-625E-498B-87E0-2B1913CF0FE0}" dt="2024-09-08T17:21:29.864" v="5934" actId="20577"/>
        <pc:sldMkLst>
          <pc:docMk/>
          <pc:sldMk cId="914494314" sldId="1239"/>
        </pc:sldMkLst>
      </pc:sldChg>
      <pc:sldChg chg="modSp add mod">
        <pc:chgData name="Alfred Asterjadhi" userId="39de57b9-85c0-4fd1-aaac-8ca2b6560ad0" providerId="ADAL" clId="{E0725D23-625E-498B-87E0-2B1913CF0FE0}" dt="2024-09-08T01:17:12.735" v="2212" actId="255"/>
        <pc:sldMkLst>
          <pc:docMk/>
          <pc:sldMk cId="753087821" sldId="1240"/>
        </pc:sldMkLst>
      </pc:sldChg>
      <pc:sldChg chg="modSp add mod">
        <pc:chgData name="Alfred Asterjadhi" userId="39de57b9-85c0-4fd1-aaac-8ca2b6560ad0" providerId="ADAL" clId="{E0725D23-625E-498B-87E0-2B1913CF0FE0}" dt="2024-09-08T01:17:17.986" v="2213" actId="255"/>
        <pc:sldMkLst>
          <pc:docMk/>
          <pc:sldMk cId="3214682811" sldId="1241"/>
        </pc:sldMkLst>
      </pc:sldChg>
      <pc:sldChg chg="modSp add mod">
        <pc:chgData name="Alfred Asterjadhi" userId="39de57b9-85c0-4fd1-aaac-8ca2b6560ad0" providerId="ADAL" clId="{E0725D23-625E-498B-87E0-2B1913CF0FE0}" dt="2024-09-08T01:16:58.827" v="2210" actId="255"/>
        <pc:sldMkLst>
          <pc:docMk/>
          <pc:sldMk cId="738761298" sldId="1242"/>
        </pc:sldMkLst>
      </pc:sldChg>
      <pc:sldChg chg="modSp add mod">
        <pc:chgData name="Alfred Asterjadhi" userId="39de57b9-85c0-4fd1-aaac-8ca2b6560ad0" providerId="ADAL" clId="{E0725D23-625E-498B-87E0-2B1913CF0FE0}" dt="2024-09-10T04:27:01.914" v="6771" actId="2165"/>
        <pc:sldMkLst>
          <pc:docMk/>
          <pc:sldMk cId="3104439581" sldId="1243"/>
        </pc:sldMkLst>
      </pc:sldChg>
      <pc:sldChg chg="modSp add mod">
        <pc:chgData name="Alfred Asterjadhi" userId="39de57b9-85c0-4fd1-aaac-8ca2b6560ad0" providerId="ADAL" clId="{E0725D23-625E-498B-87E0-2B1913CF0FE0}" dt="2024-09-08T00:57:09.406" v="2208" actId="255"/>
        <pc:sldMkLst>
          <pc:docMk/>
          <pc:sldMk cId="2237694865" sldId="1244"/>
        </pc:sldMkLst>
      </pc:sldChg>
      <pc:sldChg chg="modSp add mod">
        <pc:chgData name="Alfred Asterjadhi" userId="39de57b9-85c0-4fd1-aaac-8ca2b6560ad0" providerId="ADAL" clId="{E0725D23-625E-498B-87E0-2B1913CF0FE0}" dt="2024-09-10T22:58:55.737" v="7059" actId="13926"/>
        <pc:sldMkLst>
          <pc:docMk/>
          <pc:sldMk cId="920259370" sldId="1245"/>
        </pc:sldMkLst>
      </pc:sldChg>
      <pc:sldChg chg="addSp modSp add mod">
        <pc:chgData name="Alfred Asterjadhi" userId="39de57b9-85c0-4fd1-aaac-8ca2b6560ad0" providerId="ADAL" clId="{E0725D23-625E-498B-87E0-2B1913CF0FE0}" dt="2024-09-10T22:55:28.862" v="7018" actId="207"/>
        <pc:sldMkLst>
          <pc:docMk/>
          <pc:sldMk cId="1885086192" sldId="1246"/>
        </pc:sldMkLst>
      </pc:sldChg>
      <pc:sldChg chg="modSp add mod">
        <pc:chgData name="Alfred Asterjadhi" userId="39de57b9-85c0-4fd1-aaac-8ca2b6560ad0" providerId="ADAL" clId="{E0725D23-625E-498B-87E0-2B1913CF0FE0}" dt="2024-09-12T03:31:47.793" v="9380" actId="207"/>
        <pc:sldMkLst>
          <pc:docMk/>
          <pc:sldMk cId="3400462390" sldId="1247"/>
        </pc:sldMkLst>
      </pc:sldChg>
      <pc:sldChg chg="modSp add mod">
        <pc:chgData name="Alfred Asterjadhi" userId="39de57b9-85c0-4fd1-aaac-8ca2b6560ad0" providerId="ADAL" clId="{E0725D23-625E-498B-87E0-2B1913CF0FE0}" dt="2024-09-08T00:57:00.988" v="2207" actId="255"/>
        <pc:sldMkLst>
          <pc:docMk/>
          <pc:sldMk cId="2805336240" sldId="1248"/>
        </pc:sldMkLst>
      </pc:sldChg>
      <pc:sldChg chg="modSp add mod">
        <pc:chgData name="Alfred Asterjadhi" userId="39de57b9-85c0-4fd1-aaac-8ca2b6560ad0" providerId="ADAL" clId="{E0725D23-625E-498B-87E0-2B1913CF0FE0}" dt="2024-09-09T19:33:30.750" v="6531" actId="21"/>
        <pc:sldMkLst>
          <pc:docMk/>
          <pc:sldMk cId="943281107" sldId="1249"/>
        </pc:sldMkLst>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ldChg>
      <pc:sldChg chg="modSp new mod">
        <pc:chgData name="Alfred Asterjadhi" userId="39de57b9-85c0-4fd1-aaac-8ca2b6560ad0" providerId="ADAL" clId="{E0725D23-625E-498B-87E0-2B1913CF0FE0}" dt="2024-09-11T23:03:54.866" v="8554"/>
        <pc:sldMkLst>
          <pc:docMk/>
          <pc:sldMk cId="2325061337" sldId="1251"/>
        </pc:sldMkLst>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ldChg>
      <pc:sldChg chg="modSp add mod">
        <pc:chgData name="Alfred Asterjadhi" userId="39de57b9-85c0-4fd1-aaac-8ca2b6560ad0" providerId="ADAL" clId="{E0725D23-625E-498B-87E0-2B1913CF0FE0}" dt="2024-09-12T02:48:18.399" v="9377" actId="20577"/>
        <pc:sldMkLst>
          <pc:docMk/>
          <pc:sldMk cId="1346084554" sldId="1253"/>
        </pc:sldMkLst>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ldChg>
      <pc:sldChg chg="modSp add mod">
        <pc:chgData name="Alfred Asterjadhi" userId="39de57b9-85c0-4fd1-aaac-8ca2b6560ad0" providerId="ADAL" clId="{E0725D23-625E-498B-87E0-2B1913CF0FE0}" dt="2024-09-12T21:19:18.148" v="10165" actId="114"/>
        <pc:sldMkLst>
          <pc:docMk/>
          <pc:sldMk cId="4212050258" sldId="1256"/>
        </pc:sldMkLst>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ldChg>
      <pc:sldChg chg="modSp add mod">
        <pc:chgData name="Alfred Asterjadhi" userId="39de57b9-85c0-4fd1-aaac-8ca2b6560ad0" providerId="ADAL" clId="{E0725D23-625E-498B-87E0-2B1913CF0FE0}" dt="2024-09-12T19:01:36.303" v="9703" actId="207"/>
        <pc:sldMkLst>
          <pc:docMk/>
          <pc:sldMk cId="1964973028" sldId="1258"/>
        </pc:sldMkLst>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ldChg>
      <pc:sldChg chg="addSp modSp add mod">
        <pc:chgData name="Alfred Asterjadhi" userId="39de57b9-85c0-4fd1-aaac-8ca2b6560ad0" providerId="ADAL" clId="{E0725D23-625E-498B-87E0-2B1913CF0FE0}" dt="2024-09-11T19:39:23.563" v="8268" actId="207"/>
        <pc:sldMkLst>
          <pc:docMk/>
          <pc:sldMk cId="2287328178" sldId="1260"/>
        </pc:sldMkLst>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ldChg>
      <pc:sldChg chg="modSp add del mod">
        <pc:chgData name="Alfred Asterjadhi" userId="39de57b9-85c0-4fd1-aaac-8ca2b6560ad0" providerId="ADAL" clId="{E0725D23-625E-498B-87E0-2B1913CF0FE0}" dt="2024-09-11T01:45:32.403" v="7417" actId="47"/>
        <pc:sldMkLst>
          <pc:docMk/>
          <pc:sldMk cId="235461544" sldId="1262"/>
        </pc:sldMkLst>
      </pc:sldChg>
      <pc:sldChg chg="addSp delSp modSp new mod chgLayout">
        <pc:chgData name="Alfred Asterjadhi" userId="39de57b9-85c0-4fd1-aaac-8ca2b6560ad0" providerId="ADAL" clId="{E0725D23-625E-498B-87E0-2B1913CF0FE0}" dt="2024-09-11T23:04:12.972" v="8581"/>
        <pc:sldMkLst>
          <pc:docMk/>
          <pc:sldMk cId="4237383730" sldId="1262"/>
        </pc:sldMkLst>
      </pc:sldChg>
      <pc:sldChg chg="modSp new mod">
        <pc:chgData name="Alfred Asterjadhi" userId="39de57b9-85c0-4fd1-aaac-8ca2b6560ad0" providerId="ADAL" clId="{E0725D23-625E-498B-87E0-2B1913CF0FE0}" dt="2024-09-12T20:06:49.560" v="9819" actId="113"/>
        <pc:sldMkLst>
          <pc:docMk/>
          <pc:sldMk cId="1579500198" sldId="1263"/>
        </pc:sldMkLst>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ldChg>
      <pc:sldChg chg="modSp add mod">
        <pc:chgData name="Alfred Asterjadhi" userId="39de57b9-85c0-4fd1-aaac-8ca2b6560ad0" providerId="ADAL" clId="{E0725D23-625E-498B-87E0-2B1913CF0FE0}" dt="2024-09-12T22:38:53.881" v="10213" actId="20577"/>
        <pc:sldMkLst>
          <pc:docMk/>
          <pc:sldMk cId="3657173588" sldId="1265"/>
        </pc:sldMkLst>
      </pc:sldChg>
      <pc:sldChg chg="modSp add del mod">
        <pc:chgData name="Alfred Asterjadhi" userId="39de57b9-85c0-4fd1-aaac-8ca2b6560ad0" providerId="ADAL" clId="{E0725D23-625E-498B-87E0-2B1913CF0FE0}" dt="2024-09-12T20:06:43.564" v="9818" actId="47"/>
        <pc:sldMkLst>
          <pc:docMk/>
          <pc:sldMk cId="2950777430" sldId="1266"/>
        </pc:sldMkLst>
      </pc:sldChg>
      <pc:sldChg chg="modSp new mod">
        <pc:chgData name="Alfred Asterjadhi" userId="39de57b9-85c0-4fd1-aaac-8ca2b6560ad0" providerId="ADAL" clId="{E0725D23-625E-498B-87E0-2B1913CF0FE0}" dt="2024-09-12T21:19:32.394" v="10166"/>
        <pc:sldMkLst>
          <pc:docMk/>
          <pc:sldMk cId="1529837873" sldId="1267"/>
        </pc:sldMkLst>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ldChg>
      <pc:sldChg chg="modSp add mod">
        <pc:chgData name="Alfred Asterjadhi" userId="39de57b9-85c0-4fd1-aaac-8ca2b6560ad0" providerId="ADAL" clId="{E0725D23-625E-498B-87E0-2B1913CF0FE0}" dt="2024-09-12T21:20:52.635" v="10186" actId="20577"/>
        <pc:sldMkLst>
          <pc:docMk/>
          <pc:sldMk cId="1861109961" sldId="1269"/>
        </pc:sldMkLst>
      </pc:sldChg>
      <pc:sldChg chg="modSp add mod">
        <pc:chgData name="Alfred Asterjadhi" userId="39de57b9-85c0-4fd1-aaac-8ca2b6560ad0" providerId="ADAL" clId="{E0725D23-625E-498B-87E0-2B1913CF0FE0}" dt="2024-09-12T22:44:06.003" v="10387" actId="403"/>
        <pc:sldMkLst>
          <pc:docMk/>
          <pc:sldMk cId="4567856" sldId="1270"/>
        </pc:sldMkLst>
      </pc:sldChg>
      <pc:sldChg chg="modSp add mod">
        <pc:chgData name="Alfred Asterjadhi" userId="39de57b9-85c0-4fd1-aaac-8ca2b6560ad0" providerId="ADAL" clId="{E0725D23-625E-498B-87E0-2B1913CF0FE0}" dt="2024-09-12T22:45:08.175" v="10443" actId="403"/>
        <pc:sldMkLst>
          <pc:docMk/>
          <pc:sldMk cId="1916192969" sldId="1271"/>
        </pc:sldMkLst>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ldMasterChg>
    </pc:docChg>
  </pc:docChgLst>
  <pc:docChgLst>
    <pc:chgData name="Alfred Asterjadhi" userId="39de57b9-85c0-4fd1-aaac-8ca2b6560ad0" providerId="ADAL" clId="{89E0D6AD-A873-475F-87A1-A386DD6C72F3}"/>
    <pc:docChg chg="modSld modMainMaster">
      <pc:chgData name="Alfred Asterjadhi" userId="39de57b9-85c0-4fd1-aaac-8ca2b6560ad0" providerId="ADAL" clId="{89E0D6AD-A873-475F-87A1-A386DD6C72F3}" dt="2025-04-01T00:50:51.612" v="12" actId="6549"/>
      <pc:docMkLst>
        <pc:docMk/>
      </pc:docMkLst>
      <pc:sldChg chg="modSp mod">
        <pc:chgData name="Alfred Asterjadhi" userId="39de57b9-85c0-4fd1-aaac-8ca2b6560ad0" providerId="ADAL" clId="{89E0D6AD-A873-475F-87A1-A386DD6C72F3}" dt="2025-04-01T00:50:51.612" v="12" actId="6549"/>
        <pc:sldMkLst>
          <pc:docMk/>
          <pc:sldMk cId="0" sldId="256"/>
        </pc:sldMkLst>
        <pc:spChg chg="mod">
          <ac:chgData name="Alfred Asterjadhi" userId="39de57b9-85c0-4fd1-aaac-8ca2b6560ad0" providerId="ADAL" clId="{89E0D6AD-A873-475F-87A1-A386DD6C72F3}" dt="2025-04-01T00:50:51.612" v="12" actId="6549"/>
          <ac:spMkLst>
            <pc:docMk/>
            <pc:sldMk cId="0" sldId="256"/>
            <ac:spMk id="3074" creationId="{00000000-0000-0000-0000-000000000000}"/>
          </ac:spMkLst>
        </pc:spChg>
      </pc:sldChg>
      <pc:sldMasterChg chg="modSp mod">
        <pc:chgData name="Alfred Asterjadhi" userId="39de57b9-85c0-4fd1-aaac-8ca2b6560ad0" providerId="ADAL" clId="{89E0D6AD-A873-475F-87A1-A386DD6C72F3}" dt="2025-04-01T00:50:34.843" v="6" actId="6549"/>
        <pc:sldMasterMkLst>
          <pc:docMk/>
          <pc:sldMasterMk cId="0" sldId="2147483648"/>
        </pc:sldMasterMkLst>
        <pc:spChg chg="mod">
          <ac:chgData name="Alfred Asterjadhi" userId="39de57b9-85c0-4fd1-aaac-8ca2b6560ad0" providerId="ADAL" clId="{89E0D6AD-A873-475F-87A1-A386DD6C72F3}" dt="2025-04-01T00:50:34.843" v="6" actId="6549"/>
          <ac:spMkLst>
            <pc:docMk/>
            <pc:sldMasterMk cId="0" sldId="2147483648"/>
            <ac:spMk id="10"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ldChg>
      <pc:sldChg chg="modSp mod">
        <pc:chgData name="Alfred Asterjadhi" userId="39de57b9-85c0-4fd1-aaac-8ca2b6560ad0" providerId="ADAL" clId="{2761FCC1-4A6E-4EF5-91BC-E3C73DA579E7}" dt="2024-01-15T02:49:12.944" v="2926" actId="20577"/>
        <pc:sldMkLst>
          <pc:docMk/>
          <pc:sldMk cId="3976818858" sldId="269"/>
        </pc:sldMkLst>
      </pc:sldChg>
      <pc:sldChg chg="modSp mod">
        <pc:chgData name="Alfred Asterjadhi" userId="39de57b9-85c0-4fd1-aaac-8ca2b6560ad0" providerId="ADAL" clId="{2761FCC1-4A6E-4EF5-91BC-E3C73DA579E7}" dt="2024-01-16T04:03:11.467" v="3629"/>
        <pc:sldMkLst>
          <pc:docMk/>
          <pc:sldMk cId="2243228416" sldId="299"/>
        </pc:sldMkLst>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ldChg>
      <pc:sldChg chg="modSp mod">
        <pc:chgData name="Alfred Asterjadhi" userId="39de57b9-85c0-4fd1-aaac-8ca2b6560ad0" providerId="ADAL" clId="{2761FCC1-4A6E-4EF5-91BC-E3C73DA579E7}" dt="2024-01-16T04:09:26.065" v="3760" actId="403"/>
        <pc:sldMkLst>
          <pc:docMk/>
          <pc:sldMk cId="1908471061" sldId="328"/>
        </pc:sldMkLst>
      </pc:sldChg>
      <pc:sldChg chg="modSp mod">
        <pc:chgData name="Alfred Asterjadhi" userId="39de57b9-85c0-4fd1-aaac-8ca2b6560ad0" providerId="ADAL" clId="{2761FCC1-4A6E-4EF5-91BC-E3C73DA579E7}" dt="2024-01-18T21:07:44.894" v="4712" actId="13926"/>
        <pc:sldMkLst>
          <pc:docMk/>
          <pc:sldMk cId="3930036297" sldId="356"/>
        </pc:sldMkLst>
      </pc:sldChg>
      <pc:sldChg chg="modSp mod">
        <pc:chgData name="Alfred Asterjadhi" userId="39de57b9-85c0-4fd1-aaac-8ca2b6560ad0" providerId="ADAL" clId="{2761FCC1-4A6E-4EF5-91BC-E3C73DA579E7}" dt="2024-01-18T19:45:00.529" v="4701" actId="12"/>
        <pc:sldMkLst>
          <pc:docMk/>
          <pc:sldMk cId="3576977642" sldId="362"/>
        </pc:sldMkLst>
      </pc:sldChg>
      <pc:sldChg chg="modSp mod">
        <pc:chgData name="Alfred Asterjadhi" userId="39de57b9-85c0-4fd1-aaac-8ca2b6560ad0" providerId="ADAL" clId="{2761FCC1-4A6E-4EF5-91BC-E3C73DA579E7}" dt="2024-01-15T21:08:38.015" v="3304" actId="13926"/>
        <pc:sldMkLst>
          <pc:docMk/>
          <pc:sldMk cId="3831805578" sldId="365"/>
        </pc:sldMkLst>
      </pc:sldChg>
      <pc:sldChg chg="modSp mod">
        <pc:chgData name="Alfred Asterjadhi" userId="39de57b9-85c0-4fd1-aaac-8ca2b6560ad0" providerId="ADAL" clId="{2761FCC1-4A6E-4EF5-91BC-E3C73DA579E7}" dt="2024-01-22T19:23:15.244" v="4926" actId="207"/>
        <pc:sldMkLst>
          <pc:docMk/>
          <pc:sldMk cId="2696761607" sldId="393"/>
        </pc:sldMkLst>
      </pc:sldChg>
      <pc:sldChg chg="modSp mod">
        <pc:chgData name="Alfred Asterjadhi" userId="39de57b9-85c0-4fd1-aaac-8ca2b6560ad0" providerId="ADAL" clId="{2761FCC1-4A6E-4EF5-91BC-E3C73DA579E7}" dt="2024-01-18T22:23:23.426" v="4726" actId="6549"/>
        <pc:sldMkLst>
          <pc:docMk/>
          <pc:sldMk cId="3140364693" sldId="997"/>
        </pc:sldMkLst>
      </pc:sldChg>
      <pc:sldChg chg="modSp mod">
        <pc:chgData name="Alfred Asterjadhi" userId="39de57b9-85c0-4fd1-aaac-8ca2b6560ad0" providerId="ADAL" clId="{2761FCC1-4A6E-4EF5-91BC-E3C73DA579E7}" dt="2024-01-15T18:53:40.046" v="3185" actId="13926"/>
        <pc:sldMkLst>
          <pc:docMk/>
          <pc:sldMk cId="3233208257" sldId="1006"/>
        </pc:sldMkLst>
      </pc:sldChg>
      <pc:sldChg chg="modSp mod">
        <pc:chgData name="Alfred Asterjadhi" userId="39de57b9-85c0-4fd1-aaac-8ca2b6560ad0" providerId="ADAL" clId="{2761FCC1-4A6E-4EF5-91BC-E3C73DA579E7}" dt="2024-01-15T21:06:39.663" v="3231" actId="13926"/>
        <pc:sldMkLst>
          <pc:docMk/>
          <pc:sldMk cId="3869410219" sldId="1021"/>
        </pc:sldMkLst>
      </pc:sldChg>
      <pc:sldChg chg="modSp mod">
        <pc:chgData name="Alfred Asterjadhi" userId="39de57b9-85c0-4fd1-aaac-8ca2b6560ad0" providerId="ADAL" clId="{2761FCC1-4A6E-4EF5-91BC-E3C73DA579E7}" dt="2024-01-15T18:24:21.276" v="3022" actId="20577"/>
        <pc:sldMkLst>
          <pc:docMk/>
          <pc:sldMk cId="4200130042" sldId="1023"/>
        </pc:sldMkLst>
      </pc:sldChg>
      <pc:sldChg chg="modSp mod">
        <pc:chgData name="Alfred Asterjadhi" userId="39de57b9-85c0-4fd1-aaac-8ca2b6560ad0" providerId="ADAL" clId="{2761FCC1-4A6E-4EF5-91BC-E3C73DA579E7}" dt="2024-01-15T18:52:01.487" v="3143" actId="20577"/>
        <pc:sldMkLst>
          <pc:docMk/>
          <pc:sldMk cId="991138630" sldId="1024"/>
        </pc:sldMkLst>
      </pc:sldChg>
      <pc:sldChg chg="modSp mod">
        <pc:chgData name="Alfred Asterjadhi" userId="39de57b9-85c0-4fd1-aaac-8ca2b6560ad0" providerId="ADAL" clId="{2761FCC1-4A6E-4EF5-91BC-E3C73DA579E7}" dt="2024-01-15T18:53:04.882" v="3179" actId="20577"/>
        <pc:sldMkLst>
          <pc:docMk/>
          <pc:sldMk cId="1404386273" sldId="1025"/>
        </pc:sldMkLst>
      </pc:sldChg>
      <pc:sldChg chg="addSp delSp modSp mod chgLayout">
        <pc:chgData name="Alfred Asterjadhi" userId="39de57b9-85c0-4fd1-aaac-8ca2b6560ad0" providerId="ADAL" clId="{2761FCC1-4A6E-4EF5-91BC-E3C73DA579E7}" dt="2024-01-15T20:32:54.366" v="3189" actId="207"/>
        <pc:sldMkLst>
          <pc:docMk/>
          <pc:sldMk cId="3287547131" sldId="1028"/>
        </pc:sldMkLst>
      </pc:sldChg>
      <pc:sldChg chg="modSp mod">
        <pc:chgData name="Alfred Asterjadhi" userId="39de57b9-85c0-4fd1-aaac-8ca2b6560ad0" providerId="ADAL" clId="{2761FCC1-4A6E-4EF5-91BC-E3C73DA579E7}" dt="2024-01-18T15:39:10.535" v="4394" actId="13926"/>
        <pc:sldMkLst>
          <pc:docMk/>
          <pc:sldMk cId="3095361314" sldId="1029"/>
        </pc:sldMkLst>
      </pc:sldChg>
      <pc:sldChg chg="modSp mod">
        <pc:chgData name="Alfred Asterjadhi" userId="39de57b9-85c0-4fd1-aaac-8ca2b6560ad0" providerId="ADAL" clId="{2761FCC1-4A6E-4EF5-91BC-E3C73DA579E7}" dt="2024-01-16T21:28:38.293" v="4063" actId="13926"/>
        <pc:sldMkLst>
          <pc:docMk/>
          <pc:sldMk cId="3959530559" sldId="1030"/>
        </pc:sldMkLst>
      </pc:sldChg>
      <pc:sldChg chg="modSp mod">
        <pc:chgData name="Alfred Asterjadhi" userId="39de57b9-85c0-4fd1-aaac-8ca2b6560ad0" providerId="ADAL" clId="{2761FCC1-4A6E-4EF5-91BC-E3C73DA579E7}" dt="2024-01-18T22:26:01.190" v="4731" actId="20577"/>
        <pc:sldMkLst>
          <pc:docMk/>
          <pc:sldMk cId="1865298196" sldId="1034"/>
        </pc:sldMkLst>
      </pc:sldChg>
      <pc:sldChg chg="modSp mod">
        <pc:chgData name="Alfred Asterjadhi" userId="39de57b9-85c0-4fd1-aaac-8ca2b6560ad0" providerId="ADAL" clId="{2761FCC1-4A6E-4EF5-91BC-E3C73DA579E7}" dt="2024-01-16T03:48:33.340" v="3337" actId="207"/>
        <pc:sldMkLst>
          <pc:docMk/>
          <pc:sldMk cId="603264867" sldId="1036"/>
        </pc:sldMkLst>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ldChg>
      <pc:sldChg chg="addSp delSp modSp mod chgLayout">
        <pc:chgData name="Alfred Asterjadhi" userId="39de57b9-85c0-4fd1-aaac-8ca2b6560ad0" providerId="ADAL" clId="{2761FCC1-4A6E-4EF5-91BC-E3C73DA579E7}" dt="2024-01-18T22:03:28.778" v="4718" actId="207"/>
        <pc:sldMkLst>
          <pc:docMk/>
          <pc:sldMk cId="3814028870" sldId="1039"/>
        </pc:sldMkLst>
      </pc:sldChg>
      <pc:sldChg chg="modSp mod">
        <pc:chgData name="Alfred Asterjadhi" userId="39de57b9-85c0-4fd1-aaac-8ca2b6560ad0" providerId="ADAL" clId="{2761FCC1-4A6E-4EF5-91BC-E3C73DA579E7}" dt="2024-01-22T19:23:35.711" v="4929" actId="207"/>
        <pc:sldMkLst>
          <pc:docMk/>
          <pc:sldMk cId="3828928684" sldId="1058"/>
        </pc:sldMkLst>
      </pc:sldChg>
      <pc:sldChg chg="modSp mod">
        <pc:chgData name="Alfred Asterjadhi" userId="39de57b9-85c0-4fd1-aaac-8ca2b6560ad0" providerId="ADAL" clId="{2761FCC1-4A6E-4EF5-91BC-E3C73DA579E7}" dt="2024-01-22T19:23:46.241" v="4931" actId="207"/>
        <pc:sldMkLst>
          <pc:docMk/>
          <pc:sldMk cId="1089014833" sldId="1059"/>
        </pc:sldMkLst>
      </pc:sldChg>
      <pc:sldChg chg="modSp mod">
        <pc:chgData name="Alfred Asterjadhi" userId="39de57b9-85c0-4fd1-aaac-8ca2b6560ad0" providerId="ADAL" clId="{2761FCC1-4A6E-4EF5-91BC-E3C73DA579E7}" dt="2024-01-22T19:23:53.603" v="4933" actId="207"/>
        <pc:sldMkLst>
          <pc:docMk/>
          <pc:sldMk cId="3832852367" sldId="1060"/>
        </pc:sldMkLst>
      </pc:sldChg>
      <pc:sldChg chg="modSp mod">
        <pc:chgData name="Alfred Asterjadhi" userId="39de57b9-85c0-4fd1-aaac-8ca2b6560ad0" providerId="ADAL" clId="{2761FCC1-4A6E-4EF5-91BC-E3C73DA579E7}" dt="2024-01-22T19:24:10.699" v="4937" actId="207"/>
        <pc:sldMkLst>
          <pc:docMk/>
          <pc:sldMk cId="2528763118" sldId="1061"/>
        </pc:sldMkLst>
      </pc:sldChg>
      <pc:sldChg chg="addSp delSp modSp mod">
        <pc:chgData name="Alfred Asterjadhi" userId="39de57b9-85c0-4fd1-aaac-8ca2b6560ad0" providerId="ADAL" clId="{2761FCC1-4A6E-4EF5-91BC-E3C73DA579E7}" dt="2024-01-16T21:23:35.454" v="3990" actId="20577"/>
        <pc:sldMkLst>
          <pc:docMk/>
          <pc:sldMk cId="420957283" sldId="1062"/>
        </pc:sldMkLst>
      </pc:sldChg>
      <pc:sldChg chg="modSp mod">
        <pc:chgData name="Alfred Asterjadhi" userId="39de57b9-85c0-4fd1-aaac-8ca2b6560ad0" providerId="ADAL" clId="{2761FCC1-4A6E-4EF5-91BC-E3C73DA579E7}" dt="2024-01-22T18:49:08.115" v="4733" actId="13926"/>
        <pc:sldMkLst>
          <pc:docMk/>
          <pc:sldMk cId="4237730190" sldId="1063"/>
        </pc:sldMkLst>
      </pc:sldChg>
      <pc:sldChg chg="modSp mod">
        <pc:chgData name="Alfred Asterjadhi" userId="39de57b9-85c0-4fd1-aaac-8ca2b6560ad0" providerId="ADAL" clId="{2761FCC1-4A6E-4EF5-91BC-E3C73DA579E7}" dt="2024-01-17T17:05:35.359" v="4388" actId="207"/>
        <pc:sldMkLst>
          <pc:docMk/>
          <pc:sldMk cId="755068326" sldId="1064"/>
        </pc:sldMkLst>
      </pc:sldChg>
      <pc:sldChg chg="modSp mod">
        <pc:chgData name="Alfred Asterjadhi" userId="39de57b9-85c0-4fd1-aaac-8ca2b6560ad0" providerId="ADAL" clId="{2761FCC1-4A6E-4EF5-91BC-E3C73DA579E7}" dt="2024-01-22T18:49:20.953" v="4735" actId="13926"/>
        <pc:sldMkLst>
          <pc:docMk/>
          <pc:sldMk cId="3310225282" sldId="1065"/>
        </pc:sldMkLst>
      </pc:sldChg>
      <pc:sldChg chg="modSp mod">
        <pc:chgData name="Alfred Asterjadhi" userId="39de57b9-85c0-4fd1-aaac-8ca2b6560ad0" providerId="ADAL" clId="{2761FCC1-4A6E-4EF5-91BC-E3C73DA579E7}" dt="2024-01-17T17:05:43.606" v="4389" actId="207"/>
        <pc:sldMkLst>
          <pc:docMk/>
          <pc:sldMk cId="3289567463" sldId="1066"/>
        </pc:sldMkLst>
      </pc:sldChg>
      <pc:sldChg chg="modSp mod">
        <pc:chgData name="Alfred Asterjadhi" userId="39de57b9-85c0-4fd1-aaac-8ca2b6560ad0" providerId="ADAL" clId="{2761FCC1-4A6E-4EF5-91BC-E3C73DA579E7}" dt="2024-01-22T18:50:41.891" v="4738" actId="207"/>
        <pc:sldMkLst>
          <pc:docMk/>
          <pc:sldMk cId="856501673" sldId="1067"/>
        </pc:sldMkLst>
      </pc:sldChg>
      <pc:sldChg chg="modSp mod">
        <pc:chgData name="Alfred Asterjadhi" userId="39de57b9-85c0-4fd1-aaac-8ca2b6560ad0" providerId="ADAL" clId="{2761FCC1-4A6E-4EF5-91BC-E3C73DA579E7}" dt="2024-01-22T19:18:35.762" v="4911" actId="13926"/>
        <pc:sldMkLst>
          <pc:docMk/>
          <pc:sldMk cId="3051592254" sldId="1068"/>
        </pc:sldMkLst>
      </pc:sldChg>
      <pc:sldChg chg="modSp mod">
        <pc:chgData name="Alfred Asterjadhi" userId="39de57b9-85c0-4fd1-aaac-8ca2b6560ad0" providerId="ADAL" clId="{2761FCC1-4A6E-4EF5-91BC-E3C73DA579E7}" dt="2024-01-18T21:07:01.748" v="4711" actId="6549"/>
        <pc:sldMkLst>
          <pc:docMk/>
          <pc:sldMk cId="1268796722" sldId="1069"/>
        </pc:sldMkLst>
      </pc:sldChg>
      <pc:sldChg chg="modSp mod">
        <pc:chgData name="Alfred Asterjadhi" userId="39de57b9-85c0-4fd1-aaac-8ca2b6560ad0" providerId="ADAL" clId="{2761FCC1-4A6E-4EF5-91BC-E3C73DA579E7}" dt="2024-01-22T19:24:21.077" v="4939" actId="207"/>
        <pc:sldMkLst>
          <pc:docMk/>
          <pc:sldMk cId="1911178581" sldId="1070"/>
        </pc:sldMkLst>
      </pc:sldChg>
      <pc:sldChg chg="modSp mod">
        <pc:chgData name="Alfred Asterjadhi" userId="39de57b9-85c0-4fd1-aaac-8ca2b6560ad0" providerId="ADAL" clId="{2761FCC1-4A6E-4EF5-91BC-E3C73DA579E7}" dt="2024-01-22T19:24:28.525" v="4941" actId="207"/>
        <pc:sldMkLst>
          <pc:docMk/>
          <pc:sldMk cId="4040184548" sldId="1071"/>
        </pc:sldMkLst>
      </pc:sldChg>
      <pc:sldChg chg="modSp mod">
        <pc:chgData name="Alfred Asterjadhi" userId="39de57b9-85c0-4fd1-aaac-8ca2b6560ad0" providerId="ADAL" clId="{2761FCC1-4A6E-4EF5-91BC-E3C73DA579E7}" dt="2024-01-22T19:24:34.893" v="4942" actId="207"/>
        <pc:sldMkLst>
          <pc:docMk/>
          <pc:sldMk cId="4205713527" sldId="1072"/>
        </pc:sldMkLst>
      </pc:sldChg>
      <pc:sldChg chg="modSp mod">
        <pc:chgData name="Alfred Asterjadhi" userId="39de57b9-85c0-4fd1-aaac-8ca2b6560ad0" providerId="ADAL" clId="{2761FCC1-4A6E-4EF5-91BC-E3C73DA579E7}" dt="2024-01-22T19:24:52.015" v="4945" actId="207"/>
        <pc:sldMkLst>
          <pc:docMk/>
          <pc:sldMk cId="2732103386" sldId="1073"/>
        </pc:sldMkLst>
      </pc:sldChg>
      <pc:sldChg chg="modSp mod">
        <pc:chgData name="Alfred Asterjadhi" userId="39de57b9-85c0-4fd1-aaac-8ca2b6560ad0" providerId="ADAL" clId="{2761FCC1-4A6E-4EF5-91BC-E3C73DA579E7}" dt="2024-01-22T19:24:05.986" v="4936" actId="207"/>
        <pc:sldMkLst>
          <pc:docMk/>
          <pc:sldMk cId="170347333" sldId="1075"/>
        </pc:sldMkLst>
      </pc:sldChg>
      <pc:sldChg chg="modSp mod">
        <pc:chgData name="Alfred Asterjadhi" userId="39de57b9-85c0-4fd1-aaac-8ca2b6560ad0" providerId="ADAL" clId="{2761FCC1-4A6E-4EF5-91BC-E3C73DA579E7}" dt="2024-01-14T16:03:30.593" v="1315"/>
        <pc:sldMkLst>
          <pc:docMk/>
          <pc:sldMk cId="2014521104" sldId="1076"/>
        </pc:sldMkLst>
      </pc:sldChg>
      <pc:sldChg chg="modSp add mod">
        <pc:chgData name="Alfred Asterjadhi" userId="39de57b9-85c0-4fd1-aaac-8ca2b6560ad0" providerId="ADAL" clId="{2761FCC1-4A6E-4EF5-91BC-E3C73DA579E7}" dt="2024-01-22T19:24:44.652" v="4944" actId="207"/>
        <pc:sldMkLst>
          <pc:docMk/>
          <pc:sldMk cId="3746500770" sldId="1077"/>
        </pc:sldMkLst>
      </pc:sldChg>
      <pc:sldChg chg="modSp add mod">
        <pc:chgData name="Alfred Asterjadhi" userId="39de57b9-85c0-4fd1-aaac-8ca2b6560ad0" providerId="ADAL" clId="{2761FCC1-4A6E-4EF5-91BC-E3C73DA579E7}" dt="2024-01-22T18:53:49.171" v="4743" actId="207"/>
        <pc:sldMkLst>
          <pc:docMk/>
          <pc:sldMk cId="1823115943" sldId="1078"/>
        </pc:sldMkLst>
      </pc:sldChg>
      <pc:sldChg chg="modSp add mod">
        <pc:chgData name="Alfred Asterjadhi" userId="39de57b9-85c0-4fd1-aaac-8ca2b6560ad0" providerId="ADAL" clId="{2761FCC1-4A6E-4EF5-91BC-E3C73DA579E7}" dt="2024-01-22T19:09:10.631" v="4882" actId="115"/>
        <pc:sldMkLst>
          <pc:docMk/>
          <pc:sldMk cId="846108429" sldId="1079"/>
        </pc:sldMkLst>
      </pc:sldChg>
      <pc:sldChg chg="modSp add mod">
        <pc:chgData name="Alfred Asterjadhi" userId="39de57b9-85c0-4fd1-aaac-8ca2b6560ad0" providerId="ADAL" clId="{2761FCC1-4A6E-4EF5-91BC-E3C73DA579E7}" dt="2024-01-16T21:25:04.585" v="4006" actId="207"/>
        <pc:sldMkLst>
          <pc:docMk/>
          <pc:sldMk cId="2513109871" sldId="1080"/>
        </pc:sldMkLst>
      </pc:sldChg>
      <pc:sldChg chg="modSp add mod">
        <pc:chgData name="Alfred Asterjadhi" userId="39de57b9-85c0-4fd1-aaac-8ca2b6560ad0" providerId="ADAL" clId="{2761FCC1-4A6E-4EF5-91BC-E3C73DA579E7}" dt="2024-01-16T21:23:18.065" v="3986" actId="13926"/>
        <pc:sldMkLst>
          <pc:docMk/>
          <pc:sldMk cId="86469410" sldId="1081"/>
        </pc:sldMkLst>
      </pc:sldChg>
      <pc:sldChg chg="modSp add mod">
        <pc:chgData name="Alfred Asterjadhi" userId="39de57b9-85c0-4fd1-aaac-8ca2b6560ad0" providerId="ADAL" clId="{2761FCC1-4A6E-4EF5-91BC-E3C73DA579E7}" dt="2024-01-16T21:23:27.859" v="3987" actId="13926"/>
        <pc:sldMkLst>
          <pc:docMk/>
          <pc:sldMk cId="241393342" sldId="1082"/>
        </pc:sldMkLst>
      </pc:sldChg>
      <pc:sldChg chg="modSp add mod">
        <pc:chgData name="Alfred Asterjadhi" userId="39de57b9-85c0-4fd1-aaac-8ca2b6560ad0" providerId="ADAL" clId="{2761FCC1-4A6E-4EF5-91BC-E3C73DA579E7}" dt="2024-01-22T19:15:21.741" v="4904"/>
        <pc:sldMkLst>
          <pc:docMk/>
          <pc:sldMk cId="1096742673" sldId="1083"/>
        </pc:sldMkLst>
      </pc:sldChg>
      <pc:sldMasterChg chg="modSp mod">
        <pc:chgData name="Alfred Asterjadhi" userId="39de57b9-85c0-4fd1-aaac-8ca2b6560ad0" providerId="ADAL" clId="{2761FCC1-4A6E-4EF5-91BC-E3C73DA579E7}" dt="2024-01-22T19:25:14.023" v="4947" actId="6549"/>
        <pc:sldMasterMkLst>
          <pc:docMk/>
          <pc:sldMasterMk cId="0" sldId="2147483656"/>
        </pc:sldMasterMkLst>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ld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ldChg>
      <pc:sldChg chg="modSp mod">
        <pc:chgData name="Alfred Asterjadhi" userId="39de57b9-85c0-4fd1-aaac-8ca2b6560ad0" providerId="ADAL" clId="{6DB0D687-C88D-4306-A291-1C75F3A322C2}" dt="2024-03-09T20:18:13.967" v="1742"/>
        <pc:sldMkLst>
          <pc:docMk/>
          <pc:sldMk cId="0" sldId="257"/>
        </pc:sldMkLst>
      </pc:sldChg>
      <pc:sldChg chg="modSp mod">
        <pc:chgData name="Alfred Asterjadhi" userId="39de57b9-85c0-4fd1-aaac-8ca2b6560ad0" providerId="ADAL" clId="{6DB0D687-C88D-4306-A291-1C75F3A322C2}" dt="2024-03-09T20:18:17.263" v="1744"/>
        <pc:sldMkLst>
          <pc:docMk/>
          <pc:sldMk cId="3254182675" sldId="258"/>
        </pc:sldMkLst>
      </pc:sldChg>
      <pc:sldChg chg="modSp mod">
        <pc:chgData name="Alfred Asterjadhi" userId="39de57b9-85c0-4fd1-aaac-8ca2b6560ad0" providerId="ADAL" clId="{6DB0D687-C88D-4306-A291-1C75F3A322C2}" dt="2024-03-09T20:18:19.625" v="1746"/>
        <pc:sldMkLst>
          <pc:docMk/>
          <pc:sldMk cId="3136880362" sldId="260"/>
        </pc:sldMkLst>
      </pc:sldChg>
      <pc:sldChg chg="modSp mod">
        <pc:chgData name="Alfred Asterjadhi" userId="39de57b9-85c0-4fd1-aaac-8ca2b6560ad0" providerId="ADAL" clId="{6DB0D687-C88D-4306-A291-1C75F3A322C2}" dt="2024-03-09T20:18:22.057" v="1748"/>
        <pc:sldMkLst>
          <pc:docMk/>
          <pc:sldMk cId="1676196551" sldId="261"/>
        </pc:sldMkLst>
      </pc:sldChg>
      <pc:sldChg chg="modSp mod">
        <pc:chgData name="Alfred Asterjadhi" userId="39de57b9-85c0-4fd1-aaac-8ca2b6560ad0" providerId="ADAL" clId="{6DB0D687-C88D-4306-A291-1C75F3A322C2}" dt="2024-03-09T20:18:23.113" v="1749"/>
        <pc:sldMkLst>
          <pc:docMk/>
          <pc:sldMk cId="2927177891" sldId="263"/>
        </pc:sldMkLst>
      </pc:sldChg>
      <pc:sldChg chg="modSp mod">
        <pc:chgData name="Alfred Asterjadhi" userId="39de57b9-85c0-4fd1-aaac-8ca2b6560ad0" providerId="ADAL" clId="{6DB0D687-C88D-4306-A291-1C75F3A322C2}" dt="2024-03-09T20:18:24.286" v="1750"/>
        <pc:sldMkLst>
          <pc:docMk/>
          <pc:sldMk cId="4277600907" sldId="264"/>
        </pc:sldMkLst>
      </pc:sldChg>
      <pc:sldChg chg="modSp mod">
        <pc:chgData name="Alfred Asterjadhi" userId="39de57b9-85c0-4fd1-aaac-8ca2b6560ad0" providerId="ADAL" clId="{6DB0D687-C88D-4306-A291-1C75F3A322C2}" dt="2024-03-09T20:18:26.031" v="1751"/>
        <pc:sldMkLst>
          <pc:docMk/>
          <pc:sldMk cId="2436815634" sldId="265"/>
        </pc:sldMkLst>
      </pc:sldChg>
      <pc:sldChg chg="modSp mod">
        <pc:chgData name="Alfred Asterjadhi" userId="39de57b9-85c0-4fd1-aaac-8ca2b6560ad0" providerId="ADAL" clId="{6DB0D687-C88D-4306-A291-1C75F3A322C2}" dt="2024-03-09T20:18:27.393" v="1752"/>
        <pc:sldMkLst>
          <pc:docMk/>
          <pc:sldMk cId="2400177835" sldId="266"/>
        </pc:sldMkLst>
      </pc:sldChg>
      <pc:sldChg chg="modSp mod">
        <pc:chgData name="Alfred Asterjadhi" userId="39de57b9-85c0-4fd1-aaac-8ca2b6560ad0" providerId="ADAL" clId="{6DB0D687-C88D-4306-A291-1C75F3A322C2}" dt="2024-03-09T20:18:35.102" v="1757"/>
        <pc:sldMkLst>
          <pc:docMk/>
          <pc:sldMk cId="132832093" sldId="267"/>
        </pc:sldMkLst>
      </pc:sldChg>
      <pc:sldChg chg="modSp mod">
        <pc:chgData name="Alfred Asterjadhi" userId="39de57b9-85c0-4fd1-aaac-8ca2b6560ad0" providerId="ADAL" clId="{6DB0D687-C88D-4306-A291-1C75F3A322C2}" dt="2024-03-11T00:36:39.134" v="1824" actId="115"/>
        <pc:sldMkLst>
          <pc:docMk/>
          <pc:sldMk cId="3976818858" sldId="269"/>
        </pc:sldMkLst>
      </pc:sldChg>
      <pc:sldChg chg="modSp mod">
        <pc:chgData name="Alfred Asterjadhi" userId="39de57b9-85c0-4fd1-aaac-8ca2b6560ad0" providerId="ADAL" clId="{6DB0D687-C88D-4306-A291-1C75F3A322C2}" dt="2024-03-09T20:18:29.268" v="1753"/>
        <pc:sldMkLst>
          <pc:docMk/>
          <pc:sldMk cId="3387863760" sldId="270"/>
        </pc:sldMkLst>
      </pc:sldChg>
      <pc:sldChg chg="modSp mod">
        <pc:chgData name="Alfred Asterjadhi" userId="39de57b9-85c0-4fd1-aaac-8ca2b6560ad0" providerId="ADAL" clId="{6DB0D687-C88D-4306-A291-1C75F3A322C2}" dt="2024-03-11T16:45:18.082" v="3132" actId="20577"/>
        <pc:sldMkLst>
          <pc:docMk/>
          <pc:sldMk cId="2243228416" sldId="299"/>
        </pc:sldMkLst>
      </pc:sldChg>
      <pc:sldChg chg="modSp mod">
        <pc:chgData name="Alfred Asterjadhi" userId="39de57b9-85c0-4fd1-aaac-8ca2b6560ad0" providerId="ADAL" clId="{6DB0D687-C88D-4306-A291-1C75F3A322C2}" dt="2024-03-09T20:19:22.893" v="1793"/>
        <pc:sldMkLst>
          <pc:docMk/>
          <pc:sldMk cId="1677969607" sldId="323"/>
        </pc:sldMkLst>
      </pc:sldChg>
      <pc:sldChg chg="modSp mod">
        <pc:chgData name="Alfred Asterjadhi" userId="39de57b9-85c0-4fd1-aaac-8ca2b6560ad0" providerId="ADAL" clId="{6DB0D687-C88D-4306-A291-1C75F3A322C2}" dt="2024-03-09T20:18:20.852" v="1747"/>
        <pc:sldMkLst>
          <pc:docMk/>
          <pc:sldMk cId="1908471061" sldId="328"/>
        </pc:sldMkLst>
      </pc:sldChg>
      <pc:sldChg chg="modSp mod">
        <pc:chgData name="Alfred Asterjadhi" userId="39de57b9-85c0-4fd1-aaac-8ca2b6560ad0" providerId="ADAL" clId="{6DB0D687-C88D-4306-A291-1C75F3A322C2}" dt="2024-03-09T20:18:31.327" v="1754"/>
        <pc:sldMkLst>
          <pc:docMk/>
          <pc:sldMk cId="15571502" sldId="330"/>
        </pc:sldMkLst>
      </pc:sldChg>
      <pc:sldChg chg="modSp mod">
        <pc:chgData name="Alfred Asterjadhi" userId="39de57b9-85c0-4fd1-aaac-8ca2b6560ad0" providerId="ADAL" clId="{6DB0D687-C88D-4306-A291-1C75F3A322C2}" dt="2024-03-09T20:18:32.696" v="1755"/>
        <pc:sldMkLst>
          <pc:docMk/>
          <pc:sldMk cId="3200711991" sldId="331"/>
        </pc:sldMkLst>
      </pc:sldChg>
      <pc:sldChg chg="modSp mod">
        <pc:chgData name="Alfred Asterjadhi" userId="39de57b9-85c0-4fd1-aaac-8ca2b6560ad0" providerId="ADAL" clId="{6DB0D687-C88D-4306-A291-1C75F3A322C2}" dt="2024-03-09T20:18:33.928" v="1756"/>
        <pc:sldMkLst>
          <pc:docMk/>
          <pc:sldMk cId="2409609221" sldId="332"/>
        </pc:sldMkLst>
      </pc:sldChg>
      <pc:sldChg chg="modSp mod">
        <pc:chgData name="Alfred Asterjadhi" userId="39de57b9-85c0-4fd1-aaac-8ca2b6560ad0" providerId="ADAL" clId="{6DB0D687-C88D-4306-A291-1C75F3A322C2}" dt="2024-03-09T20:18:15.872" v="1743"/>
        <pc:sldMkLst>
          <pc:docMk/>
          <pc:sldMk cId="3843208451" sldId="333"/>
        </pc:sldMkLst>
      </pc:sldChg>
      <pc:sldChg chg="modSp mod">
        <pc:chgData name="Alfred Asterjadhi" userId="39de57b9-85c0-4fd1-aaac-8ca2b6560ad0" providerId="ADAL" clId="{6DB0D687-C88D-4306-A291-1C75F3A322C2}" dt="2024-03-09T20:18:18.431" v="1745"/>
        <pc:sldMkLst>
          <pc:docMk/>
          <pc:sldMk cId="3977221359" sldId="340"/>
        </pc:sldMkLst>
      </pc:sldChg>
      <pc:sldChg chg="modSp mod">
        <pc:chgData name="Alfred Asterjadhi" userId="39de57b9-85c0-4fd1-aaac-8ca2b6560ad0" providerId="ADAL" clId="{6DB0D687-C88D-4306-A291-1C75F3A322C2}" dt="2024-03-15T00:57:36.707" v="5721" actId="13926"/>
        <pc:sldMkLst>
          <pc:docMk/>
          <pc:sldMk cId="3930036297" sldId="356"/>
        </pc:sldMkLst>
      </pc:sldChg>
      <pc:sldChg chg="modSp mod">
        <pc:chgData name="Alfred Asterjadhi" userId="39de57b9-85c0-4fd1-aaac-8ca2b6560ad0" providerId="ADAL" clId="{6DB0D687-C88D-4306-A291-1C75F3A322C2}" dt="2024-03-09T20:19:20.204" v="1791"/>
        <pc:sldMkLst>
          <pc:docMk/>
          <pc:sldMk cId="3576977642" sldId="362"/>
        </pc:sldMkLst>
      </pc:sldChg>
      <pc:sldChg chg="modSp mod">
        <pc:chgData name="Alfred Asterjadhi" userId="39de57b9-85c0-4fd1-aaac-8ca2b6560ad0" providerId="ADAL" clId="{6DB0D687-C88D-4306-A291-1C75F3A322C2}" dt="2024-03-24T23:06:59.798" v="5797" actId="207"/>
        <pc:sldMkLst>
          <pc:docMk/>
          <pc:sldMk cId="2696761607" sldId="393"/>
        </pc:sldMkLst>
      </pc:sldChg>
      <pc:sldChg chg="modSp mod">
        <pc:chgData name="Alfred Asterjadhi" userId="39de57b9-85c0-4fd1-aaac-8ca2b6560ad0" providerId="ADAL" clId="{6DB0D687-C88D-4306-A291-1C75F3A322C2}" dt="2024-03-14T23:32:25.832" v="5687"/>
        <pc:sldMkLst>
          <pc:docMk/>
          <pc:sldMk cId="3140364693" sldId="997"/>
        </pc:sldMkLst>
      </pc:sldChg>
      <pc:sldChg chg="modSp mod">
        <pc:chgData name="Alfred Asterjadhi" userId="39de57b9-85c0-4fd1-aaac-8ca2b6560ad0" providerId="ADAL" clId="{6DB0D687-C88D-4306-A291-1C75F3A322C2}" dt="2024-03-11T23:55:41.421" v="3630" actId="20577"/>
        <pc:sldMkLst>
          <pc:docMk/>
          <pc:sldMk cId="3233208257" sldId="1006"/>
        </pc:sldMkLst>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ldChg>
      <pc:sldChg chg="modSp mod">
        <pc:chgData name="Alfred Asterjadhi" userId="39de57b9-85c0-4fd1-aaac-8ca2b6560ad0" providerId="ADAL" clId="{6DB0D687-C88D-4306-A291-1C75F3A322C2}" dt="2024-03-11T22:13:31.729" v="3601" actId="13926"/>
        <pc:sldMkLst>
          <pc:docMk/>
          <pc:sldMk cId="991138630" sldId="1024"/>
        </pc:sldMkLst>
      </pc:sldChg>
      <pc:sldChg chg="addSp delSp modSp mod chgLayout">
        <pc:chgData name="Alfred Asterjadhi" userId="39de57b9-85c0-4fd1-aaac-8ca2b6560ad0" providerId="ADAL" clId="{6DB0D687-C88D-4306-A291-1C75F3A322C2}" dt="2024-03-11T23:25:58.099" v="3605" actId="207"/>
        <pc:sldMkLst>
          <pc:docMk/>
          <pc:sldMk cId="3287547131" sldId="1028"/>
        </pc:sldMkLst>
      </pc:sldChg>
      <pc:sldChg chg="modSp del mod">
        <pc:chgData name="Alfred Asterjadhi" userId="39de57b9-85c0-4fd1-aaac-8ca2b6560ad0" providerId="ADAL" clId="{6DB0D687-C88D-4306-A291-1C75F3A322C2}" dt="2024-03-11T04:08:20.403" v="1918" actId="47"/>
        <pc:sldMkLst>
          <pc:docMk/>
          <pc:sldMk cId="3095361314" sldId="1029"/>
        </pc:sldMkLst>
      </pc:sldChg>
      <pc:sldChg chg="modSp mod">
        <pc:chgData name="Alfred Asterjadhi" userId="39de57b9-85c0-4fd1-aaac-8ca2b6560ad0" providerId="ADAL" clId="{6DB0D687-C88D-4306-A291-1C75F3A322C2}" dt="2024-03-14T23:41:26.720" v="5720" actId="20577"/>
        <pc:sldMkLst>
          <pc:docMk/>
          <pc:sldMk cId="1865298196" sldId="1034"/>
        </pc:sldMkLst>
      </pc:sldChg>
      <pc:sldChg chg="modSp add del mod">
        <pc:chgData name="Alfred Asterjadhi" userId="39de57b9-85c0-4fd1-aaac-8ca2b6560ad0" providerId="ADAL" clId="{6DB0D687-C88D-4306-A291-1C75F3A322C2}" dt="2024-03-11T04:09:39.521" v="1925" actId="47"/>
        <pc:sldMkLst>
          <pc:docMk/>
          <pc:sldMk cId="1819786892" sldId="1038"/>
        </pc:sldMkLst>
      </pc:sldChg>
      <pc:sldChg chg="modSp mod">
        <pc:chgData name="Alfred Asterjadhi" userId="39de57b9-85c0-4fd1-aaac-8ca2b6560ad0" providerId="ADAL" clId="{6DB0D687-C88D-4306-A291-1C75F3A322C2}" dt="2024-03-14T22:37:50.182" v="5653" actId="207"/>
        <pc:sldMkLst>
          <pc:docMk/>
          <pc:sldMk cId="3814028870" sldId="1039"/>
        </pc:sldMkLst>
      </pc:sldChg>
      <pc:sldChg chg="modSp mod">
        <pc:chgData name="Alfred Asterjadhi" userId="39de57b9-85c0-4fd1-aaac-8ca2b6560ad0" providerId="ADAL" clId="{6DB0D687-C88D-4306-A291-1C75F3A322C2}" dt="2024-03-13T16:14:36.400" v="4713" actId="207"/>
        <pc:sldMkLst>
          <pc:docMk/>
          <pc:sldMk cId="4237730190" sldId="1063"/>
        </pc:sldMkLst>
      </pc:sldChg>
      <pc:sldChg chg="addSp modSp mod">
        <pc:chgData name="Alfred Asterjadhi" userId="39de57b9-85c0-4fd1-aaac-8ca2b6560ad0" providerId="ADAL" clId="{6DB0D687-C88D-4306-A291-1C75F3A322C2}" dt="2024-03-13T15:48:45.510" v="4676" actId="207"/>
        <pc:sldMkLst>
          <pc:docMk/>
          <pc:sldMk cId="755068326" sldId="1064"/>
        </pc:sldMkLst>
      </pc:sldChg>
      <pc:sldChg chg="modSp mod">
        <pc:chgData name="Alfred Asterjadhi" userId="39de57b9-85c0-4fd1-aaac-8ca2b6560ad0" providerId="ADAL" clId="{6DB0D687-C88D-4306-A291-1C75F3A322C2}" dt="2024-03-14T23:28:15.893" v="5654" actId="207"/>
        <pc:sldMkLst>
          <pc:docMk/>
          <pc:sldMk cId="1268796722" sldId="1069"/>
        </pc:sldMkLst>
      </pc:sldChg>
      <pc:sldChg chg="addSp delSp modSp mod">
        <pc:chgData name="Alfred Asterjadhi" userId="39de57b9-85c0-4fd1-aaac-8ca2b6560ad0" providerId="ADAL" clId="{6DB0D687-C88D-4306-A291-1C75F3A322C2}" dt="2024-03-12T19:17:57.821" v="4100" actId="13926"/>
        <pc:sldMkLst>
          <pc:docMk/>
          <pc:sldMk cId="86469410" sldId="1081"/>
        </pc:sldMkLst>
      </pc:sldChg>
      <pc:sldChg chg="modSp mod">
        <pc:chgData name="Alfred Asterjadhi" userId="39de57b9-85c0-4fd1-aaac-8ca2b6560ad0" providerId="ADAL" clId="{6DB0D687-C88D-4306-A291-1C75F3A322C2}" dt="2024-03-12T19:18:28.547" v="4105" actId="207"/>
        <pc:sldMkLst>
          <pc:docMk/>
          <pc:sldMk cId="241393342" sldId="1082"/>
        </pc:sldMkLst>
      </pc:sldChg>
      <pc:sldChg chg="modSp mod">
        <pc:chgData name="Alfred Asterjadhi" userId="39de57b9-85c0-4fd1-aaac-8ca2b6560ad0" providerId="ADAL" clId="{6DB0D687-C88D-4306-A291-1C75F3A322C2}" dt="2024-03-24T23:06:01.917" v="5781" actId="207"/>
        <pc:sldMkLst>
          <pc:docMk/>
          <pc:sldMk cId="695106843" sldId="1084"/>
        </pc:sldMkLst>
      </pc:sldChg>
      <pc:sldChg chg="modSp mod">
        <pc:chgData name="Alfred Asterjadhi" userId="39de57b9-85c0-4fd1-aaac-8ca2b6560ad0" providerId="ADAL" clId="{6DB0D687-C88D-4306-A291-1C75F3A322C2}" dt="2024-03-24T23:02:16.472" v="5743" actId="207"/>
        <pc:sldMkLst>
          <pc:docMk/>
          <pc:sldMk cId="2138583481" sldId="1085"/>
        </pc:sldMkLst>
      </pc:sldChg>
      <pc:sldChg chg="modSp mod">
        <pc:chgData name="Alfred Asterjadhi" userId="39de57b9-85c0-4fd1-aaac-8ca2b6560ad0" providerId="ADAL" clId="{6DB0D687-C88D-4306-A291-1C75F3A322C2}" dt="2024-03-24T23:07:10.561" v="5799" actId="207"/>
        <pc:sldMkLst>
          <pc:docMk/>
          <pc:sldMk cId="427559049" sldId="1086"/>
        </pc:sldMkLst>
      </pc:sldChg>
      <pc:sldChg chg="modSp mod">
        <pc:chgData name="Alfred Asterjadhi" userId="39de57b9-85c0-4fd1-aaac-8ca2b6560ad0" providerId="ADAL" clId="{6DB0D687-C88D-4306-A291-1C75F3A322C2}" dt="2024-03-24T23:01:34.232" v="5735" actId="207"/>
        <pc:sldMkLst>
          <pc:docMk/>
          <pc:sldMk cId="2696388017" sldId="1087"/>
        </pc:sldMkLst>
      </pc:sldChg>
      <pc:sldChg chg="modSp mod">
        <pc:chgData name="Alfred Asterjadhi" userId="39de57b9-85c0-4fd1-aaac-8ca2b6560ad0" providerId="ADAL" clId="{6DB0D687-C88D-4306-A291-1C75F3A322C2}" dt="2024-03-24T23:08:21.542" v="5805" actId="207"/>
        <pc:sldMkLst>
          <pc:docMk/>
          <pc:sldMk cId="2082127564" sldId="1088"/>
        </pc:sldMkLst>
      </pc:sldChg>
      <pc:sldChg chg="modSp mod">
        <pc:chgData name="Alfred Asterjadhi" userId="39de57b9-85c0-4fd1-aaac-8ca2b6560ad0" providerId="ADAL" clId="{6DB0D687-C88D-4306-A291-1C75F3A322C2}" dt="2024-03-24T23:08:47.316" v="5809" actId="207"/>
        <pc:sldMkLst>
          <pc:docMk/>
          <pc:sldMk cId="2042963422" sldId="1089"/>
        </pc:sldMkLst>
      </pc:sldChg>
      <pc:sldChg chg="modSp mod">
        <pc:chgData name="Alfred Asterjadhi" userId="39de57b9-85c0-4fd1-aaac-8ca2b6560ad0" providerId="ADAL" clId="{6DB0D687-C88D-4306-A291-1C75F3A322C2}" dt="2024-03-12T05:16:25.384" v="3818" actId="403"/>
        <pc:sldMkLst>
          <pc:docMk/>
          <pc:sldMk cId="1787302382" sldId="1090"/>
        </pc:sldMkLst>
      </pc:sldChg>
      <pc:sldChg chg="modSp mod">
        <pc:chgData name="Alfred Asterjadhi" userId="39de57b9-85c0-4fd1-aaac-8ca2b6560ad0" providerId="ADAL" clId="{6DB0D687-C88D-4306-A291-1C75F3A322C2}" dt="2024-03-09T20:18:47.831" v="1766"/>
        <pc:sldMkLst>
          <pc:docMk/>
          <pc:sldMk cId="387064649" sldId="1091"/>
        </pc:sldMkLst>
      </pc:sldChg>
      <pc:sldChg chg="modSp mod">
        <pc:chgData name="Alfred Asterjadhi" userId="39de57b9-85c0-4fd1-aaac-8ca2b6560ad0" providerId="ADAL" clId="{6DB0D687-C88D-4306-A291-1C75F3A322C2}" dt="2024-03-24T23:08:02.751" v="5803" actId="207"/>
        <pc:sldMkLst>
          <pc:docMk/>
          <pc:sldMk cId="496318644" sldId="1092"/>
        </pc:sldMkLst>
      </pc:sldChg>
      <pc:sldChg chg="addSp modSp mod">
        <pc:chgData name="Alfred Asterjadhi" userId="39de57b9-85c0-4fd1-aaac-8ca2b6560ad0" providerId="ADAL" clId="{6DB0D687-C88D-4306-A291-1C75F3A322C2}" dt="2024-03-12T22:46:37.354" v="4294" actId="13926"/>
        <pc:sldMkLst>
          <pc:docMk/>
          <pc:sldMk cId="3174241725" sldId="1093"/>
        </pc:sldMkLst>
      </pc:sldChg>
      <pc:sldChg chg="modSp mod">
        <pc:chgData name="Alfred Asterjadhi" userId="39de57b9-85c0-4fd1-aaac-8ca2b6560ad0" providerId="ADAL" clId="{6DB0D687-C88D-4306-A291-1C75F3A322C2}" dt="2024-03-12T22:49:05.639" v="4337" actId="207"/>
        <pc:sldMkLst>
          <pc:docMk/>
          <pc:sldMk cId="888791386" sldId="1094"/>
        </pc:sldMkLst>
      </pc:sldChg>
      <pc:sldChg chg="modSp add mod">
        <pc:chgData name="Alfred Asterjadhi" userId="39de57b9-85c0-4fd1-aaac-8ca2b6560ad0" providerId="ADAL" clId="{6DB0D687-C88D-4306-A291-1C75F3A322C2}" dt="2024-03-24T23:04:06.124" v="5767" actId="207"/>
        <pc:sldMkLst>
          <pc:docMk/>
          <pc:sldMk cId="1539101784" sldId="1095"/>
        </pc:sldMkLst>
      </pc:sldChg>
      <pc:sldChg chg="modSp add mod">
        <pc:chgData name="Alfred Asterjadhi" userId="39de57b9-85c0-4fd1-aaac-8ca2b6560ad0" providerId="ADAL" clId="{6DB0D687-C88D-4306-A291-1C75F3A322C2}" dt="2024-03-24T23:03:01.143" v="5751" actId="207"/>
        <pc:sldMkLst>
          <pc:docMk/>
          <pc:sldMk cId="1266343830" sldId="1096"/>
        </pc:sldMkLst>
      </pc:sldChg>
      <pc:sldChg chg="modSp add mod">
        <pc:chgData name="Alfred Asterjadhi" userId="39de57b9-85c0-4fd1-aaac-8ca2b6560ad0" providerId="ADAL" clId="{6DB0D687-C88D-4306-A291-1C75F3A322C2}" dt="2024-03-24T23:08:36.580" v="5807" actId="207"/>
        <pc:sldMkLst>
          <pc:docMk/>
          <pc:sldMk cId="915975408" sldId="1097"/>
        </pc:sldMkLst>
      </pc:sldChg>
      <pc:sldChg chg="modSp add mod">
        <pc:chgData name="Alfred Asterjadhi" userId="39de57b9-85c0-4fd1-aaac-8ca2b6560ad0" providerId="ADAL" clId="{6DB0D687-C88D-4306-A291-1C75F3A322C2}" dt="2024-03-24T23:03:08.262" v="5753" actId="207"/>
        <pc:sldMkLst>
          <pc:docMk/>
          <pc:sldMk cId="1259583765" sldId="1098"/>
        </pc:sldMkLst>
      </pc:sldChg>
      <pc:sldChg chg="modSp add mod">
        <pc:chgData name="Alfred Asterjadhi" userId="39de57b9-85c0-4fd1-aaac-8ca2b6560ad0" providerId="ADAL" clId="{6DB0D687-C88D-4306-A291-1C75F3A322C2}" dt="2024-03-24T23:03:22.773" v="5757" actId="207"/>
        <pc:sldMkLst>
          <pc:docMk/>
          <pc:sldMk cId="950174829" sldId="1099"/>
        </pc:sldMkLst>
      </pc:sldChg>
      <pc:sldChg chg="modSp add mod">
        <pc:chgData name="Alfred Asterjadhi" userId="39de57b9-85c0-4fd1-aaac-8ca2b6560ad0" providerId="ADAL" clId="{6DB0D687-C88D-4306-A291-1C75F3A322C2}" dt="2024-03-14T06:15:28.244" v="4992" actId="207"/>
        <pc:sldMkLst>
          <pc:docMk/>
          <pc:sldMk cId="1079960312" sldId="1100"/>
        </pc:sldMkLst>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ldChg>
      <pc:sldChg chg="modSp add mod">
        <pc:chgData name="Alfred Asterjadhi" userId="39de57b9-85c0-4fd1-aaac-8ca2b6560ad0" providerId="ADAL" clId="{6DB0D687-C88D-4306-A291-1C75F3A322C2}" dt="2024-03-14T18:41:34.603" v="5480" actId="207"/>
        <pc:sldMkLst>
          <pc:docMk/>
          <pc:sldMk cId="1019001900" sldId="1104"/>
        </pc:sldMkLst>
      </pc:sldChg>
      <pc:sldChg chg="modSp add mod">
        <pc:chgData name="Alfred Asterjadhi" userId="39de57b9-85c0-4fd1-aaac-8ca2b6560ad0" providerId="ADAL" clId="{6DB0D687-C88D-4306-A291-1C75F3A322C2}" dt="2024-03-15T01:00:05.853" v="5725" actId="207"/>
        <pc:sldMkLst>
          <pc:docMk/>
          <pc:sldMk cId="1371861126" sldId="1105"/>
        </pc:sldMkLst>
      </pc:sldChg>
      <pc:sldChg chg="modSp add mod">
        <pc:chgData name="Alfred Asterjadhi" userId="39de57b9-85c0-4fd1-aaac-8ca2b6560ad0" providerId="ADAL" clId="{6DB0D687-C88D-4306-A291-1C75F3A322C2}" dt="2024-03-11T04:34:26.762" v="2393" actId="120"/>
        <pc:sldMkLst>
          <pc:docMk/>
          <pc:sldMk cId="3533002577" sldId="1106"/>
        </pc:sldMkLst>
      </pc:sldChg>
      <pc:sldChg chg="modSp add mod">
        <pc:chgData name="Alfred Asterjadhi" userId="39de57b9-85c0-4fd1-aaac-8ca2b6560ad0" providerId="ADAL" clId="{6DB0D687-C88D-4306-A291-1C75F3A322C2}" dt="2024-03-11T04:34:40.311" v="2398" actId="120"/>
        <pc:sldMkLst>
          <pc:docMk/>
          <pc:sldMk cId="1402068810" sldId="1107"/>
        </pc:sldMkLst>
      </pc:sldChg>
      <pc:sldChg chg="modSp add mod">
        <pc:chgData name="Alfred Asterjadhi" userId="39de57b9-85c0-4fd1-aaac-8ca2b6560ad0" providerId="ADAL" clId="{6DB0D687-C88D-4306-A291-1C75F3A322C2}" dt="2024-03-24T23:04:42.395" v="5771" actId="207"/>
        <pc:sldMkLst>
          <pc:docMk/>
          <pc:sldMk cId="1715563082" sldId="1108"/>
        </pc:sldMkLst>
      </pc:sldChg>
      <pc:sldChg chg="modSp add mod">
        <pc:chgData name="Alfred Asterjadhi" userId="39de57b9-85c0-4fd1-aaac-8ca2b6560ad0" providerId="ADAL" clId="{6DB0D687-C88D-4306-A291-1C75F3A322C2}" dt="2024-03-11T04:35:55.831" v="2424" actId="20577"/>
        <pc:sldMkLst>
          <pc:docMk/>
          <pc:sldMk cId="1840580647" sldId="1109"/>
        </pc:sldMkLst>
      </pc:sldChg>
      <pc:sldChg chg="modSp new mod">
        <pc:chgData name="Alfred Asterjadhi" userId="39de57b9-85c0-4fd1-aaac-8ca2b6560ad0" providerId="ADAL" clId="{6DB0D687-C88D-4306-A291-1C75F3A322C2}" dt="2024-03-12T16:20:51.327" v="4083" actId="6549"/>
        <pc:sldMkLst>
          <pc:docMk/>
          <pc:sldMk cId="750468216" sldId="1110"/>
        </pc:sldMkLst>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ldChg>
      <pc:sldChg chg="modSp add mod">
        <pc:chgData name="Alfred Asterjadhi" userId="39de57b9-85c0-4fd1-aaac-8ca2b6560ad0" providerId="ADAL" clId="{6DB0D687-C88D-4306-A291-1C75F3A322C2}" dt="2024-03-14T18:43:11.816" v="5531" actId="20577"/>
        <pc:sldMkLst>
          <pc:docMk/>
          <pc:sldMk cId="2132934075" sldId="1113"/>
        </pc:sldMkLst>
      </pc:sldChg>
      <pc:sldChg chg="modSp add mod ord">
        <pc:chgData name="Alfred Asterjadhi" userId="39de57b9-85c0-4fd1-aaac-8ca2b6560ad0" providerId="ADAL" clId="{6DB0D687-C88D-4306-A291-1C75F3A322C2}" dt="2024-03-14T18:42:55.738" v="5518" actId="114"/>
        <pc:sldMkLst>
          <pc:docMk/>
          <pc:sldMk cId="2871942750" sldId="1114"/>
        </pc:sldMkLst>
      </pc:sldChg>
      <pc:sldChg chg="addSp modSp new mod">
        <pc:chgData name="Alfred Asterjadhi" userId="39de57b9-85c0-4fd1-aaac-8ca2b6560ad0" providerId="ADAL" clId="{6DB0D687-C88D-4306-A291-1C75F3A322C2}" dt="2024-03-14T22:20:41.787" v="5650" actId="20577"/>
        <pc:sldMkLst>
          <pc:docMk/>
          <pc:sldMk cId="1535589863" sldId="1115"/>
        </pc:sldMkLst>
      </pc:sldChg>
      <pc:sldChg chg="modSp new mod">
        <pc:chgData name="Alfred Asterjadhi" userId="39de57b9-85c0-4fd1-aaac-8ca2b6560ad0" providerId="ADAL" clId="{6DB0D687-C88D-4306-A291-1C75F3A322C2}" dt="2024-03-14T18:42:48.106" v="5516" actId="114"/>
        <pc:sldMkLst>
          <pc:docMk/>
          <pc:sldMk cId="1267677627" sldId="1116"/>
        </pc:sldMkLst>
      </pc:sldChg>
      <pc:sldMasterChg chg="modSp mod">
        <pc:chgData name="Alfred Asterjadhi" userId="39de57b9-85c0-4fd1-aaac-8ca2b6560ad0" providerId="ADAL" clId="{6DB0D687-C88D-4306-A291-1C75F3A322C2}" dt="2024-03-15T01:09:59.836" v="5727" actId="20577"/>
        <pc:sldMasterMkLst>
          <pc:docMk/>
          <pc:sldMasterMk cId="0" sldId="2147483656"/>
        </pc:sldMasterMkLst>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ldChg>
      <pc:sldChg chg="modSp mod">
        <pc:chgData name="Alfred Asterjadhi" userId="39de57b9-85c0-4fd1-aaac-8ca2b6560ad0" providerId="ADAL" clId="{71C51894-AECB-4355-931C-92463EC6D6E0}" dt="2024-04-05T00:12:01.962" v="108" actId="20577"/>
        <pc:sldMkLst>
          <pc:docMk/>
          <pc:sldMk cId="0" sldId="257"/>
        </pc:sldMkLst>
      </pc:sldChg>
      <pc:sldChg chg="modSp mod">
        <pc:chgData name="Alfred Asterjadhi" userId="39de57b9-85c0-4fd1-aaac-8ca2b6560ad0" providerId="ADAL" clId="{71C51894-AECB-4355-931C-92463EC6D6E0}" dt="2024-04-05T00:09:32.216" v="11"/>
        <pc:sldMkLst>
          <pc:docMk/>
          <pc:sldMk cId="3254182675" sldId="258"/>
        </pc:sldMkLst>
      </pc:sldChg>
      <pc:sldChg chg="modSp mod">
        <pc:chgData name="Alfred Asterjadhi" userId="39de57b9-85c0-4fd1-aaac-8ca2b6560ad0" providerId="ADAL" clId="{71C51894-AECB-4355-931C-92463EC6D6E0}" dt="2024-04-05T00:09:34.968" v="13"/>
        <pc:sldMkLst>
          <pc:docMk/>
          <pc:sldMk cId="3136880362" sldId="260"/>
        </pc:sldMkLst>
      </pc:sldChg>
      <pc:sldChg chg="modSp mod">
        <pc:chgData name="Alfred Asterjadhi" userId="39de57b9-85c0-4fd1-aaac-8ca2b6560ad0" providerId="ADAL" clId="{71C51894-AECB-4355-931C-92463EC6D6E0}" dt="2024-04-05T00:09:37.783" v="15"/>
        <pc:sldMkLst>
          <pc:docMk/>
          <pc:sldMk cId="1676196551" sldId="261"/>
        </pc:sldMkLst>
      </pc:sldChg>
      <pc:sldChg chg="modSp mod">
        <pc:chgData name="Alfred Asterjadhi" userId="39de57b9-85c0-4fd1-aaac-8ca2b6560ad0" providerId="ADAL" clId="{71C51894-AECB-4355-931C-92463EC6D6E0}" dt="2024-04-05T00:09:39.301" v="16"/>
        <pc:sldMkLst>
          <pc:docMk/>
          <pc:sldMk cId="2927177891" sldId="263"/>
        </pc:sldMkLst>
      </pc:sldChg>
      <pc:sldChg chg="modSp mod">
        <pc:chgData name="Alfred Asterjadhi" userId="39de57b9-85c0-4fd1-aaac-8ca2b6560ad0" providerId="ADAL" clId="{71C51894-AECB-4355-931C-92463EC6D6E0}" dt="2024-04-05T00:09:40.817" v="17"/>
        <pc:sldMkLst>
          <pc:docMk/>
          <pc:sldMk cId="4277600907" sldId="264"/>
        </pc:sldMkLst>
      </pc:sldChg>
      <pc:sldChg chg="modSp mod">
        <pc:chgData name="Alfred Asterjadhi" userId="39de57b9-85c0-4fd1-aaac-8ca2b6560ad0" providerId="ADAL" clId="{71C51894-AECB-4355-931C-92463EC6D6E0}" dt="2024-04-05T00:09:42.351" v="18"/>
        <pc:sldMkLst>
          <pc:docMk/>
          <pc:sldMk cId="2436815634" sldId="265"/>
        </pc:sldMkLst>
      </pc:sldChg>
      <pc:sldChg chg="modSp mod">
        <pc:chgData name="Alfred Asterjadhi" userId="39de57b9-85c0-4fd1-aaac-8ca2b6560ad0" providerId="ADAL" clId="{71C51894-AECB-4355-931C-92463EC6D6E0}" dt="2024-04-05T00:09:44.031" v="19"/>
        <pc:sldMkLst>
          <pc:docMk/>
          <pc:sldMk cId="2400177835" sldId="266"/>
        </pc:sldMkLst>
      </pc:sldChg>
      <pc:sldChg chg="modSp mod">
        <pc:chgData name="Alfred Asterjadhi" userId="39de57b9-85c0-4fd1-aaac-8ca2b6560ad0" providerId="ADAL" clId="{71C51894-AECB-4355-931C-92463EC6D6E0}" dt="2024-04-05T00:16:14.257" v="144" actId="20577"/>
        <pc:sldMkLst>
          <pc:docMk/>
          <pc:sldMk cId="132832093" sldId="267"/>
        </pc:sldMkLst>
      </pc:sldChg>
      <pc:sldChg chg="addSp modSp mod">
        <pc:chgData name="Alfred Asterjadhi" userId="39de57b9-85c0-4fd1-aaac-8ca2b6560ad0" providerId="ADAL" clId="{71C51894-AECB-4355-931C-92463EC6D6E0}" dt="2024-04-08T14:42:06.604" v="473" actId="207"/>
        <pc:sldMkLst>
          <pc:docMk/>
          <pc:sldMk cId="3976818858" sldId="269"/>
        </pc:sldMkLst>
      </pc:sldChg>
      <pc:sldChg chg="modSp mod">
        <pc:chgData name="Alfred Asterjadhi" userId="39de57b9-85c0-4fd1-aaac-8ca2b6560ad0" providerId="ADAL" clId="{71C51894-AECB-4355-931C-92463EC6D6E0}" dt="2024-04-05T00:09:53.478" v="20" actId="313"/>
        <pc:sldMkLst>
          <pc:docMk/>
          <pc:sldMk cId="3387863760" sldId="270"/>
        </pc:sldMkLst>
      </pc:sldChg>
      <pc:sldChg chg="modSp mod">
        <pc:chgData name="Alfred Asterjadhi" userId="39de57b9-85c0-4fd1-aaac-8ca2b6560ad0" providerId="ADAL" clId="{71C51894-AECB-4355-931C-92463EC6D6E0}" dt="2024-04-08T14:36:35.604" v="451" actId="6549"/>
        <pc:sldMkLst>
          <pc:docMk/>
          <pc:sldMk cId="2243228416" sldId="299"/>
        </pc:sldMkLst>
      </pc:sldChg>
      <pc:sldChg chg="modSp mod">
        <pc:chgData name="Alfred Asterjadhi" userId="39de57b9-85c0-4fd1-aaac-8ca2b6560ad0" providerId="ADAL" clId="{71C51894-AECB-4355-931C-92463EC6D6E0}" dt="2024-04-05T00:10:33.169" v="71" actId="313"/>
        <pc:sldMkLst>
          <pc:docMk/>
          <pc:sldMk cId="1677969607" sldId="323"/>
        </pc:sldMkLst>
      </pc:sldChg>
      <pc:sldChg chg="modSp mod">
        <pc:chgData name="Alfred Asterjadhi" userId="39de57b9-85c0-4fd1-aaac-8ca2b6560ad0" providerId="ADAL" clId="{71C51894-AECB-4355-931C-92463EC6D6E0}" dt="2024-04-05T00:15:47.906" v="122" actId="20577"/>
        <pc:sldMkLst>
          <pc:docMk/>
          <pc:sldMk cId="1908471061" sldId="328"/>
        </pc:sldMkLst>
      </pc:sldChg>
      <pc:sldChg chg="modSp mod">
        <pc:chgData name="Alfred Asterjadhi" userId="39de57b9-85c0-4fd1-aaac-8ca2b6560ad0" providerId="ADAL" clId="{71C51894-AECB-4355-931C-92463EC6D6E0}" dt="2024-04-05T00:09:54.225" v="21" actId="313"/>
        <pc:sldMkLst>
          <pc:docMk/>
          <pc:sldMk cId="15571502" sldId="330"/>
        </pc:sldMkLst>
      </pc:sldChg>
      <pc:sldChg chg="modSp mod">
        <pc:chgData name="Alfred Asterjadhi" userId="39de57b9-85c0-4fd1-aaac-8ca2b6560ad0" providerId="ADAL" clId="{71C51894-AECB-4355-931C-92463EC6D6E0}" dt="2024-04-05T00:09:54.738" v="22" actId="313"/>
        <pc:sldMkLst>
          <pc:docMk/>
          <pc:sldMk cId="3200711991" sldId="331"/>
        </pc:sldMkLst>
      </pc:sldChg>
      <pc:sldChg chg="modSp mod">
        <pc:chgData name="Alfred Asterjadhi" userId="39de57b9-85c0-4fd1-aaac-8ca2b6560ad0" providerId="ADAL" clId="{71C51894-AECB-4355-931C-92463EC6D6E0}" dt="2024-04-05T00:09:55.332" v="23" actId="313"/>
        <pc:sldMkLst>
          <pc:docMk/>
          <pc:sldMk cId="2409609221" sldId="332"/>
        </pc:sldMkLst>
      </pc:sldChg>
      <pc:sldChg chg="modSp mod">
        <pc:chgData name="Alfred Asterjadhi" userId="39de57b9-85c0-4fd1-aaac-8ca2b6560ad0" providerId="ADAL" clId="{71C51894-AECB-4355-931C-92463EC6D6E0}" dt="2024-04-09T15:58:01.513" v="485" actId="15"/>
        <pc:sldMkLst>
          <pc:docMk/>
          <pc:sldMk cId="3843208451" sldId="333"/>
        </pc:sldMkLst>
      </pc:sldChg>
      <pc:sldChg chg="modSp mod">
        <pc:chgData name="Alfred Asterjadhi" userId="39de57b9-85c0-4fd1-aaac-8ca2b6560ad0" providerId="ADAL" clId="{71C51894-AECB-4355-931C-92463EC6D6E0}" dt="2024-04-05T00:09:33.592" v="12"/>
        <pc:sldMkLst>
          <pc:docMk/>
          <pc:sldMk cId="3977221359" sldId="340"/>
        </pc:sldMkLst>
      </pc:sldChg>
      <pc:sldChg chg="modSp mod">
        <pc:chgData name="Alfred Asterjadhi" userId="39de57b9-85c0-4fd1-aaac-8ca2b6560ad0" providerId="ADAL" clId="{71C51894-AECB-4355-931C-92463EC6D6E0}" dt="2024-04-05T00:28:52.307" v="413" actId="13926"/>
        <pc:sldMkLst>
          <pc:docMk/>
          <pc:sldMk cId="3930036297" sldId="356"/>
        </pc:sldMkLst>
      </pc:sldChg>
      <pc:sldChg chg="modSp mod">
        <pc:chgData name="Alfred Asterjadhi" userId="39de57b9-85c0-4fd1-aaac-8ca2b6560ad0" providerId="ADAL" clId="{71C51894-AECB-4355-931C-92463EC6D6E0}" dt="2024-04-05T00:29:30.789" v="439" actId="5793"/>
        <pc:sldMkLst>
          <pc:docMk/>
          <pc:sldMk cId="3576977642" sldId="362"/>
        </pc:sldMkLst>
      </pc:sldChg>
      <pc:sldChg chg="modSp mod">
        <pc:chgData name="Alfred Asterjadhi" userId="39de57b9-85c0-4fd1-aaac-8ca2b6560ad0" providerId="ADAL" clId="{71C51894-AECB-4355-931C-92463EC6D6E0}" dt="2024-04-05T00:22:56.777" v="235" actId="2161"/>
        <pc:sldMkLst>
          <pc:docMk/>
          <pc:sldMk cId="2696761607" sldId="393"/>
        </pc:sldMkLst>
      </pc:sldChg>
      <pc:sldChg chg="modSp mod">
        <pc:chgData name="Alfred Asterjadhi" userId="39de57b9-85c0-4fd1-aaac-8ca2b6560ad0" providerId="ADAL" clId="{71C51894-AECB-4355-931C-92463EC6D6E0}" dt="2024-04-05T00:29:19.481" v="431" actId="13926"/>
        <pc:sldMkLst>
          <pc:docMk/>
          <pc:sldMk cId="3140364693" sldId="997"/>
        </pc:sldMkLst>
      </pc:sldChg>
      <pc:sldChg chg="modSp mod">
        <pc:chgData name="Alfred Asterjadhi" userId="39de57b9-85c0-4fd1-aaac-8ca2b6560ad0" providerId="ADAL" clId="{71C51894-AECB-4355-931C-92463EC6D6E0}" dt="2024-04-05T00:24:01.376" v="264" actId="20577"/>
        <pc:sldMkLst>
          <pc:docMk/>
          <pc:sldMk cId="3233208257" sldId="1006"/>
        </pc:sldMkLst>
      </pc:sldChg>
      <pc:sldChg chg="modSp mod">
        <pc:chgData name="Alfred Asterjadhi" userId="39de57b9-85c0-4fd1-aaac-8ca2b6560ad0" providerId="ADAL" clId="{71C51894-AECB-4355-931C-92463EC6D6E0}" dt="2024-04-05T00:24:16.828" v="274" actId="5793"/>
        <pc:sldMkLst>
          <pc:docMk/>
          <pc:sldMk cId="4200130042" sldId="1023"/>
        </pc:sldMkLst>
      </pc:sldChg>
      <pc:sldChg chg="modSp mod">
        <pc:chgData name="Alfred Asterjadhi" userId="39de57b9-85c0-4fd1-aaac-8ca2b6560ad0" providerId="ADAL" clId="{71C51894-AECB-4355-931C-92463EC6D6E0}" dt="2024-04-05T00:24:47.474" v="303" actId="20577"/>
        <pc:sldMkLst>
          <pc:docMk/>
          <pc:sldMk cId="991138630" sldId="1024"/>
        </pc:sldMkLst>
      </pc:sldChg>
      <pc:sldChg chg="modSp mod">
        <pc:chgData name="Alfred Asterjadhi" userId="39de57b9-85c0-4fd1-aaac-8ca2b6560ad0" providerId="ADAL" clId="{71C51894-AECB-4355-931C-92463EC6D6E0}" dt="2024-04-05T00:24:56.101" v="308" actId="5793"/>
        <pc:sldMkLst>
          <pc:docMk/>
          <pc:sldMk cId="3287547131" sldId="1028"/>
        </pc:sldMkLst>
      </pc:sldChg>
      <pc:sldChg chg="modSp mod">
        <pc:chgData name="Alfred Asterjadhi" userId="39de57b9-85c0-4fd1-aaac-8ca2b6560ad0" providerId="ADAL" clId="{71C51894-AECB-4355-931C-92463EC6D6E0}" dt="2024-04-05T00:29:35.351" v="440" actId="20577"/>
        <pc:sldMkLst>
          <pc:docMk/>
          <pc:sldMk cId="1865298196" sldId="1034"/>
        </pc:sldMkLst>
      </pc:sldChg>
      <pc:sldChg chg="modSp mod">
        <pc:chgData name="Alfred Asterjadhi" userId="39de57b9-85c0-4fd1-aaac-8ca2b6560ad0" providerId="ADAL" clId="{71C51894-AECB-4355-931C-92463EC6D6E0}" dt="2024-04-05T00:28:57.071" v="417" actId="5793"/>
        <pc:sldMkLst>
          <pc:docMk/>
          <pc:sldMk cId="3814028870" sldId="1039"/>
        </pc:sldMkLst>
      </pc:sldChg>
      <pc:sldChg chg="modSp del mod">
        <pc:chgData name="Alfred Asterjadhi" userId="39de57b9-85c0-4fd1-aaac-8ca2b6560ad0" providerId="ADAL" clId="{71C51894-AECB-4355-931C-92463EC6D6E0}" dt="2024-04-05T00:28:30.851" v="399" actId="47"/>
        <pc:sldMkLst>
          <pc:docMk/>
          <pc:sldMk cId="4237730190" sldId="1063"/>
        </pc:sldMkLst>
      </pc:sldChg>
      <pc:sldChg chg="modSp del mod">
        <pc:chgData name="Alfred Asterjadhi" userId="39de57b9-85c0-4fd1-aaac-8ca2b6560ad0" providerId="ADAL" clId="{71C51894-AECB-4355-931C-92463EC6D6E0}" dt="2024-04-05T00:28:31.755" v="400" actId="47"/>
        <pc:sldMkLst>
          <pc:docMk/>
          <pc:sldMk cId="755068326" sldId="1064"/>
        </pc:sldMkLst>
      </pc:sldChg>
      <pc:sldChg chg="addSp delSp modSp mod chgLayout">
        <pc:chgData name="Alfred Asterjadhi" userId="39de57b9-85c0-4fd1-aaac-8ca2b6560ad0" providerId="ADAL" clId="{71C51894-AECB-4355-931C-92463EC6D6E0}" dt="2024-04-05T00:29:11.258" v="426" actId="404"/>
        <pc:sldMkLst>
          <pc:docMk/>
          <pc:sldMk cId="1268796722" sldId="1069"/>
        </pc:sldMkLst>
      </pc:sldChg>
      <pc:sldChg chg="modSp mod">
        <pc:chgData name="Alfred Asterjadhi" userId="39de57b9-85c0-4fd1-aaac-8ca2b6560ad0" providerId="ADAL" clId="{71C51894-AECB-4355-931C-92463EC6D6E0}" dt="2024-04-05T00:25:16.334" v="318" actId="20577"/>
        <pc:sldMkLst>
          <pc:docMk/>
          <pc:sldMk cId="86469410" sldId="1081"/>
        </pc:sldMkLst>
      </pc:sldChg>
      <pc:sldChg chg="modSp mod">
        <pc:chgData name="Alfred Asterjadhi" userId="39de57b9-85c0-4fd1-aaac-8ca2b6560ad0" providerId="ADAL" clId="{71C51894-AECB-4355-931C-92463EC6D6E0}" dt="2024-04-05T00:26:04.279" v="345"/>
        <pc:sldMkLst>
          <pc:docMk/>
          <pc:sldMk cId="241393342" sldId="1082"/>
        </pc:sldMkLst>
      </pc:sldChg>
      <pc:sldChg chg="modSp del mod">
        <pc:chgData name="Alfred Asterjadhi" userId="39de57b9-85c0-4fd1-aaac-8ca2b6560ad0" providerId="ADAL" clId="{71C51894-AECB-4355-931C-92463EC6D6E0}" dt="2024-04-05T00:23:07.369" v="240" actId="47"/>
        <pc:sldMkLst>
          <pc:docMk/>
          <pc:sldMk cId="695106843" sldId="1084"/>
        </pc:sldMkLst>
      </pc:sldChg>
      <pc:sldChg chg="modSp del mod">
        <pc:chgData name="Alfred Asterjadhi" userId="39de57b9-85c0-4fd1-aaac-8ca2b6560ad0" providerId="ADAL" clId="{71C51894-AECB-4355-931C-92463EC6D6E0}" dt="2024-04-05T00:23:10.834" v="243" actId="47"/>
        <pc:sldMkLst>
          <pc:docMk/>
          <pc:sldMk cId="2138583481" sldId="1085"/>
        </pc:sldMkLst>
      </pc:sldChg>
      <pc:sldChg chg="modSp del mod">
        <pc:chgData name="Alfred Asterjadhi" userId="39de57b9-85c0-4fd1-aaac-8ca2b6560ad0" providerId="ADAL" clId="{71C51894-AECB-4355-931C-92463EC6D6E0}" dt="2024-04-05T00:23:02.657" v="236" actId="47"/>
        <pc:sldMkLst>
          <pc:docMk/>
          <pc:sldMk cId="427559049" sldId="1086"/>
        </pc:sldMkLst>
      </pc:sldChg>
      <pc:sldChg chg="modSp del mod">
        <pc:chgData name="Alfred Asterjadhi" userId="39de57b9-85c0-4fd1-aaac-8ca2b6560ad0" providerId="ADAL" clId="{71C51894-AECB-4355-931C-92463EC6D6E0}" dt="2024-04-05T00:23:03.841" v="237" actId="47"/>
        <pc:sldMkLst>
          <pc:docMk/>
          <pc:sldMk cId="2696388017" sldId="1087"/>
        </pc:sldMkLst>
      </pc:sldChg>
      <pc:sldChg chg="modSp del mod">
        <pc:chgData name="Alfred Asterjadhi" userId="39de57b9-85c0-4fd1-aaac-8ca2b6560ad0" providerId="ADAL" clId="{71C51894-AECB-4355-931C-92463EC6D6E0}" dt="2024-04-05T00:23:05.209" v="238" actId="47"/>
        <pc:sldMkLst>
          <pc:docMk/>
          <pc:sldMk cId="2082127564" sldId="1088"/>
        </pc:sldMkLst>
      </pc:sldChg>
      <pc:sldChg chg="modSp del mod">
        <pc:chgData name="Alfred Asterjadhi" userId="39de57b9-85c0-4fd1-aaac-8ca2b6560ad0" providerId="ADAL" clId="{71C51894-AECB-4355-931C-92463EC6D6E0}" dt="2024-04-05T00:23:06.400" v="239" actId="47"/>
        <pc:sldMkLst>
          <pc:docMk/>
          <pc:sldMk cId="2042963422" sldId="1089"/>
        </pc:sldMkLst>
      </pc:sldChg>
      <pc:sldChg chg="modSp del mod">
        <pc:chgData name="Alfred Asterjadhi" userId="39de57b9-85c0-4fd1-aaac-8ca2b6560ad0" providerId="ADAL" clId="{71C51894-AECB-4355-931C-92463EC6D6E0}" dt="2024-04-05T00:23:22.837" v="253" actId="47"/>
        <pc:sldMkLst>
          <pc:docMk/>
          <pc:sldMk cId="1787302382" sldId="1090"/>
        </pc:sldMkLst>
      </pc:sldChg>
      <pc:sldChg chg="modSp del mod">
        <pc:chgData name="Alfred Asterjadhi" userId="39de57b9-85c0-4fd1-aaac-8ca2b6560ad0" providerId="ADAL" clId="{71C51894-AECB-4355-931C-92463EC6D6E0}" dt="2024-04-05T00:23:08.753" v="241" actId="47"/>
        <pc:sldMkLst>
          <pc:docMk/>
          <pc:sldMk cId="387064649" sldId="1091"/>
        </pc:sldMkLst>
      </pc:sldChg>
      <pc:sldChg chg="modSp del mod">
        <pc:chgData name="Alfred Asterjadhi" userId="39de57b9-85c0-4fd1-aaac-8ca2b6560ad0" providerId="ADAL" clId="{71C51894-AECB-4355-931C-92463EC6D6E0}" dt="2024-04-05T00:23:09.819" v="242" actId="47"/>
        <pc:sldMkLst>
          <pc:docMk/>
          <pc:sldMk cId="496318644" sldId="1092"/>
        </pc:sldMkLst>
      </pc:sldChg>
      <pc:sldChg chg="modSp del mod">
        <pc:chgData name="Alfred Asterjadhi" userId="39de57b9-85c0-4fd1-aaac-8ca2b6560ad0" providerId="ADAL" clId="{71C51894-AECB-4355-931C-92463EC6D6E0}" dt="2024-04-05T00:28:27.168" v="396" actId="47"/>
        <pc:sldMkLst>
          <pc:docMk/>
          <pc:sldMk cId="3174241725" sldId="1093"/>
        </pc:sldMkLst>
      </pc:sldChg>
      <pc:sldChg chg="modSp del mod">
        <pc:chgData name="Alfred Asterjadhi" userId="39de57b9-85c0-4fd1-aaac-8ca2b6560ad0" providerId="ADAL" clId="{71C51894-AECB-4355-931C-92463EC6D6E0}" dt="2024-04-05T00:28:28.487" v="397" actId="47"/>
        <pc:sldMkLst>
          <pc:docMk/>
          <pc:sldMk cId="888791386" sldId="1094"/>
        </pc:sldMkLst>
      </pc:sldChg>
      <pc:sldChg chg="modSp del mod">
        <pc:chgData name="Alfred Asterjadhi" userId="39de57b9-85c0-4fd1-aaac-8ca2b6560ad0" providerId="ADAL" clId="{71C51894-AECB-4355-931C-92463EC6D6E0}" dt="2024-04-05T00:23:11.841" v="244" actId="47"/>
        <pc:sldMkLst>
          <pc:docMk/>
          <pc:sldMk cId="1539101784" sldId="1095"/>
        </pc:sldMkLst>
      </pc:sldChg>
      <pc:sldChg chg="modSp del mod">
        <pc:chgData name="Alfred Asterjadhi" userId="39de57b9-85c0-4fd1-aaac-8ca2b6560ad0" providerId="ADAL" clId="{71C51894-AECB-4355-931C-92463EC6D6E0}" dt="2024-04-05T00:23:12.848" v="245" actId="47"/>
        <pc:sldMkLst>
          <pc:docMk/>
          <pc:sldMk cId="1266343830" sldId="1096"/>
        </pc:sldMkLst>
      </pc:sldChg>
      <pc:sldChg chg="modSp del mod">
        <pc:chgData name="Alfred Asterjadhi" userId="39de57b9-85c0-4fd1-aaac-8ca2b6560ad0" providerId="ADAL" clId="{71C51894-AECB-4355-931C-92463EC6D6E0}" dt="2024-04-05T00:23:14.979" v="247" actId="47"/>
        <pc:sldMkLst>
          <pc:docMk/>
          <pc:sldMk cId="915975408" sldId="1097"/>
        </pc:sldMkLst>
      </pc:sldChg>
      <pc:sldChg chg="modSp del mod">
        <pc:chgData name="Alfred Asterjadhi" userId="39de57b9-85c0-4fd1-aaac-8ca2b6560ad0" providerId="ADAL" clId="{71C51894-AECB-4355-931C-92463EC6D6E0}" dt="2024-04-05T00:23:13.904" v="246" actId="47"/>
        <pc:sldMkLst>
          <pc:docMk/>
          <pc:sldMk cId="1259583765" sldId="1098"/>
        </pc:sldMkLst>
      </pc:sldChg>
      <pc:sldChg chg="modSp del mod">
        <pc:chgData name="Alfred Asterjadhi" userId="39de57b9-85c0-4fd1-aaac-8ca2b6560ad0" providerId="ADAL" clId="{71C51894-AECB-4355-931C-92463EC6D6E0}" dt="2024-04-05T00:23:16.116" v="248" actId="47"/>
        <pc:sldMkLst>
          <pc:docMk/>
          <pc:sldMk cId="950174829" sldId="1099"/>
        </pc:sldMkLst>
      </pc:sldChg>
      <pc:sldChg chg="modSp del mod">
        <pc:chgData name="Alfred Asterjadhi" userId="39de57b9-85c0-4fd1-aaac-8ca2b6560ad0" providerId="ADAL" clId="{71C51894-AECB-4355-931C-92463EC6D6E0}" dt="2024-04-05T00:28:34.837" v="403" actId="47"/>
        <pc:sldMkLst>
          <pc:docMk/>
          <pc:sldMk cId="1079960312" sldId="1100"/>
        </pc:sldMkLst>
      </pc:sldChg>
      <pc:sldChg chg="modSp del mod">
        <pc:chgData name="Alfred Asterjadhi" userId="39de57b9-85c0-4fd1-aaac-8ca2b6560ad0" providerId="ADAL" clId="{71C51894-AECB-4355-931C-92463EC6D6E0}" dt="2024-04-05T00:28:33.939" v="402" actId="47"/>
        <pc:sldMkLst>
          <pc:docMk/>
          <pc:sldMk cId="2496265761" sldId="1103"/>
        </pc:sldMkLst>
      </pc:sldChg>
      <pc:sldChg chg="modSp del mod">
        <pc:chgData name="Alfred Asterjadhi" userId="39de57b9-85c0-4fd1-aaac-8ca2b6560ad0" providerId="ADAL" clId="{71C51894-AECB-4355-931C-92463EC6D6E0}" dt="2024-04-05T00:28:37.494" v="405" actId="47"/>
        <pc:sldMkLst>
          <pc:docMk/>
          <pc:sldMk cId="1019001900" sldId="1104"/>
        </pc:sldMkLst>
      </pc:sldChg>
      <pc:sldChg chg="modSp del mod">
        <pc:chgData name="Alfred Asterjadhi" userId="39de57b9-85c0-4fd1-aaac-8ca2b6560ad0" providerId="ADAL" clId="{71C51894-AECB-4355-931C-92463EC6D6E0}" dt="2024-04-05T00:28:38.622" v="406" actId="47"/>
        <pc:sldMkLst>
          <pc:docMk/>
          <pc:sldMk cId="1371861126" sldId="1105"/>
        </pc:sldMkLst>
      </pc:sldChg>
      <pc:sldChg chg="modSp del mod">
        <pc:chgData name="Alfred Asterjadhi" userId="39de57b9-85c0-4fd1-aaac-8ca2b6560ad0" providerId="ADAL" clId="{71C51894-AECB-4355-931C-92463EC6D6E0}" dt="2024-04-05T00:23:17.184" v="249" actId="47"/>
        <pc:sldMkLst>
          <pc:docMk/>
          <pc:sldMk cId="3533002577" sldId="1106"/>
        </pc:sldMkLst>
      </pc:sldChg>
      <pc:sldChg chg="modSp del mod">
        <pc:chgData name="Alfred Asterjadhi" userId="39de57b9-85c0-4fd1-aaac-8ca2b6560ad0" providerId="ADAL" clId="{71C51894-AECB-4355-931C-92463EC6D6E0}" dt="2024-04-05T00:23:18.268" v="250" actId="47"/>
        <pc:sldMkLst>
          <pc:docMk/>
          <pc:sldMk cId="1402068810" sldId="1107"/>
        </pc:sldMkLst>
      </pc:sldChg>
      <pc:sldChg chg="modSp del mod">
        <pc:chgData name="Alfred Asterjadhi" userId="39de57b9-85c0-4fd1-aaac-8ca2b6560ad0" providerId="ADAL" clId="{71C51894-AECB-4355-931C-92463EC6D6E0}" dt="2024-04-05T00:23:19.769" v="251" actId="47"/>
        <pc:sldMkLst>
          <pc:docMk/>
          <pc:sldMk cId="1715563082" sldId="1108"/>
        </pc:sldMkLst>
      </pc:sldChg>
      <pc:sldChg chg="modSp del mod">
        <pc:chgData name="Alfred Asterjadhi" userId="39de57b9-85c0-4fd1-aaac-8ca2b6560ad0" providerId="ADAL" clId="{71C51894-AECB-4355-931C-92463EC6D6E0}" dt="2024-04-05T00:23:21.205" v="252" actId="47"/>
        <pc:sldMkLst>
          <pc:docMk/>
          <pc:sldMk cId="1840580647" sldId="1109"/>
        </pc:sldMkLst>
      </pc:sldChg>
      <pc:sldChg chg="modSp del mod">
        <pc:chgData name="Alfred Asterjadhi" userId="39de57b9-85c0-4fd1-aaac-8ca2b6560ad0" providerId="ADAL" clId="{71C51894-AECB-4355-931C-92463EC6D6E0}" dt="2024-04-05T00:26:22.105" v="349" actId="47"/>
        <pc:sldMkLst>
          <pc:docMk/>
          <pc:sldMk cId="750468216" sldId="1110"/>
        </pc:sldMkLst>
      </pc:sldChg>
      <pc:sldChg chg="modSp del mod">
        <pc:chgData name="Alfred Asterjadhi" userId="39de57b9-85c0-4fd1-aaac-8ca2b6560ad0" providerId="ADAL" clId="{71C51894-AECB-4355-931C-92463EC6D6E0}" dt="2024-04-05T00:28:29.835" v="398" actId="47"/>
        <pc:sldMkLst>
          <pc:docMk/>
          <pc:sldMk cId="3684869715" sldId="1112"/>
        </pc:sldMkLst>
      </pc:sldChg>
      <pc:sldChg chg="modSp del mod">
        <pc:chgData name="Alfred Asterjadhi" userId="39de57b9-85c0-4fd1-aaac-8ca2b6560ad0" providerId="ADAL" clId="{71C51894-AECB-4355-931C-92463EC6D6E0}" dt="2024-04-05T00:28:32.951" v="401" actId="47"/>
        <pc:sldMkLst>
          <pc:docMk/>
          <pc:sldMk cId="2132934075" sldId="1113"/>
        </pc:sldMkLst>
      </pc:sldChg>
      <pc:sldChg chg="modSp del mod">
        <pc:chgData name="Alfred Asterjadhi" userId="39de57b9-85c0-4fd1-aaac-8ca2b6560ad0" providerId="ADAL" clId="{71C51894-AECB-4355-931C-92463EC6D6E0}" dt="2024-04-05T00:28:35.953" v="404" actId="47"/>
        <pc:sldMkLst>
          <pc:docMk/>
          <pc:sldMk cId="2871942750" sldId="1114"/>
        </pc:sldMkLst>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ldChg>
      <pc:sldChg chg="modSp add del mod">
        <pc:chgData name="Alfred Asterjadhi" userId="39de57b9-85c0-4fd1-aaac-8ca2b6560ad0" providerId="ADAL" clId="{71C51894-AECB-4355-931C-92463EC6D6E0}" dt="2024-04-08T14:37:10.082" v="455" actId="47"/>
        <pc:sldMkLst>
          <pc:docMk/>
          <pc:sldMk cId="2074120017" sldId="1118"/>
        </pc:sldMkLst>
      </pc:sldChg>
      <pc:sldChg chg="modSp add mod">
        <pc:chgData name="Alfred Asterjadhi" userId="39de57b9-85c0-4fd1-aaac-8ca2b6560ad0" providerId="ADAL" clId="{71C51894-AECB-4355-931C-92463EC6D6E0}" dt="2024-04-05T00:27:02.184" v="353" actId="20577"/>
        <pc:sldMkLst>
          <pc:docMk/>
          <pc:sldMk cId="1719092640" sldId="1119"/>
        </pc:sldMkLst>
      </pc:sldChg>
      <pc:sldChg chg="modSp add mod">
        <pc:chgData name="Alfred Asterjadhi" userId="39de57b9-85c0-4fd1-aaac-8ca2b6560ad0" providerId="ADAL" clId="{71C51894-AECB-4355-931C-92463EC6D6E0}" dt="2024-04-05T00:27:08.769" v="359" actId="20577"/>
        <pc:sldMkLst>
          <pc:docMk/>
          <pc:sldMk cId="1759085455" sldId="1120"/>
        </pc:sldMkLst>
      </pc:sldChg>
      <pc:sldChg chg="modSp add mod">
        <pc:chgData name="Alfred Asterjadhi" userId="39de57b9-85c0-4fd1-aaac-8ca2b6560ad0" providerId="ADAL" clId="{71C51894-AECB-4355-931C-92463EC6D6E0}" dt="2024-04-05T00:27:28.847" v="368" actId="20577"/>
        <pc:sldMkLst>
          <pc:docMk/>
          <pc:sldMk cId="4049871576" sldId="1121"/>
        </pc:sldMkLst>
      </pc:sldChg>
      <pc:sldChg chg="modSp add mod">
        <pc:chgData name="Alfred Asterjadhi" userId="39de57b9-85c0-4fd1-aaac-8ca2b6560ad0" providerId="ADAL" clId="{71C51894-AECB-4355-931C-92463EC6D6E0}" dt="2024-04-05T00:27:33.827" v="369"/>
        <pc:sldMkLst>
          <pc:docMk/>
          <pc:sldMk cId="1948925109" sldId="1122"/>
        </pc:sldMkLst>
      </pc:sldChg>
      <pc:sldChg chg="modSp add mod">
        <pc:chgData name="Alfred Asterjadhi" userId="39de57b9-85c0-4fd1-aaac-8ca2b6560ad0" providerId="ADAL" clId="{71C51894-AECB-4355-931C-92463EC6D6E0}" dt="2024-04-05T00:27:43.289" v="372" actId="20577"/>
        <pc:sldMkLst>
          <pc:docMk/>
          <pc:sldMk cId="3999548584" sldId="1123"/>
        </pc:sldMkLst>
      </pc:sldChg>
      <pc:sldChg chg="modSp add mod">
        <pc:chgData name="Alfred Asterjadhi" userId="39de57b9-85c0-4fd1-aaac-8ca2b6560ad0" providerId="ADAL" clId="{71C51894-AECB-4355-931C-92463EC6D6E0}" dt="2024-04-05T00:27:45.943" v="374" actId="20577"/>
        <pc:sldMkLst>
          <pc:docMk/>
          <pc:sldMk cId="3263485424" sldId="1124"/>
        </pc:sldMkLst>
      </pc:sldChg>
      <pc:sldChg chg="modSp add mod">
        <pc:chgData name="Alfred Asterjadhi" userId="39de57b9-85c0-4fd1-aaac-8ca2b6560ad0" providerId="ADAL" clId="{71C51894-AECB-4355-931C-92463EC6D6E0}" dt="2024-04-05T00:28:10.898" v="388" actId="20577"/>
        <pc:sldMkLst>
          <pc:docMk/>
          <pc:sldMk cId="1467436368" sldId="1125"/>
        </pc:sldMkLst>
      </pc:sldChg>
      <pc:sldChg chg="modSp add mod">
        <pc:chgData name="Alfred Asterjadhi" userId="39de57b9-85c0-4fd1-aaac-8ca2b6560ad0" providerId="ADAL" clId="{71C51894-AECB-4355-931C-92463EC6D6E0}" dt="2024-04-05T00:28:15.730" v="395" actId="20577"/>
        <pc:sldMkLst>
          <pc:docMk/>
          <pc:sldMk cId="3629084029" sldId="1126"/>
        </pc:sldMkLst>
      </pc:sldChg>
      <pc:sldChg chg="modSp add mod">
        <pc:chgData name="Alfred Asterjadhi" userId="39de57b9-85c0-4fd1-aaac-8ca2b6560ad0" providerId="ADAL" clId="{71C51894-AECB-4355-931C-92463EC6D6E0}" dt="2024-04-08T14:37:39.138" v="460"/>
        <pc:sldMkLst>
          <pc:docMk/>
          <pc:sldMk cId="1816478880" sldId="1127"/>
        </pc:sldMkLst>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ldChg>
      <pc:sldChg chg="modSp mod">
        <pc:chgData name="Alfred Asterjadhi" userId="39de57b9-85c0-4fd1-aaac-8ca2b6560ad0" providerId="ADAL" clId="{9C4414ED-F8B6-408C-BFC4-C44AC56CAB54}" dt="2023-11-17T01:58:40.839" v="4055" actId="20577"/>
        <pc:sldMkLst>
          <pc:docMk/>
          <pc:sldMk cId="0" sldId="257"/>
        </pc:sldMkLst>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ldChg>
      <pc:sldChg chg="modSp mod">
        <pc:chgData name="Alfred Asterjadhi" userId="39de57b9-85c0-4fd1-aaac-8ca2b6560ad0" providerId="ADAL" clId="{9C4414ED-F8B6-408C-BFC4-C44AC56CAB54}" dt="2023-11-16T03:03:51.469" v="2779" actId="20577"/>
        <pc:sldMkLst>
          <pc:docMk/>
          <pc:sldMk cId="2243228416" sldId="299"/>
        </pc:sldMkLst>
      </pc:sldChg>
      <pc:sldChg chg="modSp add mod">
        <pc:chgData name="Alfred Asterjadhi" userId="39de57b9-85c0-4fd1-aaac-8ca2b6560ad0" providerId="ADAL" clId="{9C4414ED-F8B6-408C-BFC4-C44AC56CAB54}" dt="2023-11-16T20:53:30.313" v="2966" actId="20577"/>
        <pc:sldMkLst>
          <pc:docMk/>
          <pc:sldMk cId="2797489138" sldId="301"/>
        </pc:sldMkLst>
      </pc:sldChg>
      <pc:sldChg chg="modSp add mod">
        <pc:chgData name="Alfred Asterjadhi" userId="39de57b9-85c0-4fd1-aaac-8ca2b6560ad0" providerId="ADAL" clId="{9C4414ED-F8B6-408C-BFC4-C44AC56CAB54}" dt="2023-11-16T21:04:31.690" v="3077" actId="13926"/>
        <pc:sldMkLst>
          <pc:docMk/>
          <pc:sldMk cId="40458766" sldId="302"/>
        </pc:sldMkLst>
      </pc:sldChg>
      <pc:sldChg chg="modSp add mod">
        <pc:chgData name="Alfred Asterjadhi" userId="39de57b9-85c0-4fd1-aaac-8ca2b6560ad0" providerId="ADAL" clId="{9C4414ED-F8B6-408C-BFC4-C44AC56CAB54}" dt="2023-11-16T21:43:08.250" v="3595" actId="207"/>
        <pc:sldMkLst>
          <pc:docMk/>
          <pc:sldMk cId="3424331671" sldId="309"/>
        </pc:sldMkLst>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ldChg>
      <pc:sldChg chg="modSp add mod">
        <pc:chgData name="Alfred Asterjadhi" userId="39de57b9-85c0-4fd1-aaac-8ca2b6560ad0" providerId="ADAL" clId="{9C4414ED-F8B6-408C-BFC4-C44AC56CAB54}" dt="2023-11-16T21:42:49.578" v="3593"/>
        <pc:sldMkLst>
          <pc:docMk/>
          <pc:sldMk cId="2629402207" sldId="316"/>
        </pc:sldMkLst>
      </pc:sldChg>
      <pc:sldChg chg="modSp add mod">
        <pc:chgData name="Alfred Asterjadhi" userId="39de57b9-85c0-4fd1-aaac-8ca2b6560ad0" providerId="ADAL" clId="{9C4414ED-F8B6-408C-BFC4-C44AC56CAB54}" dt="2023-11-16T20:40:42.825" v="2840" actId="13926"/>
        <pc:sldMkLst>
          <pc:docMk/>
          <pc:sldMk cId="3154911852" sldId="317"/>
        </pc:sldMkLst>
      </pc:sldChg>
      <pc:sldChg chg="modSp add mod">
        <pc:chgData name="Alfred Asterjadhi" userId="39de57b9-85c0-4fd1-aaac-8ca2b6560ad0" providerId="ADAL" clId="{9C4414ED-F8B6-408C-BFC4-C44AC56CAB54}" dt="2023-11-16T20:42:03.780" v="2898" actId="13926"/>
        <pc:sldMkLst>
          <pc:docMk/>
          <pc:sldMk cId="3139491951" sldId="318"/>
        </pc:sldMkLst>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ldChg>
      <pc:sldChg chg="modSp add mod">
        <pc:chgData name="Alfred Asterjadhi" userId="39de57b9-85c0-4fd1-aaac-8ca2b6560ad0" providerId="ADAL" clId="{9C4414ED-F8B6-408C-BFC4-C44AC56CAB54}" dt="2023-11-16T20:52:49.763" v="2937" actId="20577"/>
        <pc:sldMkLst>
          <pc:docMk/>
          <pc:sldMk cId="124678335" sldId="320"/>
        </pc:sldMkLst>
      </pc:sldChg>
      <pc:sldChg chg="addSp delSp modSp add del mod chgLayout">
        <pc:chgData name="Alfred Asterjadhi" userId="39de57b9-85c0-4fd1-aaac-8ca2b6560ad0" providerId="ADAL" clId="{9C4414ED-F8B6-408C-BFC4-C44AC56CAB54}" dt="2023-11-16T02:33:16.852" v="2201"/>
        <pc:sldMkLst>
          <pc:docMk/>
          <pc:sldMk cId="1468641026" sldId="322"/>
        </pc:sldMkLst>
      </pc:sldChg>
      <pc:sldChg chg="modSp mod">
        <pc:chgData name="Alfred Asterjadhi" userId="39de57b9-85c0-4fd1-aaac-8ca2b6560ad0" providerId="ADAL" clId="{9C4414ED-F8B6-408C-BFC4-C44AC56CAB54}" dt="2023-11-16T22:41:39.301" v="3778" actId="20577"/>
        <pc:sldMkLst>
          <pc:docMk/>
          <pc:sldMk cId="1677969607" sldId="323"/>
        </pc:sldMkLst>
      </pc:sldChg>
      <pc:sldChg chg="modSp mod">
        <pc:chgData name="Alfred Asterjadhi" userId="39de57b9-85c0-4fd1-aaac-8ca2b6560ad0" providerId="ADAL" clId="{9C4414ED-F8B6-408C-BFC4-C44AC56CAB54}" dt="2023-11-17T01:58:50.035" v="4067" actId="20577"/>
        <pc:sldMkLst>
          <pc:docMk/>
          <pc:sldMk cId="1908471061" sldId="328"/>
        </pc:sldMkLst>
      </pc:sldChg>
      <pc:sldChg chg="modSp mod">
        <pc:chgData name="Alfred Asterjadhi" userId="39de57b9-85c0-4fd1-aaac-8ca2b6560ad0" providerId="ADAL" clId="{9C4414ED-F8B6-408C-BFC4-C44AC56CAB54}" dt="2023-11-14T02:01:08.692" v="1212" actId="20577"/>
        <pc:sldMkLst>
          <pc:docMk/>
          <pc:sldMk cId="3843208451" sldId="333"/>
        </pc:sldMkLst>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ldChg>
      <pc:sldChg chg="modSp mod">
        <pc:chgData name="Alfred Asterjadhi" userId="39de57b9-85c0-4fd1-aaac-8ca2b6560ad0" providerId="ADAL" clId="{9C4414ED-F8B6-408C-BFC4-C44AC56CAB54}" dt="2023-11-17T02:09:28.266" v="4099" actId="13926"/>
        <pc:sldMkLst>
          <pc:docMk/>
          <pc:sldMk cId="3930036297" sldId="356"/>
        </pc:sldMkLst>
      </pc:sldChg>
      <pc:sldChg chg="addSp delSp modSp mod chgLayout">
        <pc:chgData name="Alfred Asterjadhi" userId="39de57b9-85c0-4fd1-aaac-8ca2b6560ad0" providerId="ADAL" clId="{9C4414ED-F8B6-408C-BFC4-C44AC56CAB54}" dt="2023-11-17T03:27:32.725" v="4112" actId="20577"/>
        <pc:sldMkLst>
          <pc:docMk/>
          <pc:sldMk cId="3576977642" sldId="362"/>
        </pc:sldMkLst>
      </pc:sldChg>
      <pc:sldChg chg="modSp add mod">
        <pc:chgData name="Alfred Asterjadhi" userId="39de57b9-85c0-4fd1-aaac-8ca2b6560ad0" providerId="ADAL" clId="{9C4414ED-F8B6-408C-BFC4-C44AC56CAB54}" dt="2023-11-16T21:17:46.955" v="3249" actId="20577"/>
        <pc:sldMkLst>
          <pc:docMk/>
          <pc:sldMk cId="828299115" sldId="364"/>
        </pc:sldMkLst>
      </pc:sldChg>
      <pc:sldChg chg="modSp add mod">
        <pc:chgData name="Alfred Asterjadhi" userId="39de57b9-85c0-4fd1-aaac-8ca2b6560ad0" providerId="ADAL" clId="{9C4414ED-F8B6-408C-BFC4-C44AC56CAB54}" dt="2023-11-16T21:30:35.470" v="3426" actId="13926"/>
        <pc:sldMkLst>
          <pc:docMk/>
          <pc:sldMk cId="2587766060" sldId="365"/>
        </pc:sldMkLst>
      </pc:sldChg>
      <pc:sldChg chg="modSp add mod">
        <pc:chgData name="Alfred Asterjadhi" userId="39de57b9-85c0-4fd1-aaac-8ca2b6560ad0" providerId="ADAL" clId="{9C4414ED-F8B6-408C-BFC4-C44AC56CAB54}" dt="2023-11-16T21:24:00.502" v="3308" actId="207"/>
        <pc:sldMkLst>
          <pc:docMk/>
          <pc:sldMk cId="4285484906" sldId="367"/>
        </pc:sldMkLst>
      </pc:sldChg>
      <pc:sldChg chg="modSp mod">
        <pc:chgData name="Alfred Asterjadhi" userId="39de57b9-85c0-4fd1-aaac-8ca2b6560ad0" providerId="ADAL" clId="{9C4414ED-F8B6-408C-BFC4-C44AC56CAB54}" dt="2023-11-17T03:50:18.654" v="4128" actId="207"/>
        <pc:sldMkLst>
          <pc:docMk/>
          <pc:sldMk cId="2696761607" sldId="393"/>
        </pc:sldMkLst>
      </pc:sldChg>
      <pc:sldChg chg="addSp delSp modSp mod">
        <pc:chgData name="Alfred Asterjadhi" userId="39de57b9-85c0-4fd1-aaac-8ca2b6560ad0" providerId="ADAL" clId="{9C4414ED-F8B6-408C-BFC4-C44AC56CAB54}" dt="2023-11-14T02:09:04.279" v="1214" actId="20577"/>
        <pc:sldMkLst>
          <pc:docMk/>
          <pc:sldMk cId="3233208257" sldId="1006"/>
        </pc:sldMkLst>
      </pc:sldChg>
      <pc:sldChg chg="modSp mod">
        <pc:chgData name="Alfred Asterjadhi" userId="39de57b9-85c0-4fd1-aaac-8ca2b6560ad0" providerId="ADAL" clId="{9C4414ED-F8B6-408C-BFC4-C44AC56CAB54}" dt="2023-11-15T18:07:02.726" v="1607" actId="13926"/>
        <pc:sldMkLst>
          <pc:docMk/>
          <pc:sldMk cId="3869410219" sldId="1021"/>
        </pc:sldMkLst>
      </pc:sldChg>
      <pc:sldChg chg="modSp mod">
        <pc:chgData name="Alfred Asterjadhi" userId="39de57b9-85c0-4fd1-aaac-8ca2b6560ad0" providerId="ADAL" clId="{9C4414ED-F8B6-408C-BFC4-C44AC56CAB54}" dt="2023-11-17T03:50:51.904" v="4160" actId="207"/>
        <pc:sldMkLst>
          <pc:docMk/>
          <pc:sldMk cId="2511602690" sldId="1022"/>
        </pc:sldMkLst>
      </pc:sldChg>
      <pc:sldChg chg="modSp mod">
        <pc:chgData name="Alfred Asterjadhi" userId="39de57b9-85c0-4fd1-aaac-8ca2b6560ad0" providerId="ADAL" clId="{9C4414ED-F8B6-408C-BFC4-C44AC56CAB54}" dt="2023-11-14T02:11:05.521" v="1289" actId="13926"/>
        <pc:sldMkLst>
          <pc:docMk/>
          <pc:sldMk cId="991138630" sldId="1024"/>
        </pc:sldMkLst>
      </pc:sldChg>
      <pc:sldChg chg="addSp delSp modSp mod">
        <pc:chgData name="Alfred Asterjadhi" userId="39de57b9-85c0-4fd1-aaac-8ca2b6560ad0" providerId="ADAL" clId="{9C4414ED-F8B6-408C-BFC4-C44AC56CAB54}" dt="2023-11-14T02:54:09.480" v="1292" actId="207"/>
        <pc:sldMkLst>
          <pc:docMk/>
          <pc:sldMk cId="267649941" sldId="1027"/>
        </pc:sldMkLst>
      </pc:sldChg>
      <pc:sldChg chg="addSp delSp modSp mod chgLayout">
        <pc:chgData name="Alfred Asterjadhi" userId="39de57b9-85c0-4fd1-aaac-8ca2b6560ad0" providerId="ADAL" clId="{9C4414ED-F8B6-408C-BFC4-C44AC56CAB54}" dt="2023-11-14T03:50:40.323" v="1295" actId="207"/>
        <pc:sldMkLst>
          <pc:docMk/>
          <pc:sldMk cId="3287547131" sldId="1028"/>
        </pc:sldMkLst>
      </pc:sldChg>
      <pc:sldChg chg="modSp mod">
        <pc:chgData name="Alfred Asterjadhi" userId="39de57b9-85c0-4fd1-aaac-8ca2b6560ad0" providerId="ADAL" clId="{9C4414ED-F8B6-408C-BFC4-C44AC56CAB54}" dt="2023-11-16T20:37:58.279" v="2786" actId="13926"/>
        <pc:sldMkLst>
          <pc:docMk/>
          <pc:sldMk cId="3095361314" sldId="1029"/>
        </pc:sldMkLst>
      </pc:sldChg>
      <pc:sldChg chg="modSp mod">
        <pc:chgData name="Alfred Asterjadhi" userId="39de57b9-85c0-4fd1-aaac-8ca2b6560ad0" providerId="ADAL" clId="{9C4414ED-F8B6-408C-BFC4-C44AC56CAB54}" dt="2023-11-15T20:36:36.316" v="1655" actId="13926"/>
        <pc:sldMkLst>
          <pc:docMk/>
          <pc:sldMk cId="3959530559" sldId="1030"/>
        </pc:sldMkLst>
      </pc:sldChg>
      <pc:sldChg chg="modSp mod">
        <pc:chgData name="Alfred Asterjadhi" userId="39de57b9-85c0-4fd1-aaac-8ca2b6560ad0" providerId="ADAL" clId="{9C4414ED-F8B6-408C-BFC4-C44AC56CAB54}" dt="2023-11-15T20:37:35.576" v="1676" actId="14100"/>
        <pc:sldMkLst>
          <pc:docMk/>
          <pc:sldMk cId="3254695095" sldId="1031"/>
        </pc:sldMkLst>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ldChg>
      <pc:sldChg chg="addSp delSp modSp mod chgLayout">
        <pc:chgData name="Alfred Asterjadhi" userId="39de57b9-85c0-4fd1-aaac-8ca2b6560ad0" providerId="ADAL" clId="{9C4414ED-F8B6-408C-BFC4-C44AC56CAB54}" dt="2023-11-17T03:29:09.468" v="4124" actId="6264"/>
        <pc:sldMkLst>
          <pc:docMk/>
          <pc:sldMk cId="1865298196" sldId="1034"/>
        </pc:sldMkLst>
      </pc:sldChg>
      <pc:sldChg chg="addSp delSp modSp mod ord">
        <pc:chgData name="Alfred Asterjadhi" userId="39de57b9-85c0-4fd1-aaac-8ca2b6560ad0" providerId="ADAL" clId="{9C4414ED-F8B6-408C-BFC4-C44AC56CAB54}" dt="2023-11-16T20:38:58.437" v="2789" actId="20577"/>
        <pc:sldMkLst>
          <pc:docMk/>
          <pc:sldMk cId="3456116423" sldId="1035"/>
        </pc:sldMkLst>
      </pc:sldChg>
      <pc:sldChg chg="addSp delSp modSp mod chgLayout">
        <pc:chgData name="Alfred Asterjadhi" userId="39de57b9-85c0-4fd1-aaac-8ca2b6560ad0" providerId="ADAL" clId="{9C4414ED-F8B6-408C-BFC4-C44AC56CAB54}" dt="2023-11-15T20:09:31.198" v="1614" actId="207"/>
        <pc:sldMkLst>
          <pc:docMk/>
          <pc:sldMk cId="603264867" sldId="1036"/>
        </pc:sldMkLst>
      </pc:sldChg>
      <pc:sldChg chg="addSp delSp modSp mod chgLayout">
        <pc:chgData name="Alfred Asterjadhi" userId="39de57b9-85c0-4fd1-aaac-8ca2b6560ad0" providerId="ADAL" clId="{9C4414ED-F8B6-408C-BFC4-C44AC56CAB54}" dt="2023-11-15T22:18:41.446" v="1688" actId="207"/>
        <pc:sldMkLst>
          <pc:docMk/>
          <pc:sldMk cId="4147590439" sldId="1037"/>
        </pc:sldMkLst>
      </pc:sldChg>
      <pc:sldChg chg="addSp delSp modSp mod chgLayout">
        <pc:chgData name="Alfred Asterjadhi" userId="39de57b9-85c0-4fd1-aaac-8ca2b6560ad0" providerId="ADAL" clId="{9C4414ED-F8B6-408C-BFC4-C44AC56CAB54}" dt="2023-11-16T22:40:27.363" v="3657" actId="207"/>
        <pc:sldMkLst>
          <pc:docMk/>
          <pc:sldMk cId="1819786892" sldId="1038"/>
        </pc:sldMkLst>
      </pc:sldChg>
      <pc:sldChg chg="addSp delSp modSp mod chgLayout">
        <pc:chgData name="Alfred Asterjadhi" userId="39de57b9-85c0-4fd1-aaac-8ca2b6560ad0" providerId="ADAL" clId="{9C4414ED-F8B6-408C-BFC4-C44AC56CAB54}" dt="2023-11-17T03:25:46.487" v="4110" actId="400"/>
        <pc:sldMkLst>
          <pc:docMk/>
          <pc:sldMk cId="3814028870" sldId="1039"/>
        </pc:sldMkLst>
      </pc:sldChg>
      <pc:sldChg chg="modSp add mod">
        <pc:chgData name="Alfred Asterjadhi" userId="39de57b9-85c0-4fd1-aaac-8ca2b6560ad0" providerId="ADAL" clId="{9C4414ED-F8B6-408C-BFC4-C44AC56CAB54}" dt="2023-11-13T08:11:42.569" v="779" actId="207"/>
        <pc:sldMkLst>
          <pc:docMk/>
          <pc:sldMk cId="853388523" sldId="1040"/>
        </pc:sldMkLst>
      </pc:sldChg>
      <pc:sldChg chg="modSp add mod">
        <pc:chgData name="Alfred Asterjadhi" userId="39de57b9-85c0-4fd1-aaac-8ca2b6560ad0" providerId="ADAL" clId="{9C4414ED-F8B6-408C-BFC4-C44AC56CAB54}" dt="2023-11-13T08:02:27.106" v="686"/>
        <pc:sldMkLst>
          <pc:docMk/>
          <pc:sldMk cId="2846313192" sldId="1041"/>
        </pc:sldMkLst>
      </pc:sldChg>
      <pc:sldChg chg="modSp add mod">
        <pc:chgData name="Alfred Asterjadhi" userId="39de57b9-85c0-4fd1-aaac-8ca2b6560ad0" providerId="ADAL" clId="{9C4414ED-F8B6-408C-BFC4-C44AC56CAB54}" dt="2023-11-16T02:14:50.703" v="1795" actId="207"/>
        <pc:sldMkLst>
          <pc:docMk/>
          <pc:sldMk cId="2488498920" sldId="1042"/>
        </pc:sldMkLst>
      </pc:sldChg>
      <pc:sldChg chg="modSp add mod">
        <pc:chgData name="Alfred Asterjadhi" userId="39de57b9-85c0-4fd1-aaac-8ca2b6560ad0" providerId="ADAL" clId="{9C4414ED-F8B6-408C-BFC4-C44AC56CAB54}" dt="2023-11-13T08:02:32.512" v="688"/>
        <pc:sldMkLst>
          <pc:docMk/>
          <pc:sldMk cId="2275702997" sldId="1043"/>
        </pc:sldMkLst>
      </pc:sldChg>
      <pc:sldChg chg="modSp add mod">
        <pc:chgData name="Alfred Asterjadhi" userId="39de57b9-85c0-4fd1-aaac-8ca2b6560ad0" providerId="ADAL" clId="{9C4414ED-F8B6-408C-BFC4-C44AC56CAB54}" dt="2023-11-13T08:02:34.942" v="689"/>
        <pc:sldMkLst>
          <pc:docMk/>
          <pc:sldMk cId="3030068099" sldId="1044"/>
        </pc:sldMkLst>
      </pc:sldChg>
      <pc:sldChg chg="modSp add mod">
        <pc:chgData name="Alfred Asterjadhi" userId="39de57b9-85c0-4fd1-aaac-8ca2b6560ad0" providerId="ADAL" clId="{9C4414ED-F8B6-408C-BFC4-C44AC56CAB54}" dt="2023-11-16T02:16:14.107" v="1803" actId="207"/>
        <pc:sldMkLst>
          <pc:docMk/>
          <pc:sldMk cId="1439753108" sldId="1045"/>
        </pc:sldMkLst>
      </pc:sldChg>
      <pc:sldChg chg="modSp add mod">
        <pc:chgData name="Alfred Asterjadhi" userId="39de57b9-85c0-4fd1-aaac-8ca2b6560ad0" providerId="ADAL" clId="{9C4414ED-F8B6-408C-BFC4-C44AC56CAB54}" dt="2023-11-16T02:16:59.861" v="1819" actId="20577"/>
        <pc:sldMkLst>
          <pc:docMk/>
          <pc:sldMk cId="4255386338" sldId="1046"/>
        </pc:sldMkLst>
      </pc:sldChg>
      <pc:sldChg chg="modSp add mod">
        <pc:chgData name="Alfred Asterjadhi" userId="39de57b9-85c0-4fd1-aaac-8ca2b6560ad0" providerId="ADAL" clId="{9C4414ED-F8B6-408C-BFC4-C44AC56CAB54}" dt="2023-11-16T00:07:19.790" v="1738" actId="20577"/>
        <pc:sldMkLst>
          <pc:docMk/>
          <pc:sldMk cId="1258431245" sldId="1047"/>
        </pc:sldMkLst>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ldChg>
      <pc:sldChg chg="modSp new del mod">
        <pc:chgData name="Alfred Asterjadhi" userId="39de57b9-85c0-4fd1-aaac-8ca2b6560ad0" providerId="ADAL" clId="{9C4414ED-F8B6-408C-BFC4-C44AC56CAB54}" dt="2023-11-16T02:43:24.205" v="2271" actId="47"/>
        <pc:sldMkLst>
          <pc:docMk/>
          <pc:sldMk cId="2148464460" sldId="1052"/>
        </pc:sldMkLst>
      </pc:sldChg>
      <pc:sldChg chg="modSp add mod">
        <pc:chgData name="Alfred Asterjadhi" userId="39de57b9-85c0-4fd1-aaac-8ca2b6560ad0" providerId="ADAL" clId="{9C4414ED-F8B6-408C-BFC4-C44AC56CAB54}" dt="2023-11-16T02:46:15.420" v="2405"/>
        <pc:sldMkLst>
          <pc:docMk/>
          <pc:sldMk cId="3238388333" sldId="1053"/>
        </pc:sldMkLst>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ldChg>
      <pc:sldChg chg="modSp add mod">
        <pc:chgData name="Alfred Asterjadhi" userId="39de57b9-85c0-4fd1-aaac-8ca2b6560ad0" providerId="ADAL" clId="{9C4414ED-F8B6-408C-BFC4-C44AC56CAB54}" dt="2023-11-16T21:29:19.207" v="3364" actId="20577"/>
        <pc:sldMkLst>
          <pc:docMk/>
          <pc:sldMk cId="783774361" sldId="1057"/>
        </pc:sldMkLst>
      </pc:sldChg>
      <pc:sldMasterChg chg="modSp mod">
        <pc:chgData name="Alfred Asterjadhi" userId="39de57b9-85c0-4fd1-aaac-8ca2b6560ad0" providerId="ADAL" clId="{9C4414ED-F8B6-408C-BFC4-C44AC56CAB54}" dt="2023-11-17T03:51:27.188" v="4162" actId="20577"/>
        <pc:sldMasterMkLst>
          <pc:docMk/>
          <pc:sldMasterMk cId="0" sldId="2147483656"/>
        </pc:sldMasterMkLst>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ldChg>
      <pc:sldChg chg="modSp mod">
        <pc:chgData name="Alfred Asterjadhi" userId="39de57b9-85c0-4fd1-aaac-8ca2b6560ad0" providerId="ADAL" clId="{57A0B4EB-0EC4-490D-92F6-3DB921CD1864}" dt="2023-07-13T14:04:13.871" v="2206" actId="20577"/>
        <pc:sldMkLst>
          <pc:docMk/>
          <pc:sldMk cId="3576977642" sldId="362"/>
        </pc:sldMkLst>
      </pc:sldChg>
      <pc:sldChg chg="addSp modSp mod">
        <pc:chgData name="Alfred Asterjadhi" userId="39de57b9-85c0-4fd1-aaac-8ca2b6560ad0" providerId="ADAL" clId="{57A0B4EB-0EC4-490D-92F6-3DB921CD1864}" dt="2023-07-13T14:11:43.319" v="2245" actId="1076"/>
        <pc:sldMkLst>
          <pc:docMk/>
          <pc:sldMk cId="3759718192" sldId="368"/>
        </pc:sldMkLst>
      </pc:sldChg>
      <pc:sldChg chg="modSp mod">
        <pc:chgData name="Alfred Asterjadhi" userId="39de57b9-85c0-4fd1-aaac-8ca2b6560ad0" providerId="ADAL" clId="{57A0B4EB-0EC4-490D-92F6-3DB921CD1864}" dt="2023-07-13T10:41:46.603" v="1893" actId="20577"/>
        <pc:sldMkLst>
          <pc:docMk/>
          <pc:sldMk cId="1847581084" sldId="375"/>
        </pc:sldMkLst>
      </pc:sldChg>
      <pc:sldChg chg="modSp mod">
        <pc:chgData name="Alfred Asterjadhi" userId="39de57b9-85c0-4fd1-aaac-8ca2b6560ad0" providerId="ADAL" clId="{57A0B4EB-0EC4-490D-92F6-3DB921CD1864}" dt="2023-07-13T05:13:29.271" v="1460" actId="400"/>
        <pc:sldMkLst>
          <pc:docMk/>
          <pc:sldMk cId="2696761607" sldId="393"/>
        </pc:sldMkLst>
      </pc:sldChg>
      <pc:sldChg chg="modSp mod">
        <pc:chgData name="Alfred Asterjadhi" userId="39de57b9-85c0-4fd1-aaac-8ca2b6560ad0" providerId="ADAL" clId="{57A0B4EB-0EC4-490D-92F6-3DB921CD1864}" dt="2023-07-12T12:27:01.406" v="280" actId="20577"/>
        <pc:sldMkLst>
          <pc:docMk/>
          <pc:sldMk cId="3614762288" sldId="400"/>
        </pc:sldMkLst>
      </pc:sldChg>
      <pc:sldChg chg="modSp mod">
        <pc:chgData name="Alfred Asterjadhi" userId="39de57b9-85c0-4fd1-aaac-8ca2b6560ad0" providerId="ADAL" clId="{57A0B4EB-0EC4-490D-92F6-3DB921CD1864}" dt="2023-07-13T13:59:43.322" v="2007" actId="13926"/>
        <pc:sldMkLst>
          <pc:docMk/>
          <pc:sldMk cId="3530745078" sldId="981"/>
        </pc:sldMkLst>
      </pc:sldChg>
      <pc:sldChg chg="addSp delSp modSp mod">
        <pc:chgData name="Alfred Asterjadhi" userId="39de57b9-85c0-4fd1-aaac-8ca2b6560ad0" providerId="ADAL" clId="{57A0B4EB-0EC4-490D-92F6-3DB921CD1864}" dt="2023-07-13T07:00:09.882" v="1632" actId="207"/>
        <pc:sldMkLst>
          <pc:docMk/>
          <pc:sldMk cId="2409887836" sldId="994"/>
        </pc:sldMkLst>
      </pc:sldChg>
      <pc:sldChg chg="addSp delSp modSp mod">
        <pc:chgData name="Alfred Asterjadhi" userId="39de57b9-85c0-4fd1-aaac-8ca2b6560ad0" providerId="ADAL" clId="{57A0B4EB-0EC4-490D-92F6-3DB921CD1864}" dt="2023-07-12T22:16:14.765" v="863" actId="20577"/>
        <pc:sldMkLst>
          <pc:docMk/>
          <pc:sldMk cId="3360543781" sldId="995"/>
        </pc:sldMkLst>
      </pc:sldChg>
      <pc:sldChg chg="modSp mod">
        <pc:chgData name="Alfred Asterjadhi" userId="39de57b9-85c0-4fd1-aaac-8ca2b6560ad0" providerId="ADAL" clId="{57A0B4EB-0EC4-490D-92F6-3DB921CD1864}" dt="2023-07-13T10:41:37.054" v="1870" actId="20577"/>
        <pc:sldMkLst>
          <pc:docMk/>
          <pc:sldMk cId="3140364693" sldId="997"/>
        </pc:sldMkLst>
      </pc:sldChg>
      <pc:sldChg chg="modSp mod">
        <pc:chgData name="Alfred Asterjadhi" userId="39de57b9-85c0-4fd1-aaac-8ca2b6560ad0" providerId="ADAL" clId="{57A0B4EB-0EC4-490D-92F6-3DB921CD1864}" dt="2023-07-13T05:27:01.662" v="1467" actId="20577"/>
        <pc:sldMkLst>
          <pc:docMk/>
          <pc:sldMk cId="3395387797" sldId="1002"/>
        </pc:sldMkLst>
      </pc:sldChg>
      <pc:sldChg chg="modSp mod">
        <pc:chgData name="Alfred Asterjadhi" userId="39de57b9-85c0-4fd1-aaac-8ca2b6560ad0" providerId="ADAL" clId="{57A0B4EB-0EC4-490D-92F6-3DB921CD1864}" dt="2023-07-13T00:12:59.713" v="1411" actId="20577"/>
        <pc:sldMkLst>
          <pc:docMk/>
          <pc:sldMk cId="3464470949" sldId="1003"/>
        </pc:sldMkLst>
      </pc:sldChg>
      <pc:sldChg chg="modSp mod">
        <pc:chgData name="Alfred Asterjadhi" userId="39de57b9-85c0-4fd1-aaac-8ca2b6560ad0" providerId="ADAL" clId="{57A0B4EB-0EC4-490D-92F6-3DB921CD1864}" dt="2023-07-13T00:17:48.847" v="1425" actId="20577"/>
        <pc:sldMkLst>
          <pc:docMk/>
          <pc:sldMk cId="3389606792" sldId="1004"/>
        </pc:sldMkLst>
      </pc:sldChg>
      <pc:sldChg chg="modSp mod">
        <pc:chgData name="Alfred Asterjadhi" userId="39de57b9-85c0-4fd1-aaac-8ca2b6560ad0" providerId="ADAL" clId="{57A0B4EB-0EC4-490D-92F6-3DB921CD1864}" dt="2023-07-13T00:21:54.901" v="1451" actId="20577"/>
        <pc:sldMkLst>
          <pc:docMk/>
          <pc:sldMk cId="3659630825" sldId="1005"/>
        </pc:sldMkLst>
      </pc:sldChg>
      <pc:sldChg chg="modSp mod">
        <pc:chgData name="Alfred Asterjadhi" userId="39de57b9-85c0-4fd1-aaac-8ca2b6560ad0" providerId="ADAL" clId="{57A0B4EB-0EC4-490D-92F6-3DB921CD1864}" dt="2023-07-12T23:54:51.774" v="1289" actId="20577"/>
        <pc:sldMkLst>
          <pc:docMk/>
          <pc:sldMk cId="1880058738" sldId="1009"/>
        </pc:sldMkLst>
      </pc:sldChg>
      <pc:sldChg chg="modSp mod">
        <pc:chgData name="Alfred Asterjadhi" userId="39de57b9-85c0-4fd1-aaac-8ca2b6560ad0" providerId="ADAL" clId="{57A0B4EB-0EC4-490D-92F6-3DB921CD1864}" dt="2023-07-12T22:54:53.198" v="1172" actId="20577"/>
        <pc:sldMkLst>
          <pc:docMk/>
          <pc:sldMk cId="1771622935" sldId="1010"/>
        </pc:sldMkLst>
      </pc:sldChg>
      <pc:sldChg chg="modSp mod">
        <pc:chgData name="Alfred Asterjadhi" userId="39de57b9-85c0-4fd1-aaac-8ca2b6560ad0" providerId="ADAL" clId="{57A0B4EB-0EC4-490D-92F6-3DB921CD1864}" dt="2023-07-12T22:22:48.266" v="951" actId="207"/>
        <pc:sldMkLst>
          <pc:docMk/>
          <pc:sldMk cId="3694157284" sldId="1011"/>
        </pc:sldMkLst>
      </pc:sldChg>
      <pc:sldChg chg="modSp add mod">
        <pc:chgData name="Alfred Asterjadhi" userId="39de57b9-85c0-4fd1-aaac-8ca2b6560ad0" providerId="ADAL" clId="{57A0B4EB-0EC4-490D-92F6-3DB921CD1864}" dt="2023-07-12T23:55:42.753" v="1297" actId="20577"/>
        <pc:sldMkLst>
          <pc:docMk/>
          <pc:sldMk cId="1235376296" sldId="1012"/>
        </pc:sldMkLst>
      </pc:sldChg>
      <pc:sldMasterChg chg="modSp mod">
        <pc:chgData name="Alfred Asterjadhi" userId="39de57b9-85c0-4fd1-aaac-8ca2b6560ad0" providerId="ADAL" clId="{57A0B4EB-0EC4-490D-92F6-3DB921CD1864}" dt="2023-07-13T14:13:14.906" v="2247" actId="6549"/>
        <pc:sldMasterMkLst>
          <pc:docMk/>
          <pc:sldMasterMk cId="0" sldId="2147483656"/>
        </pc:sldMasterMkLst>
      </pc:sldMasterChg>
    </pc:docChg>
  </pc:docChgLst>
  <pc:docChgLst>
    <pc:chgData name="Alfred Asterjadhi" userId="39de57b9-85c0-4fd1-aaac-8ca2b6560ad0" providerId="ADAL" clId="{725E7BBE-1CAB-400E-B89D-DEE5CF5D1E60}"/>
    <pc:docChg chg="undo custSel addSld delSld modSld modMainMaster">
      <pc:chgData name="Alfred Asterjadhi" userId="39de57b9-85c0-4fd1-aaac-8ca2b6560ad0" providerId="ADAL" clId="{725E7BBE-1CAB-400E-B89D-DEE5CF5D1E60}" dt="2025-02-03T18:15:18.592" v="858" actId="207"/>
      <pc:docMkLst>
        <pc:docMk/>
      </pc:docMkLst>
      <pc:sldChg chg="modSp mod">
        <pc:chgData name="Alfred Asterjadhi" userId="39de57b9-85c0-4fd1-aaac-8ca2b6560ad0" providerId="ADAL" clId="{725E7BBE-1CAB-400E-B89D-DEE5CF5D1E60}" dt="2025-02-01T01:46:12.080" v="799" actId="313"/>
        <pc:sldMkLst>
          <pc:docMk/>
          <pc:sldMk cId="0" sldId="256"/>
        </pc:sldMkLst>
      </pc:sldChg>
      <pc:sldChg chg="modSp mod">
        <pc:chgData name="Alfred Asterjadhi" userId="39de57b9-85c0-4fd1-aaac-8ca2b6560ad0" providerId="ADAL" clId="{725E7BBE-1CAB-400E-B89D-DEE5CF5D1E60}" dt="2025-02-01T01:46:12.616" v="800" actId="313"/>
        <pc:sldMkLst>
          <pc:docMk/>
          <pc:sldMk cId="0" sldId="257"/>
        </pc:sldMkLst>
      </pc:sldChg>
      <pc:sldChg chg="modSp mod">
        <pc:chgData name="Alfred Asterjadhi" userId="39de57b9-85c0-4fd1-aaac-8ca2b6560ad0" providerId="ADAL" clId="{725E7BBE-1CAB-400E-B89D-DEE5CF5D1E60}" dt="2025-02-01T01:46:13.828" v="802" actId="313"/>
        <pc:sldMkLst>
          <pc:docMk/>
          <pc:sldMk cId="3254182675" sldId="258"/>
        </pc:sldMkLst>
      </pc:sldChg>
      <pc:sldChg chg="modSp mod">
        <pc:chgData name="Alfred Asterjadhi" userId="39de57b9-85c0-4fd1-aaac-8ca2b6560ad0" providerId="ADAL" clId="{725E7BBE-1CAB-400E-B89D-DEE5CF5D1E60}" dt="2025-02-01T01:46:14.857" v="804" actId="313"/>
        <pc:sldMkLst>
          <pc:docMk/>
          <pc:sldMk cId="3136880362" sldId="260"/>
        </pc:sldMkLst>
      </pc:sldChg>
      <pc:sldChg chg="modSp mod">
        <pc:chgData name="Alfred Asterjadhi" userId="39de57b9-85c0-4fd1-aaac-8ca2b6560ad0" providerId="ADAL" clId="{725E7BBE-1CAB-400E-B89D-DEE5CF5D1E60}" dt="2025-02-01T01:46:15.602" v="806" actId="313"/>
        <pc:sldMkLst>
          <pc:docMk/>
          <pc:sldMk cId="1676196551" sldId="261"/>
        </pc:sldMkLst>
      </pc:sldChg>
      <pc:sldChg chg="modSp mod">
        <pc:chgData name="Alfred Asterjadhi" userId="39de57b9-85c0-4fd1-aaac-8ca2b6560ad0" providerId="ADAL" clId="{725E7BBE-1CAB-400E-B89D-DEE5CF5D1E60}" dt="2025-02-01T01:46:15.964" v="807" actId="313"/>
        <pc:sldMkLst>
          <pc:docMk/>
          <pc:sldMk cId="2927177891" sldId="263"/>
        </pc:sldMkLst>
      </pc:sldChg>
      <pc:sldChg chg="modSp mod">
        <pc:chgData name="Alfred Asterjadhi" userId="39de57b9-85c0-4fd1-aaac-8ca2b6560ad0" providerId="ADAL" clId="{725E7BBE-1CAB-400E-B89D-DEE5CF5D1E60}" dt="2025-02-01T01:46:16.321" v="808" actId="313"/>
        <pc:sldMkLst>
          <pc:docMk/>
          <pc:sldMk cId="4277600907" sldId="264"/>
        </pc:sldMkLst>
      </pc:sldChg>
      <pc:sldChg chg="modSp mod">
        <pc:chgData name="Alfred Asterjadhi" userId="39de57b9-85c0-4fd1-aaac-8ca2b6560ad0" providerId="ADAL" clId="{725E7BBE-1CAB-400E-B89D-DEE5CF5D1E60}" dt="2025-02-01T01:46:16.620" v="809" actId="313"/>
        <pc:sldMkLst>
          <pc:docMk/>
          <pc:sldMk cId="2436815634" sldId="265"/>
        </pc:sldMkLst>
      </pc:sldChg>
      <pc:sldChg chg="modSp mod">
        <pc:chgData name="Alfred Asterjadhi" userId="39de57b9-85c0-4fd1-aaac-8ca2b6560ad0" providerId="ADAL" clId="{725E7BBE-1CAB-400E-B89D-DEE5CF5D1E60}" dt="2025-02-01T01:46:16.935" v="810" actId="313"/>
        <pc:sldMkLst>
          <pc:docMk/>
          <pc:sldMk cId="2400177835" sldId="266"/>
        </pc:sldMkLst>
      </pc:sldChg>
      <pc:sldChg chg="modSp mod">
        <pc:chgData name="Alfred Asterjadhi" userId="39de57b9-85c0-4fd1-aaac-8ca2b6560ad0" providerId="ADAL" clId="{725E7BBE-1CAB-400E-B89D-DEE5CF5D1E60}" dt="2025-02-01T01:46:32.560" v="817" actId="313"/>
        <pc:sldMkLst>
          <pc:docMk/>
          <pc:sldMk cId="132832093" sldId="267"/>
        </pc:sldMkLst>
      </pc:sldChg>
      <pc:sldChg chg="modSp mod">
        <pc:chgData name="Alfred Asterjadhi" userId="39de57b9-85c0-4fd1-aaac-8ca2b6560ad0" providerId="ADAL" clId="{725E7BBE-1CAB-400E-B89D-DEE5CF5D1E60}" dt="2025-02-03T18:15:18.592" v="858" actId="207"/>
        <pc:sldMkLst>
          <pc:docMk/>
          <pc:sldMk cId="3976818858" sldId="269"/>
        </pc:sldMkLst>
      </pc:sldChg>
      <pc:sldChg chg="modSp mod">
        <pc:chgData name="Alfred Asterjadhi" userId="39de57b9-85c0-4fd1-aaac-8ca2b6560ad0" providerId="ADAL" clId="{725E7BBE-1CAB-400E-B89D-DEE5CF5D1E60}" dt="2025-02-01T01:46:17.240" v="811" actId="313"/>
        <pc:sldMkLst>
          <pc:docMk/>
          <pc:sldMk cId="3387863760" sldId="270"/>
        </pc:sldMkLst>
      </pc:sldChg>
      <pc:sldChg chg="modSp mod">
        <pc:chgData name="Alfred Asterjadhi" userId="39de57b9-85c0-4fd1-aaac-8ca2b6560ad0" providerId="ADAL" clId="{725E7BBE-1CAB-400E-B89D-DEE5CF5D1E60}" dt="2025-02-03T18:15:14.429" v="857" actId="207"/>
        <pc:sldMkLst>
          <pc:docMk/>
          <pc:sldMk cId="2243228416" sldId="299"/>
        </pc:sldMkLst>
      </pc:sldChg>
      <pc:sldChg chg="modSp mod">
        <pc:chgData name="Alfred Asterjadhi" userId="39de57b9-85c0-4fd1-aaac-8ca2b6560ad0" providerId="ADAL" clId="{725E7BBE-1CAB-400E-B89D-DEE5CF5D1E60}" dt="2025-02-01T01:46:59.505" v="850" actId="313"/>
        <pc:sldMkLst>
          <pc:docMk/>
          <pc:sldMk cId="1677969607" sldId="323"/>
        </pc:sldMkLst>
      </pc:sldChg>
      <pc:sldChg chg="modSp mod">
        <pc:chgData name="Alfred Asterjadhi" userId="39de57b9-85c0-4fd1-aaac-8ca2b6560ad0" providerId="ADAL" clId="{725E7BBE-1CAB-400E-B89D-DEE5CF5D1E60}" dt="2025-02-01T01:46:15.240" v="805" actId="313"/>
        <pc:sldMkLst>
          <pc:docMk/>
          <pc:sldMk cId="1908471061" sldId="328"/>
        </pc:sldMkLst>
      </pc:sldChg>
      <pc:sldChg chg="modSp mod">
        <pc:chgData name="Alfred Asterjadhi" userId="39de57b9-85c0-4fd1-aaac-8ca2b6560ad0" providerId="ADAL" clId="{725E7BBE-1CAB-400E-B89D-DEE5CF5D1E60}" dt="2025-02-01T01:46:17.555" v="812" actId="313"/>
        <pc:sldMkLst>
          <pc:docMk/>
          <pc:sldMk cId="15571502" sldId="330"/>
        </pc:sldMkLst>
      </pc:sldChg>
      <pc:sldChg chg="modSp mod">
        <pc:chgData name="Alfred Asterjadhi" userId="39de57b9-85c0-4fd1-aaac-8ca2b6560ad0" providerId="ADAL" clId="{725E7BBE-1CAB-400E-B89D-DEE5CF5D1E60}" dt="2025-02-01T01:46:17.854" v="813" actId="313"/>
        <pc:sldMkLst>
          <pc:docMk/>
          <pc:sldMk cId="3200711991" sldId="331"/>
        </pc:sldMkLst>
      </pc:sldChg>
      <pc:sldChg chg="modSp mod">
        <pc:chgData name="Alfred Asterjadhi" userId="39de57b9-85c0-4fd1-aaac-8ca2b6560ad0" providerId="ADAL" clId="{725E7BBE-1CAB-400E-B89D-DEE5CF5D1E60}" dt="2025-02-01T01:46:18.154" v="814" actId="313"/>
        <pc:sldMkLst>
          <pc:docMk/>
          <pc:sldMk cId="2409609221" sldId="332"/>
        </pc:sldMkLst>
      </pc:sldChg>
      <pc:sldChg chg="modSp mod">
        <pc:chgData name="Alfred Asterjadhi" userId="39de57b9-85c0-4fd1-aaac-8ca2b6560ad0" providerId="ADAL" clId="{725E7BBE-1CAB-400E-B89D-DEE5CF5D1E60}" dt="2025-02-01T01:46:13.384" v="801" actId="313"/>
        <pc:sldMkLst>
          <pc:docMk/>
          <pc:sldMk cId="3843208451" sldId="333"/>
        </pc:sldMkLst>
      </pc:sldChg>
      <pc:sldChg chg="modSp mod">
        <pc:chgData name="Alfred Asterjadhi" userId="39de57b9-85c0-4fd1-aaac-8ca2b6560ad0" providerId="ADAL" clId="{725E7BBE-1CAB-400E-B89D-DEE5CF5D1E60}" dt="2025-02-01T01:46:14.249" v="803" actId="313"/>
        <pc:sldMkLst>
          <pc:docMk/>
          <pc:sldMk cId="3977221359" sldId="340"/>
        </pc:sldMkLst>
      </pc:sldChg>
      <pc:sldChg chg="modSp mod">
        <pc:chgData name="Alfred Asterjadhi" userId="39de57b9-85c0-4fd1-aaac-8ca2b6560ad0" providerId="ADAL" clId="{725E7BBE-1CAB-400E-B89D-DEE5CF5D1E60}" dt="2025-02-01T01:46:54.504" v="843" actId="313"/>
        <pc:sldMkLst>
          <pc:docMk/>
          <pc:sldMk cId="3930036297" sldId="356"/>
        </pc:sldMkLst>
      </pc:sldChg>
      <pc:sldChg chg="modSp mod">
        <pc:chgData name="Alfred Asterjadhi" userId="39de57b9-85c0-4fd1-aaac-8ca2b6560ad0" providerId="ADAL" clId="{725E7BBE-1CAB-400E-B89D-DEE5CF5D1E60}" dt="2025-02-01T01:46:56.970" v="847" actId="313"/>
        <pc:sldMkLst>
          <pc:docMk/>
          <pc:sldMk cId="3576977642" sldId="362"/>
        </pc:sldMkLst>
      </pc:sldChg>
      <pc:sldChg chg="modSp mod">
        <pc:chgData name="Alfred Asterjadhi" userId="39de57b9-85c0-4fd1-aaac-8ca2b6560ad0" providerId="ADAL" clId="{725E7BBE-1CAB-400E-B89D-DEE5CF5D1E60}" dt="2025-02-01T01:46:56.363" v="846" actId="313"/>
        <pc:sldMkLst>
          <pc:docMk/>
          <pc:sldMk cId="3140364693" sldId="997"/>
        </pc:sldMkLst>
      </pc:sldChg>
      <pc:sldChg chg="modSp mod">
        <pc:chgData name="Alfred Asterjadhi" userId="39de57b9-85c0-4fd1-aaac-8ca2b6560ad0" providerId="ADAL" clId="{725E7BBE-1CAB-400E-B89D-DEE5CF5D1E60}" dt="2025-02-01T01:46:45.338" v="825" actId="313"/>
        <pc:sldMkLst>
          <pc:docMk/>
          <pc:sldMk cId="3233208257" sldId="1006"/>
        </pc:sldMkLst>
      </pc:sldChg>
      <pc:sldChg chg="modSp mod">
        <pc:chgData name="Alfred Asterjadhi" userId="39de57b9-85c0-4fd1-aaac-8ca2b6560ad0" providerId="ADAL" clId="{725E7BBE-1CAB-400E-B89D-DEE5CF5D1E60}" dt="2025-02-01T01:46:47.026" v="827" actId="313"/>
        <pc:sldMkLst>
          <pc:docMk/>
          <pc:sldMk cId="4200130042" sldId="1023"/>
        </pc:sldMkLst>
      </pc:sldChg>
      <pc:sldChg chg="modSp mod">
        <pc:chgData name="Alfred Asterjadhi" userId="39de57b9-85c0-4fd1-aaac-8ca2b6560ad0" providerId="ADAL" clId="{725E7BBE-1CAB-400E-B89D-DEE5CF5D1E60}" dt="2025-02-01T01:46:47.531" v="828" actId="313"/>
        <pc:sldMkLst>
          <pc:docMk/>
          <pc:sldMk cId="793576429" sldId="1024"/>
        </pc:sldMkLst>
      </pc:sldChg>
      <pc:sldChg chg="addSp delSp modSp mod chgLayout">
        <pc:chgData name="Alfred Asterjadhi" userId="39de57b9-85c0-4fd1-aaac-8ca2b6560ad0" providerId="ADAL" clId="{725E7BBE-1CAB-400E-B89D-DEE5CF5D1E60}" dt="2025-02-01T01:46:48.130" v="829" actId="313"/>
        <pc:sldMkLst>
          <pc:docMk/>
          <pc:sldMk cId="3287547131" sldId="1028"/>
        </pc:sldMkLst>
      </pc:sldChg>
      <pc:sldChg chg="addSp delSp modSp mod chgLayout">
        <pc:chgData name="Alfred Asterjadhi" userId="39de57b9-85c0-4fd1-aaac-8ca2b6560ad0" providerId="ADAL" clId="{725E7BBE-1CAB-400E-B89D-DEE5CF5D1E60}" dt="2025-02-01T01:46:58.508" v="849" actId="313"/>
        <pc:sldMkLst>
          <pc:docMk/>
          <pc:sldMk cId="1865298196" sldId="1034"/>
        </pc:sldMkLst>
      </pc:sldChg>
      <pc:sldChg chg="modSp mod">
        <pc:chgData name="Alfred Asterjadhi" userId="39de57b9-85c0-4fd1-aaac-8ca2b6560ad0" providerId="ADAL" clId="{725E7BBE-1CAB-400E-B89D-DEE5CF5D1E60}" dt="2025-02-01T01:46:39.176" v="820" actId="313"/>
        <pc:sldMkLst>
          <pc:docMk/>
          <pc:sldMk cId="3486068256" sldId="1167"/>
        </pc:sldMkLst>
      </pc:sldChg>
      <pc:sldChg chg="modSp mod">
        <pc:chgData name="Alfred Asterjadhi" userId="39de57b9-85c0-4fd1-aaac-8ca2b6560ad0" providerId="ADAL" clId="{725E7BBE-1CAB-400E-B89D-DEE5CF5D1E60}" dt="2025-02-01T01:46:46.601" v="826" actId="313"/>
        <pc:sldMkLst>
          <pc:docMk/>
          <pc:sldMk cId="3441807947" sldId="1178"/>
        </pc:sldMkLst>
      </pc:sldChg>
      <pc:sldChg chg="addSp delSp modSp del mod chgLayout">
        <pc:chgData name="Alfred Asterjadhi" userId="39de57b9-85c0-4fd1-aaac-8ca2b6560ad0" providerId="ADAL" clId="{725E7BBE-1CAB-400E-B89D-DEE5CF5D1E60}" dt="2025-02-01T00:37:22.951" v="627" actId="2696"/>
        <pc:sldMkLst>
          <pc:docMk/>
          <pc:sldMk cId="2189037386" sldId="1283"/>
        </pc:sldMkLst>
      </pc:sldChg>
      <pc:sldChg chg="modSp add mod">
        <pc:chgData name="Alfred Asterjadhi" userId="39de57b9-85c0-4fd1-aaac-8ca2b6560ad0" providerId="ADAL" clId="{725E7BBE-1CAB-400E-B89D-DEE5CF5D1E60}" dt="2025-02-01T01:46:41.034" v="823" actId="313"/>
        <pc:sldMkLst>
          <pc:docMk/>
          <pc:sldMk cId="2670608994" sldId="1283"/>
        </pc:sldMkLst>
      </pc:sldChg>
      <pc:sldChg chg="del">
        <pc:chgData name="Alfred Asterjadhi" userId="39de57b9-85c0-4fd1-aaac-8ca2b6560ad0" providerId="ADAL" clId="{725E7BBE-1CAB-400E-B89D-DEE5CF5D1E60}" dt="2025-02-01T00:35:54.570" v="522" actId="47"/>
        <pc:sldMkLst>
          <pc:docMk/>
          <pc:sldMk cId="4231591922" sldId="1312"/>
        </pc:sldMkLst>
      </pc:sldChg>
      <pc:sldChg chg="del">
        <pc:chgData name="Alfred Asterjadhi" userId="39de57b9-85c0-4fd1-aaac-8ca2b6560ad0" providerId="ADAL" clId="{725E7BBE-1CAB-400E-B89D-DEE5CF5D1E60}" dt="2025-02-01T00:36:27.495" v="561" actId="47"/>
        <pc:sldMkLst>
          <pc:docMk/>
          <pc:sldMk cId="97856396" sldId="1386"/>
        </pc:sldMkLst>
      </pc:sldChg>
      <pc:sldChg chg="del">
        <pc:chgData name="Alfred Asterjadhi" userId="39de57b9-85c0-4fd1-aaac-8ca2b6560ad0" providerId="ADAL" clId="{725E7BBE-1CAB-400E-B89D-DEE5CF5D1E60}" dt="2025-02-01T00:36:27.955" v="562" actId="47"/>
        <pc:sldMkLst>
          <pc:docMk/>
          <pc:sldMk cId="4035791045" sldId="1387"/>
        </pc:sldMkLst>
      </pc:sldChg>
      <pc:sldChg chg="del">
        <pc:chgData name="Alfred Asterjadhi" userId="39de57b9-85c0-4fd1-aaac-8ca2b6560ad0" providerId="ADAL" clId="{725E7BBE-1CAB-400E-B89D-DEE5CF5D1E60}" dt="2025-02-01T00:36:30.928" v="566" actId="47"/>
        <pc:sldMkLst>
          <pc:docMk/>
          <pc:sldMk cId="2398377453" sldId="1388"/>
        </pc:sldMkLst>
      </pc:sldChg>
      <pc:sldChg chg="del">
        <pc:chgData name="Alfred Asterjadhi" userId="39de57b9-85c0-4fd1-aaac-8ca2b6560ad0" providerId="ADAL" clId="{725E7BBE-1CAB-400E-B89D-DEE5CF5D1E60}" dt="2025-02-01T00:36:30.154" v="565" actId="47"/>
        <pc:sldMkLst>
          <pc:docMk/>
          <pc:sldMk cId="1354255927" sldId="1389"/>
        </pc:sldMkLst>
      </pc:sldChg>
      <pc:sldChg chg="addSp delSp modSp mod chgLayout">
        <pc:chgData name="Alfred Asterjadhi" userId="39de57b9-85c0-4fd1-aaac-8ca2b6560ad0" providerId="ADAL" clId="{725E7BBE-1CAB-400E-B89D-DEE5CF5D1E60}" dt="2025-02-01T01:46:55.720" v="845" actId="313"/>
        <pc:sldMkLst>
          <pc:docMk/>
          <pc:sldMk cId="3912146512" sldId="1390"/>
        </pc:sldMkLst>
      </pc:sldChg>
      <pc:sldChg chg="del">
        <pc:chgData name="Alfred Asterjadhi" userId="39de57b9-85c0-4fd1-aaac-8ca2b6560ad0" providerId="ADAL" clId="{725E7BBE-1CAB-400E-B89D-DEE5CF5D1E60}" dt="2025-02-01T00:30:58.622" v="281" actId="47"/>
        <pc:sldMkLst>
          <pc:docMk/>
          <pc:sldMk cId="4154322014" sldId="1397"/>
        </pc:sldMkLst>
      </pc:sldChg>
      <pc:sldChg chg="del">
        <pc:chgData name="Alfred Asterjadhi" userId="39de57b9-85c0-4fd1-aaac-8ca2b6560ad0" providerId="ADAL" clId="{725E7BBE-1CAB-400E-B89D-DEE5CF5D1E60}" dt="2025-02-01T00:36:03.029" v="529" actId="47"/>
        <pc:sldMkLst>
          <pc:docMk/>
          <pc:sldMk cId="524465658" sldId="1398"/>
        </pc:sldMkLst>
      </pc:sldChg>
      <pc:sldChg chg="del">
        <pc:chgData name="Alfred Asterjadhi" userId="39de57b9-85c0-4fd1-aaac-8ca2b6560ad0" providerId="ADAL" clId="{725E7BBE-1CAB-400E-B89D-DEE5CF5D1E60}" dt="2025-02-01T00:36:03.869" v="530" actId="47"/>
        <pc:sldMkLst>
          <pc:docMk/>
          <pc:sldMk cId="3318850513" sldId="1399"/>
        </pc:sldMkLst>
      </pc:sldChg>
      <pc:sldChg chg="del">
        <pc:chgData name="Alfred Asterjadhi" userId="39de57b9-85c0-4fd1-aaac-8ca2b6560ad0" providerId="ADAL" clId="{725E7BBE-1CAB-400E-B89D-DEE5CF5D1E60}" dt="2025-02-01T00:36:06.415" v="532" actId="47"/>
        <pc:sldMkLst>
          <pc:docMk/>
          <pc:sldMk cId="733264740" sldId="1400"/>
        </pc:sldMkLst>
      </pc:sldChg>
      <pc:sldChg chg="del">
        <pc:chgData name="Alfred Asterjadhi" userId="39de57b9-85c0-4fd1-aaac-8ca2b6560ad0" providerId="ADAL" clId="{725E7BBE-1CAB-400E-B89D-DEE5CF5D1E60}" dt="2025-02-01T00:36:07.140" v="533" actId="47"/>
        <pc:sldMkLst>
          <pc:docMk/>
          <pc:sldMk cId="1213422878" sldId="1401"/>
        </pc:sldMkLst>
      </pc:sldChg>
      <pc:sldChg chg="del">
        <pc:chgData name="Alfred Asterjadhi" userId="39de57b9-85c0-4fd1-aaac-8ca2b6560ad0" providerId="ADAL" clId="{725E7BBE-1CAB-400E-B89D-DEE5CF5D1E60}" dt="2025-02-01T00:36:10.244" v="537" actId="47"/>
        <pc:sldMkLst>
          <pc:docMk/>
          <pc:sldMk cId="3659758132" sldId="1402"/>
        </pc:sldMkLst>
      </pc:sldChg>
      <pc:sldChg chg="del">
        <pc:chgData name="Alfred Asterjadhi" userId="39de57b9-85c0-4fd1-aaac-8ca2b6560ad0" providerId="ADAL" clId="{725E7BBE-1CAB-400E-B89D-DEE5CF5D1E60}" dt="2025-02-01T00:36:13.517" v="542" actId="47"/>
        <pc:sldMkLst>
          <pc:docMk/>
          <pc:sldMk cId="142782227" sldId="1404"/>
        </pc:sldMkLst>
      </pc:sldChg>
      <pc:sldChg chg="del">
        <pc:chgData name="Alfred Asterjadhi" userId="39de57b9-85c0-4fd1-aaac-8ca2b6560ad0" providerId="ADAL" clId="{725E7BBE-1CAB-400E-B89D-DEE5CF5D1E60}" dt="2025-02-01T00:36:14.195" v="543" actId="47"/>
        <pc:sldMkLst>
          <pc:docMk/>
          <pc:sldMk cId="1719381960" sldId="1405"/>
        </pc:sldMkLst>
      </pc:sldChg>
      <pc:sldChg chg="del">
        <pc:chgData name="Alfred Asterjadhi" userId="39de57b9-85c0-4fd1-aaac-8ca2b6560ad0" providerId="ADAL" clId="{725E7BBE-1CAB-400E-B89D-DEE5CF5D1E60}" dt="2025-02-01T00:36:14.883" v="544" actId="47"/>
        <pc:sldMkLst>
          <pc:docMk/>
          <pc:sldMk cId="2319479835" sldId="1406"/>
        </pc:sldMkLst>
      </pc:sldChg>
      <pc:sldChg chg="del">
        <pc:chgData name="Alfred Asterjadhi" userId="39de57b9-85c0-4fd1-aaac-8ca2b6560ad0" providerId="ADAL" clId="{725E7BBE-1CAB-400E-B89D-DEE5CF5D1E60}" dt="2025-02-01T00:36:15.560" v="545" actId="47"/>
        <pc:sldMkLst>
          <pc:docMk/>
          <pc:sldMk cId="3788311884" sldId="1407"/>
        </pc:sldMkLst>
      </pc:sldChg>
      <pc:sldChg chg="del">
        <pc:chgData name="Alfred Asterjadhi" userId="39de57b9-85c0-4fd1-aaac-8ca2b6560ad0" providerId="ADAL" clId="{725E7BBE-1CAB-400E-B89D-DEE5CF5D1E60}" dt="2025-02-01T00:36:18.045" v="549" actId="47"/>
        <pc:sldMkLst>
          <pc:docMk/>
          <pc:sldMk cId="2585751413" sldId="1408"/>
        </pc:sldMkLst>
      </pc:sldChg>
      <pc:sldChg chg="del">
        <pc:chgData name="Alfred Asterjadhi" userId="39de57b9-85c0-4fd1-aaac-8ca2b6560ad0" providerId="ADAL" clId="{725E7BBE-1CAB-400E-B89D-DEE5CF5D1E60}" dt="2025-02-01T00:36:18.836" v="550" actId="47"/>
        <pc:sldMkLst>
          <pc:docMk/>
          <pc:sldMk cId="1347941490" sldId="1409"/>
        </pc:sldMkLst>
      </pc:sldChg>
      <pc:sldChg chg="del">
        <pc:chgData name="Alfred Asterjadhi" userId="39de57b9-85c0-4fd1-aaac-8ca2b6560ad0" providerId="ADAL" clId="{725E7BBE-1CAB-400E-B89D-DEE5CF5D1E60}" dt="2025-02-01T00:36:22.754" v="555" actId="47"/>
        <pc:sldMkLst>
          <pc:docMk/>
          <pc:sldMk cId="3265656916" sldId="1410"/>
        </pc:sldMkLst>
      </pc:sldChg>
      <pc:sldChg chg="del">
        <pc:chgData name="Alfred Asterjadhi" userId="39de57b9-85c0-4fd1-aaac-8ca2b6560ad0" providerId="ADAL" clId="{725E7BBE-1CAB-400E-B89D-DEE5CF5D1E60}" dt="2025-02-01T00:36:24.299" v="556" actId="47"/>
        <pc:sldMkLst>
          <pc:docMk/>
          <pc:sldMk cId="4220415685" sldId="1411"/>
        </pc:sldMkLst>
      </pc:sldChg>
      <pc:sldChg chg="del">
        <pc:chgData name="Alfred Asterjadhi" userId="39de57b9-85c0-4fd1-aaac-8ca2b6560ad0" providerId="ADAL" clId="{725E7BBE-1CAB-400E-B89D-DEE5CF5D1E60}" dt="2025-02-01T00:36:35.967" v="573" actId="47"/>
        <pc:sldMkLst>
          <pc:docMk/>
          <pc:sldMk cId="1158959285" sldId="1412"/>
        </pc:sldMkLst>
      </pc:sldChg>
      <pc:sldChg chg="del">
        <pc:chgData name="Alfred Asterjadhi" userId="39de57b9-85c0-4fd1-aaac-8ca2b6560ad0" providerId="ADAL" clId="{725E7BBE-1CAB-400E-B89D-DEE5CF5D1E60}" dt="2025-02-01T00:36:36.430" v="574" actId="47"/>
        <pc:sldMkLst>
          <pc:docMk/>
          <pc:sldMk cId="1323486776" sldId="1414"/>
        </pc:sldMkLst>
      </pc:sldChg>
      <pc:sldChg chg="del">
        <pc:chgData name="Alfred Asterjadhi" userId="39de57b9-85c0-4fd1-aaac-8ca2b6560ad0" providerId="ADAL" clId="{725E7BBE-1CAB-400E-B89D-DEE5CF5D1E60}" dt="2025-02-01T00:36:37.127" v="575" actId="47"/>
        <pc:sldMkLst>
          <pc:docMk/>
          <pc:sldMk cId="552608014" sldId="1415"/>
        </pc:sldMkLst>
      </pc:sldChg>
      <pc:sldChg chg="del">
        <pc:chgData name="Alfred Asterjadhi" userId="39de57b9-85c0-4fd1-aaac-8ca2b6560ad0" providerId="ADAL" clId="{725E7BBE-1CAB-400E-B89D-DEE5CF5D1E60}" dt="2025-02-01T00:36:39.532" v="580" actId="47"/>
        <pc:sldMkLst>
          <pc:docMk/>
          <pc:sldMk cId="2479012799" sldId="1416"/>
        </pc:sldMkLst>
      </pc:sldChg>
      <pc:sldChg chg="del">
        <pc:chgData name="Alfred Asterjadhi" userId="39de57b9-85c0-4fd1-aaac-8ca2b6560ad0" providerId="ADAL" clId="{725E7BBE-1CAB-400E-B89D-DEE5CF5D1E60}" dt="2025-02-01T00:36:41.474" v="581" actId="47"/>
        <pc:sldMkLst>
          <pc:docMk/>
          <pc:sldMk cId="2616000834" sldId="1418"/>
        </pc:sldMkLst>
      </pc:sldChg>
      <pc:sldChg chg="del">
        <pc:chgData name="Alfred Asterjadhi" userId="39de57b9-85c0-4fd1-aaac-8ca2b6560ad0" providerId="ADAL" clId="{725E7BBE-1CAB-400E-B89D-DEE5CF5D1E60}" dt="2025-02-01T00:36:42.488" v="583" actId="47"/>
        <pc:sldMkLst>
          <pc:docMk/>
          <pc:sldMk cId="341453547" sldId="1419"/>
        </pc:sldMkLst>
      </pc:sldChg>
      <pc:sldChg chg="del">
        <pc:chgData name="Alfred Asterjadhi" userId="39de57b9-85c0-4fd1-aaac-8ca2b6560ad0" providerId="ADAL" clId="{725E7BBE-1CAB-400E-B89D-DEE5CF5D1E60}" dt="2025-02-01T00:36:44.241" v="587" actId="47"/>
        <pc:sldMkLst>
          <pc:docMk/>
          <pc:sldMk cId="867808294" sldId="1420"/>
        </pc:sldMkLst>
      </pc:sldChg>
      <pc:sldChg chg="del">
        <pc:chgData name="Alfred Asterjadhi" userId="39de57b9-85c0-4fd1-aaac-8ca2b6560ad0" providerId="ADAL" clId="{725E7BBE-1CAB-400E-B89D-DEE5CF5D1E60}" dt="2025-02-01T00:36:45.538" v="588" actId="47"/>
        <pc:sldMkLst>
          <pc:docMk/>
          <pc:sldMk cId="1978642554" sldId="1422"/>
        </pc:sldMkLst>
      </pc:sldChg>
      <pc:sldChg chg="del">
        <pc:chgData name="Alfred Asterjadhi" userId="39de57b9-85c0-4fd1-aaac-8ca2b6560ad0" providerId="ADAL" clId="{725E7BBE-1CAB-400E-B89D-DEE5CF5D1E60}" dt="2025-02-01T00:36:46.179" v="589" actId="47"/>
        <pc:sldMkLst>
          <pc:docMk/>
          <pc:sldMk cId="2886886147" sldId="1423"/>
        </pc:sldMkLst>
      </pc:sldChg>
      <pc:sldChg chg="addSp delSp modSp mod chgLayout">
        <pc:chgData name="Alfred Asterjadhi" userId="39de57b9-85c0-4fd1-aaac-8ca2b6560ad0" providerId="ADAL" clId="{725E7BBE-1CAB-400E-B89D-DEE5CF5D1E60}" dt="2025-02-01T01:46:55.186" v="844" actId="313"/>
        <pc:sldMkLst>
          <pc:docMk/>
          <pc:sldMk cId="3878274435" sldId="1424"/>
        </pc:sldMkLst>
      </pc:sldChg>
      <pc:sldChg chg="del">
        <pc:chgData name="Alfred Asterjadhi" userId="39de57b9-85c0-4fd1-aaac-8ca2b6560ad0" providerId="ADAL" clId="{725E7BBE-1CAB-400E-B89D-DEE5CF5D1E60}" dt="2025-02-01T00:36:31.772" v="567" actId="47"/>
        <pc:sldMkLst>
          <pc:docMk/>
          <pc:sldMk cId="312670683" sldId="1425"/>
        </pc:sldMkLst>
      </pc:sldChg>
      <pc:sldChg chg="del">
        <pc:chgData name="Alfred Asterjadhi" userId="39de57b9-85c0-4fd1-aaac-8ca2b6560ad0" providerId="ADAL" clId="{725E7BBE-1CAB-400E-B89D-DEE5CF5D1E60}" dt="2025-02-01T00:36:32.618" v="568" actId="47"/>
        <pc:sldMkLst>
          <pc:docMk/>
          <pc:sldMk cId="3397362035" sldId="1426"/>
        </pc:sldMkLst>
      </pc:sldChg>
      <pc:sldChg chg="del">
        <pc:chgData name="Alfred Asterjadhi" userId="39de57b9-85c0-4fd1-aaac-8ca2b6560ad0" providerId="ADAL" clId="{725E7BBE-1CAB-400E-B89D-DEE5CF5D1E60}" dt="2025-02-01T00:36:33.393" v="569" actId="47"/>
        <pc:sldMkLst>
          <pc:docMk/>
          <pc:sldMk cId="3483034418" sldId="1427"/>
        </pc:sldMkLst>
      </pc:sldChg>
      <pc:sldChg chg="del">
        <pc:chgData name="Alfred Asterjadhi" userId="39de57b9-85c0-4fd1-aaac-8ca2b6560ad0" providerId="ADAL" clId="{725E7BBE-1CAB-400E-B89D-DEE5CF5D1E60}" dt="2025-02-01T00:36:33.993" v="570" actId="47"/>
        <pc:sldMkLst>
          <pc:docMk/>
          <pc:sldMk cId="1031103777" sldId="1428"/>
        </pc:sldMkLst>
      </pc:sldChg>
      <pc:sldChg chg="modSp add del mod">
        <pc:chgData name="Alfred Asterjadhi" userId="39de57b9-85c0-4fd1-aaac-8ca2b6560ad0" providerId="ADAL" clId="{725E7BBE-1CAB-400E-B89D-DEE5CF5D1E60}" dt="2025-02-01T01:46:39.601" v="821" actId="313"/>
        <pc:sldMkLst>
          <pc:docMk/>
          <pc:sldMk cId="1880260866" sldId="1429"/>
        </pc:sldMkLst>
      </pc:sldChg>
      <pc:sldChg chg="del">
        <pc:chgData name="Alfred Asterjadhi" userId="39de57b9-85c0-4fd1-aaac-8ca2b6560ad0" providerId="ADAL" clId="{725E7BBE-1CAB-400E-B89D-DEE5CF5D1E60}" dt="2025-02-01T00:30:18.512" v="260" actId="47"/>
        <pc:sldMkLst>
          <pc:docMk/>
          <pc:sldMk cId="1230937255" sldId="1430"/>
        </pc:sldMkLst>
      </pc:sldChg>
      <pc:sldChg chg="del">
        <pc:chgData name="Alfred Asterjadhi" userId="39de57b9-85c0-4fd1-aaac-8ca2b6560ad0" providerId="ADAL" clId="{725E7BBE-1CAB-400E-B89D-DEE5CF5D1E60}" dt="2025-02-01T00:30:16.745" v="259" actId="47"/>
        <pc:sldMkLst>
          <pc:docMk/>
          <pc:sldMk cId="978187058" sldId="1431"/>
        </pc:sldMkLst>
      </pc:sldChg>
      <pc:sldChg chg="del">
        <pc:chgData name="Alfred Asterjadhi" userId="39de57b9-85c0-4fd1-aaac-8ca2b6560ad0" providerId="ADAL" clId="{725E7BBE-1CAB-400E-B89D-DEE5CF5D1E60}" dt="2025-02-01T00:30:19.690" v="261" actId="47"/>
        <pc:sldMkLst>
          <pc:docMk/>
          <pc:sldMk cId="1856065701" sldId="1432"/>
        </pc:sldMkLst>
      </pc:sldChg>
      <pc:sldChg chg="del">
        <pc:chgData name="Alfred Asterjadhi" userId="39de57b9-85c0-4fd1-aaac-8ca2b6560ad0" providerId="ADAL" clId="{725E7BBE-1CAB-400E-B89D-DEE5CF5D1E60}" dt="2025-02-01T00:35:56.896" v="524" actId="47"/>
        <pc:sldMkLst>
          <pc:docMk/>
          <pc:sldMk cId="3739426621" sldId="1433"/>
        </pc:sldMkLst>
      </pc:sldChg>
      <pc:sldChg chg="del">
        <pc:chgData name="Alfred Asterjadhi" userId="39de57b9-85c0-4fd1-aaac-8ca2b6560ad0" providerId="ADAL" clId="{725E7BBE-1CAB-400E-B89D-DEE5CF5D1E60}" dt="2025-02-01T00:34:27.379" v="490" actId="47"/>
        <pc:sldMkLst>
          <pc:docMk/>
          <pc:sldMk cId="4035621218" sldId="1434"/>
        </pc:sldMkLst>
      </pc:sldChg>
      <pc:sldChg chg="del">
        <pc:chgData name="Alfred Asterjadhi" userId="39de57b9-85c0-4fd1-aaac-8ca2b6560ad0" providerId="ADAL" clId="{725E7BBE-1CAB-400E-B89D-DEE5CF5D1E60}" dt="2025-02-01T00:36:49.531" v="596" actId="47"/>
        <pc:sldMkLst>
          <pc:docMk/>
          <pc:sldMk cId="1685205550" sldId="1435"/>
        </pc:sldMkLst>
      </pc:sldChg>
      <pc:sldChg chg="del">
        <pc:chgData name="Alfred Asterjadhi" userId="39de57b9-85c0-4fd1-aaac-8ca2b6560ad0" providerId="ADAL" clId="{725E7BBE-1CAB-400E-B89D-DEE5CF5D1E60}" dt="2025-02-01T00:36:04.669" v="531" actId="47"/>
        <pc:sldMkLst>
          <pc:docMk/>
          <pc:sldMk cId="4162454866" sldId="1436"/>
        </pc:sldMkLst>
      </pc:sldChg>
      <pc:sldChg chg="del">
        <pc:chgData name="Alfred Asterjadhi" userId="39de57b9-85c0-4fd1-aaac-8ca2b6560ad0" providerId="ADAL" clId="{725E7BBE-1CAB-400E-B89D-DEE5CF5D1E60}" dt="2025-02-01T00:36:11.537" v="539" actId="47"/>
        <pc:sldMkLst>
          <pc:docMk/>
          <pc:sldMk cId="1585791513" sldId="1437"/>
        </pc:sldMkLst>
      </pc:sldChg>
      <pc:sldChg chg="del">
        <pc:chgData name="Alfred Asterjadhi" userId="39de57b9-85c0-4fd1-aaac-8ca2b6560ad0" providerId="ADAL" clId="{725E7BBE-1CAB-400E-B89D-DEE5CF5D1E60}" dt="2025-02-01T00:30:43.790" v="269" actId="47"/>
        <pc:sldMkLst>
          <pc:docMk/>
          <pc:sldMk cId="2364887005" sldId="1438"/>
        </pc:sldMkLst>
      </pc:sldChg>
      <pc:sldChg chg="del">
        <pc:chgData name="Alfred Asterjadhi" userId="39de57b9-85c0-4fd1-aaac-8ca2b6560ad0" providerId="ADAL" clId="{725E7BBE-1CAB-400E-B89D-DEE5CF5D1E60}" dt="2025-02-01T00:30:57.837" v="280" actId="47"/>
        <pc:sldMkLst>
          <pc:docMk/>
          <pc:sldMk cId="734537731" sldId="1439"/>
        </pc:sldMkLst>
      </pc:sldChg>
      <pc:sldChg chg="del">
        <pc:chgData name="Alfred Asterjadhi" userId="39de57b9-85c0-4fd1-aaac-8ca2b6560ad0" providerId="ADAL" clId="{725E7BBE-1CAB-400E-B89D-DEE5CF5D1E60}" dt="2025-02-01T00:30:57.101" v="279" actId="47"/>
        <pc:sldMkLst>
          <pc:docMk/>
          <pc:sldMk cId="1731157290" sldId="1440"/>
        </pc:sldMkLst>
      </pc:sldChg>
      <pc:sldChg chg="del">
        <pc:chgData name="Alfred Asterjadhi" userId="39de57b9-85c0-4fd1-aaac-8ca2b6560ad0" providerId="ADAL" clId="{725E7BBE-1CAB-400E-B89D-DEE5CF5D1E60}" dt="2025-02-01T00:30:56.251" v="278" actId="47"/>
        <pc:sldMkLst>
          <pc:docMk/>
          <pc:sldMk cId="1289712956" sldId="1441"/>
        </pc:sldMkLst>
      </pc:sldChg>
      <pc:sldChg chg="del">
        <pc:chgData name="Alfred Asterjadhi" userId="39de57b9-85c0-4fd1-aaac-8ca2b6560ad0" providerId="ADAL" clId="{725E7BBE-1CAB-400E-B89D-DEE5CF5D1E60}" dt="2025-02-01T00:30:55.447" v="277" actId="47"/>
        <pc:sldMkLst>
          <pc:docMk/>
          <pc:sldMk cId="1615912686" sldId="1442"/>
        </pc:sldMkLst>
      </pc:sldChg>
      <pc:sldChg chg="del">
        <pc:chgData name="Alfred Asterjadhi" userId="39de57b9-85c0-4fd1-aaac-8ca2b6560ad0" providerId="ADAL" clId="{725E7BBE-1CAB-400E-B89D-DEE5CF5D1E60}" dt="2025-02-01T00:30:49.706" v="272" actId="47"/>
        <pc:sldMkLst>
          <pc:docMk/>
          <pc:sldMk cId="2248341446" sldId="1443"/>
        </pc:sldMkLst>
      </pc:sldChg>
      <pc:sldChg chg="del">
        <pc:chgData name="Alfred Asterjadhi" userId="39de57b9-85c0-4fd1-aaac-8ca2b6560ad0" providerId="ADAL" clId="{725E7BBE-1CAB-400E-B89D-DEE5CF5D1E60}" dt="2025-02-01T00:30:52.347" v="274" actId="47"/>
        <pc:sldMkLst>
          <pc:docMk/>
          <pc:sldMk cId="2736966182" sldId="1444"/>
        </pc:sldMkLst>
      </pc:sldChg>
      <pc:sldChg chg="del">
        <pc:chgData name="Alfred Asterjadhi" userId="39de57b9-85c0-4fd1-aaac-8ca2b6560ad0" providerId="ADAL" clId="{725E7BBE-1CAB-400E-B89D-DEE5CF5D1E60}" dt="2025-02-01T00:30:54.548" v="276" actId="47"/>
        <pc:sldMkLst>
          <pc:docMk/>
          <pc:sldMk cId="2961397077" sldId="1445"/>
        </pc:sldMkLst>
      </pc:sldChg>
      <pc:sldChg chg="del">
        <pc:chgData name="Alfred Asterjadhi" userId="39de57b9-85c0-4fd1-aaac-8ca2b6560ad0" providerId="ADAL" clId="{725E7BBE-1CAB-400E-B89D-DEE5CF5D1E60}" dt="2025-02-01T00:30:53.684" v="275" actId="47"/>
        <pc:sldMkLst>
          <pc:docMk/>
          <pc:sldMk cId="1319345498" sldId="1446"/>
        </pc:sldMkLst>
      </pc:sldChg>
      <pc:sldChg chg="del">
        <pc:chgData name="Alfred Asterjadhi" userId="39de57b9-85c0-4fd1-aaac-8ca2b6560ad0" providerId="ADAL" clId="{725E7BBE-1CAB-400E-B89D-DEE5CF5D1E60}" dt="2025-02-01T00:30:51.246" v="273" actId="47"/>
        <pc:sldMkLst>
          <pc:docMk/>
          <pc:sldMk cId="2975231163" sldId="1447"/>
        </pc:sldMkLst>
      </pc:sldChg>
      <pc:sldChg chg="modSp mod">
        <pc:chgData name="Alfred Asterjadhi" userId="39de57b9-85c0-4fd1-aaac-8ca2b6560ad0" providerId="ADAL" clId="{725E7BBE-1CAB-400E-B89D-DEE5CF5D1E60}" dt="2025-02-01T01:46:40.057" v="822" actId="313"/>
        <pc:sldMkLst>
          <pc:docMk/>
          <pc:sldMk cId="885285770" sldId="1448"/>
        </pc:sldMkLst>
      </pc:sldChg>
      <pc:sldChg chg="del">
        <pc:chgData name="Alfred Asterjadhi" userId="39de57b9-85c0-4fd1-aaac-8ca2b6560ad0" providerId="ADAL" clId="{725E7BBE-1CAB-400E-B89D-DEE5CF5D1E60}" dt="2025-02-01T00:31:18.561" v="289" actId="47"/>
        <pc:sldMkLst>
          <pc:docMk/>
          <pc:sldMk cId="838658978" sldId="1449"/>
        </pc:sldMkLst>
      </pc:sldChg>
      <pc:sldChg chg="del">
        <pc:chgData name="Alfred Asterjadhi" userId="39de57b9-85c0-4fd1-aaac-8ca2b6560ad0" providerId="ADAL" clId="{725E7BBE-1CAB-400E-B89D-DEE5CF5D1E60}" dt="2025-02-01T00:31:20.189" v="290" actId="47"/>
        <pc:sldMkLst>
          <pc:docMk/>
          <pc:sldMk cId="4122725340" sldId="1450"/>
        </pc:sldMkLst>
      </pc:sldChg>
      <pc:sldChg chg="del">
        <pc:chgData name="Alfred Asterjadhi" userId="39de57b9-85c0-4fd1-aaac-8ca2b6560ad0" providerId="ADAL" clId="{725E7BBE-1CAB-400E-B89D-DEE5CF5D1E60}" dt="2025-02-01T00:34:29.237" v="491" actId="47"/>
        <pc:sldMkLst>
          <pc:docMk/>
          <pc:sldMk cId="1363639592" sldId="1451"/>
        </pc:sldMkLst>
      </pc:sldChg>
      <pc:sldChg chg="del">
        <pc:chgData name="Alfred Asterjadhi" userId="39de57b9-85c0-4fd1-aaac-8ca2b6560ad0" providerId="ADAL" clId="{725E7BBE-1CAB-400E-B89D-DEE5CF5D1E60}" dt="2025-02-01T00:35:55.958" v="523" actId="47"/>
        <pc:sldMkLst>
          <pc:docMk/>
          <pc:sldMk cId="4029838063" sldId="1452"/>
        </pc:sldMkLst>
      </pc:sldChg>
      <pc:sldChg chg="del">
        <pc:chgData name="Alfred Asterjadhi" userId="39de57b9-85c0-4fd1-aaac-8ca2b6560ad0" providerId="ADAL" clId="{725E7BBE-1CAB-400E-B89D-DEE5CF5D1E60}" dt="2025-02-01T00:35:57.717" v="525" actId="47"/>
        <pc:sldMkLst>
          <pc:docMk/>
          <pc:sldMk cId="1489339819" sldId="1453"/>
        </pc:sldMkLst>
      </pc:sldChg>
      <pc:sldChg chg="del">
        <pc:chgData name="Alfred Asterjadhi" userId="39de57b9-85c0-4fd1-aaac-8ca2b6560ad0" providerId="ADAL" clId="{725E7BBE-1CAB-400E-B89D-DEE5CF5D1E60}" dt="2025-02-01T00:36:10.912" v="538" actId="47"/>
        <pc:sldMkLst>
          <pc:docMk/>
          <pc:sldMk cId="596241266" sldId="1455"/>
        </pc:sldMkLst>
      </pc:sldChg>
      <pc:sldChg chg="del">
        <pc:chgData name="Alfred Asterjadhi" userId="39de57b9-85c0-4fd1-aaac-8ca2b6560ad0" providerId="ADAL" clId="{725E7BBE-1CAB-400E-B89D-DEE5CF5D1E60}" dt="2025-02-01T00:36:12.191" v="540" actId="47"/>
        <pc:sldMkLst>
          <pc:docMk/>
          <pc:sldMk cId="4126384348" sldId="1456"/>
        </pc:sldMkLst>
      </pc:sldChg>
      <pc:sldChg chg="del">
        <pc:chgData name="Alfred Asterjadhi" userId="39de57b9-85c0-4fd1-aaac-8ca2b6560ad0" providerId="ADAL" clId="{725E7BBE-1CAB-400E-B89D-DEE5CF5D1E60}" dt="2025-02-01T00:36:12.850" v="541" actId="47"/>
        <pc:sldMkLst>
          <pc:docMk/>
          <pc:sldMk cId="3218534082" sldId="1457"/>
        </pc:sldMkLst>
      </pc:sldChg>
      <pc:sldChg chg="del">
        <pc:chgData name="Alfred Asterjadhi" userId="39de57b9-85c0-4fd1-aaac-8ca2b6560ad0" providerId="ADAL" clId="{725E7BBE-1CAB-400E-B89D-DEE5CF5D1E60}" dt="2025-02-01T00:30:59.775" v="282" actId="47"/>
        <pc:sldMkLst>
          <pc:docMk/>
          <pc:sldMk cId="3858433915" sldId="1458"/>
        </pc:sldMkLst>
      </pc:sldChg>
      <pc:sldChg chg="del">
        <pc:chgData name="Alfred Asterjadhi" userId="39de57b9-85c0-4fd1-aaac-8ca2b6560ad0" providerId="ADAL" clId="{725E7BBE-1CAB-400E-B89D-DEE5CF5D1E60}" dt="2025-02-01T00:36:08.065" v="534" actId="47"/>
        <pc:sldMkLst>
          <pc:docMk/>
          <pc:sldMk cId="2272076654" sldId="1459"/>
        </pc:sldMkLst>
      </pc:sldChg>
      <pc:sldChg chg="del">
        <pc:chgData name="Alfred Asterjadhi" userId="39de57b9-85c0-4fd1-aaac-8ca2b6560ad0" providerId="ADAL" clId="{725E7BBE-1CAB-400E-B89D-DEE5CF5D1E60}" dt="2025-02-01T00:36:16.158" v="546" actId="47"/>
        <pc:sldMkLst>
          <pc:docMk/>
          <pc:sldMk cId="2511088976" sldId="1460"/>
        </pc:sldMkLst>
      </pc:sldChg>
      <pc:sldChg chg="del">
        <pc:chgData name="Alfred Asterjadhi" userId="39de57b9-85c0-4fd1-aaac-8ca2b6560ad0" providerId="ADAL" clId="{725E7BBE-1CAB-400E-B89D-DEE5CF5D1E60}" dt="2025-02-01T00:36:16.746" v="547" actId="47"/>
        <pc:sldMkLst>
          <pc:docMk/>
          <pc:sldMk cId="2568651181" sldId="1461"/>
        </pc:sldMkLst>
      </pc:sldChg>
      <pc:sldChg chg="del">
        <pc:chgData name="Alfred Asterjadhi" userId="39de57b9-85c0-4fd1-aaac-8ca2b6560ad0" providerId="ADAL" clId="{725E7BBE-1CAB-400E-B89D-DEE5CF5D1E60}" dt="2025-02-01T00:35:58.414" v="526" actId="47"/>
        <pc:sldMkLst>
          <pc:docMk/>
          <pc:sldMk cId="2442933544" sldId="1462"/>
        </pc:sldMkLst>
      </pc:sldChg>
      <pc:sldChg chg="del">
        <pc:chgData name="Alfred Asterjadhi" userId="39de57b9-85c0-4fd1-aaac-8ca2b6560ad0" providerId="ADAL" clId="{725E7BBE-1CAB-400E-B89D-DEE5CF5D1E60}" dt="2025-02-01T00:35:59.107" v="527" actId="47"/>
        <pc:sldMkLst>
          <pc:docMk/>
          <pc:sldMk cId="2351327133" sldId="1463"/>
        </pc:sldMkLst>
      </pc:sldChg>
      <pc:sldChg chg="del">
        <pc:chgData name="Alfred Asterjadhi" userId="39de57b9-85c0-4fd1-aaac-8ca2b6560ad0" providerId="ADAL" clId="{725E7BBE-1CAB-400E-B89D-DEE5CF5D1E60}" dt="2025-02-01T00:35:59.904" v="528" actId="47"/>
        <pc:sldMkLst>
          <pc:docMk/>
          <pc:sldMk cId="3478159541" sldId="1464"/>
        </pc:sldMkLst>
      </pc:sldChg>
      <pc:sldChg chg="del">
        <pc:chgData name="Alfred Asterjadhi" userId="39de57b9-85c0-4fd1-aaac-8ca2b6560ad0" providerId="ADAL" clId="{725E7BBE-1CAB-400E-B89D-DEE5CF5D1E60}" dt="2025-02-01T00:36:28.398" v="563" actId="47"/>
        <pc:sldMkLst>
          <pc:docMk/>
          <pc:sldMk cId="3372606759" sldId="1465"/>
        </pc:sldMkLst>
      </pc:sldChg>
      <pc:sldChg chg="del">
        <pc:chgData name="Alfred Asterjadhi" userId="39de57b9-85c0-4fd1-aaac-8ca2b6560ad0" providerId="ADAL" clId="{725E7BBE-1CAB-400E-B89D-DEE5CF5D1E60}" dt="2025-02-01T00:36:17.348" v="548" actId="47"/>
        <pc:sldMkLst>
          <pc:docMk/>
          <pc:sldMk cId="1719335458" sldId="1466"/>
        </pc:sldMkLst>
      </pc:sldChg>
      <pc:sldChg chg="del">
        <pc:chgData name="Alfred Asterjadhi" userId="39de57b9-85c0-4fd1-aaac-8ca2b6560ad0" providerId="ADAL" clId="{725E7BBE-1CAB-400E-B89D-DEE5CF5D1E60}" dt="2025-02-01T00:36:24.885" v="557" actId="47"/>
        <pc:sldMkLst>
          <pc:docMk/>
          <pc:sldMk cId="4087108921" sldId="1467"/>
        </pc:sldMkLst>
      </pc:sldChg>
      <pc:sldChg chg="del">
        <pc:chgData name="Alfred Asterjadhi" userId="39de57b9-85c0-4fd1-aaac-8ca2b6560ad0" providerId="ADAL" clId="{725E7BBE-1CAB-400E-B89D-DEE5CF5D1E60}" dt="2025-02-01T00:36:08.804" v="535" actId="47"/>
        <pc:sldMkLst>
          <pc:docMk/>
          <pc:sldMk cId="816269527" sldId="1468"/>
        </pc:sldMkLst>
      </pc:sldChg>
      <pc:sldChg chg="del">
        <pc:chgData name="Alfred Asterjadhi" userId="39de57b9-85c0-4fd1-aaac-8ca2b6560ad0" providerId="ADAL" clId="{725E7BBE-1CAB-400E-B89D-DEE5CF5D1E60}" dt="2025-02-01T00:36:09.496" v="536" actId="47"/>
        <pc:sldMkLst>
          <pc:docMk/>
          <pc:sldMk cId="3374141807" sldId="1469"/>
        </pc:sldMkLst>
      </pc:sldChg>
      <pc:sldChg chg="del">
        <pc:chgData name="Alfred Asterjadhi" userId="39de57b9-85c0-4fd1-aaac-8ca2b6560ad0" providerId="ADAL" clId="{725E7BBE-1CAB-400E-B89D-DEE5CF5D1E60}" dt="2025-02-01T00:36:25.425" v="558" actId="47"/>
        <pc:sldMkLst>
          <pc:docMk/>
          <pc:sldMk cId="1498858466" sldId="1470"/>
        </pc:sldMkLst>
      </pc:sldChg>
      <pc:sldChg chg="del">
        <pc:chgData name="Alfred Asterjadhi" userId="39de57b9-85c0-4fd1-aaac-8ca2b6560ad0" providerId="ADAL" clId="{725E7BBE-1CAB-400E-B89D-DEE5CF5D1E60}" dt="2025-02-01T00:36:25.835" v="559" actId="47"/>
        <pc:sldMkLst>
          <pc:docMk/>
          <pc:sldMk cId="2281604066" sldId="1471"/>
        </pc:sldMkLst>
      </pc:sldChg>
      <pc:sldChg chg="del">
        <pc:chgData name="Alfred Asterjadhi" userId="39de57b9-85c0-4fd1-aaac-8ca2b6560ad0" providerId="ADAL" clId="{725E7BBE-1CAB-400E-B89D-DEE5CF5D1E60}" dt="2025-02-01T00:36:26.277" v="560" actId="47"/>
        <pc:sldMkLst>
          <pc:docMk/>
          <pc:sldMk cId="10482418" sldId="1472"/>
        </pc:sldMkLst>
      </pc:sldChg>
      <pc:sldChg chg="del">
        <pc:chgData name="Alfred Asterjadhi" userId="39de57b9-85c0-4fd1-aaac-8ca2b6560ad0" providerId="ADAL" clId="{725E7BBE-1CAB-400E-B89D-DEE5CF5D1E60}" dt="2025-02-01T00:36:34.721" v="571" actId="47"/>
        <pc:sldMkLst>
          <pc:docMk/>
          <pc:sldMk cId="385581143" sldId="1473"/>
        </pc:sldMkLst>
      </pc:sldChg>
      <pc:sldChg chg="del">
        <pc:chgData name="Alfred Asterjadhi" userId="39de57b9-85c0-4fd1-aaac-8ca2b6560ad0" providerId="ADAL" clId="{725E7BBE-1CAB-400E-B89D-DEE5CF5D1E60}" dt="2025-02-01T00:36:35.102" v="572" actId="47"/>
        <pc:sldMkLst>
          <pc:docMk/>
          <pc:sldMk cId="1962262053" sldId="1474"/>
        </pc:sldMkLst>
      </pc:sldChg>
      <pc:sldChg chg="del">
        <pc:chgData name="Alfred Asterjadhi" userId="39de57b9-85c0-4fd1-aaac-8ca2b6560ad0" providerId="ADAL" clId="{725E7BBE-1CAB-400E-B89D-DEE5CF5D1E60}" dt="2025-02-01T00:36:37.584" v="576" actId="47"/>
        <pc:sldMkLst>
          <pc:docMk/>
          <pc:sldMk cId="435670860" sldId="1475"/>
        </pc:sldMkLst>
      </pc:sldChg>
      <pc:sldChg chg="del">
        <pc:chgData name="Alfred Asterjadhi" userId="39de57b9-85c0-4fd1-aaac-8ca2b6560ad0" providerId="ADAL" clId="{725E7BBE-1CAB-400E-B89D-DEE5CF5D1E60}" dt="2025-02-01T00:36:42.132" v="582" actId="47"/>
        <pc:sldMkLst>
          <pc:docMk/>
          <pc:sldMk cId="274796487" sldId="1476"/>
        </pc:sldMkLst>
      </pc:sldChg>
      <pc:sldChg chg="del">
        <pc:chgData name="Alfred Asterjadhi" userId="39de57b9-85c0-4fd1-aaac-8ca2b6560ad0" providerId="ADAL" clId="{725E7BBE-1CAB-400E-B89D-DEE5CF5D1E60}" dt="2025-02-01T00:36:42.827" v="584" actId="47"/>
        <pc:sldMkLst>
          <pc:docMk/>
          <pc:sldMk cId="939849991" sldId="1477"/>
        </pc:sldMkLst>
      </pc:sldChg>
      <pc:sldChg chg="del">
        <pc:chgData name="Alfred Asterjadhi" userId="39de57b9-85c0-4fd1-aaac-8ca2b6560ad0" providerId="ADAL" clId="{725E7BBE-1CAB-400E-B89D-DEE5CF5D1E60}" dt="2025-02-01T00:36:43.226" v="585" actId="47"/>
        <pc:sldMkLst>
          <pc:docMk/>
          <pc:sldMk cId="3113372696" sldId="1478"/>
        </pc:sldMkLst>
      </pc:sldChg>
      <pc:sldChg chg="del">
        <pc:chgData name="Alfred Asterjadhi" userId="39de57b9-85c0-4fd1-aaac-8ca2b6560ad0" providerId="ADAL" clId="{725E7BBE-1CAB-400E-B89D-DEE5CF5D1E60}" dt="2025-02-01T00:36:28.824" v="564" actId="47"/>
        <pc:sldMkLst>
          <pc:docMk/>
          <pc:sldMk cId="3748653700" sldId="1479"/>
        </pc:sldMkLst>
      </pc:sldChg>
      <pc:sldChg chg="del">
        <pc:chgData name="Alfred Asterjadhi" userId="39de57b9-85c0-4fd1-aaac-8ca2b6560ad0" providerId="ADAL" clId="{725E7BBE-1CAB-400E-B89D-DEE5CF5D1E60}" dt="2025-02-01T00:36:19.552" v="551" actId="47"/>
        <pc:sldMkLst>
          <pc:docMk/>
          <pc:sldMk cId="2656666374" sldId="1480"/>
        </pc:sldMkLst>
      </pc:sldChg>
      <pc:sldChg chg="del">
        <pc:chgData name="Alfred Asterjadhi" userId="39de57b9-85c0-4fd1-aaac-8ca2b6560ad0" providerId="ADAL" clId="{725E7BBE-1CAB-400E-B89D-DEE5CF5D1E60}" dt="2025-02-01T00:36:20.262" v="552" actId="47"/>
        <pc:sldMkLst>
          <pc:docMk/>
          <pc:sldMk cId="2941087830" sldId="1481"/>
        </pc:sldMkLst>
      </pc:sldChg>
      <pc:sldChg chg="del">
        <pc:chgData name="Alfred Asterjadhi" userId="39de57b9-85c0-4fd1-aaac-8ca2b6560ad0" providerId="ADAL" clId="{725E7BBE-1CAB-400E-B89D-DEE5CF5D1E60}" dt="2025-02-01T00:36:20.986" v="553" actId="47"/>
        <pc:sldMkLst>
          <pc:docMk/>
          <pc:sldMk cId="2146179880" sldId="1482"/>
        </pc:sldMkLst>
      </pc:sldChg>
      <pc:sldChg chg="del">
        <pc:chgData name="Alfred Asterjadhi" userId="39de57b9-85c0-4fd1-aaac-8ca2b6560ad0" providerId="ADAL" clId="{725E7BBE-1CAB-400E-B89D-DEE5CF5D1E60}" dt="2025-02-01T00:36:21.716" v="554" actId="47"/>
        <pc:sldMkLst>
          <pc:docMk/>
          <pc:sldMk cId="1400319500" sldId="1483"/>
        </pc:sldMkLst>
      </pc:sldChg>
      <pc:sldChg chg="del">
        <pc:chgData name="Alfred Asterjadhi" userId="39de57b9-85c0-4fd1-aaac-8ca2b6560ad0" providerId="ADAL" clId="{725E7BBE-1CAB-400E-B89D-DEE5CF5D1E60}" dt="2025-02-01T00:36:38.074" v="577" actId="47"/>
        <pc:sldMkLst>
          <pc:docMk/>
          <pc:sldMk cId="2323057527" sldId="1484"/>
        </pc:sldMkLst>
      </pc:sldChg>
      <pc:sldChg chg="del">
        <pc:chgData name="Alfred Asterjadhi" userId="39de57b9-85c0-4fd1-aaac-8ca2b6560ad0" providerId="ADAL" clId="{725E7BBE-1CAB-400E-B89D-DEE5CF5D1E60}" dt="2025-02-01T00:36:38.449" v="578" actId="47"/>
        <pc:sldMkLst>
          <pc:docMk/>
          <pc:sldMk cId="568391766" sldId="1485"/>
        </pc:sldMkLst>
      </pc:sldChg>
      <pc:sldChg chg="del">
        <pc:chgData name="Alfred Asterjadhi" userId="39de57b9-85c0-4fd1-aaac-8ca2b6560ad0" providerId="ADAL" clId="{725E7BBE-1CAB-400E-B89D-DEE5CF5D1E60}" dt="2025-02-01T00:36:38.971" v="579" actId="47"/>
        <pc:sldMkLst>
          <pc:docMk/>
          <pc:sldMk cId="3720066593" sldId="1486"/>
        </pc:sldMkLst>
      </pc:sldChg>
      <pc:sldChg chg="del">
        <pc:chgData name="Alfred Asterjadhi" userId="39de57b9-85c0-4fd1-aaac-8ca2b6560ad0" providerId="ADAL" clId="{725E7BBE-1CAB-400E-B89D-DEE5CF5D1E60}" dt="2025-02-01T00:36:46.526" v="590" actId="47"/>
        <pc:sldMkLst>
          <pc:docMk/>
          <pc:sldMk cId="943177457" sldId="1487"/>
        </pc:sldMkLst>
      </pc:sldChg>
      <pc:sldChg chg="del">
        <pc:chgData name="Alfred Asterjadhi" userId="39de57b9-85c0-4fd1-aaac-8ca2b6560ad0" providerId="ADAL" clId="{725E7BBE-1CAB-400E-B89D-DEE5CF5D1E60}" dt="2025-02-01T00:36:43.670" v="586" actId="47"/>
        <pc:sldMkLst>
          <pc:docMk/>
          <pc:sldMk cId="1292955924" sldId="1488"/>
        </pc:sldMkLst>
      </pc:sldChg>
      <pc:sldChg chg="del">
        <pc:chgData name="Alfred Asterjadhi" userId="39de57b9-85c0-4fd1-aaac-8ca2b6560ad0" providerId="ADAL" clId="{725E7BBE-1CAB-400E-B89D-DEE5CF5D1E60}" dt="2025-02-01T00:36:47.243" v="592" actId="47"/>
        <pc:sldMkLst>
          <pc:docMk/>
          <pc:sldMk cId="3865032129" sldId="1489"/>
        </pc:sldMkLst>
      </pc:sldChg>
      <pc:sldChg chg="del">
        <pc:chgData name="Alfred Asterjadhi" userId="39de57b9-85c0-4fd1-aaac-8ca2b6560ad0" providerId="ADAL" clId="{725E7BBE-1CAB-400E-B89D-DEE5CF5D1E60}" dt="2025-02-01T00:36:47.684" v="593" actId="47"/>
        <pc:sldMkLst>
          <pc:docMk/>
          <pc:sldMk cId="440640471" sldId="1490"/>
        </pc:sldMkLst>
      </pc:sldChg>
      <pc:sldChg chg="del">
        <pc:chgData name="Alfred Asterjadhi" userId="39de57b9-85c0-4fd1-aaac-8ca2b6560ad0" providerId="ADAL" clId="{725E7BBE-1CAB-400E-B89D-DEE5CF5D1E60}" dt="2025-02-01T00:36:46.858" v="591" actId="47"/>
        <pc:sldMkLst>
          <pc:docMk/>
          <pc:sldMk cId="2266731094" sldId="1491"/>
        </pc:sldMkLst>
      </pc:sldChg>
      <pc:sldChg chg="del">
        <pc:chgData name="Alfred Asterjadhi" userId="39de57b9-85c0-4fd1-aaac-8ca2b6560ad0" providerId="ADAL" clId="{725E7BBE-1CAB-400E-B89D-DEE5CF5D1E60}" dt="2025-02-01T00:36:48.109" v="594" actId="47"/>
        <pc:sldMkLst>
          <pc:docMk/>
          <pc:sldMk cId="2326697859" sldId="1492"/>
        </pc:sldMkLst>
      </pc:sldChg>
      <pc:sldChg chg="del">
        <pc:chgData name="Alfred Asterjadhi" userId="39de57b9-85c0-4fd1-aaac-8ca2b6560ad0" providerId="ADAL" clId="{725E7BBE-1CAB-400E-B89D-DEE5CF5D1E60}" dt="2025-02-01T00:36:48.545" v="595" actId="47"/>
        <pc:sldMkLst>
          <pc:docMk/>
          <pc:sldMk cId="4030966610" sldId="1493"/>
        </pc:sldMkLst>
      </pc:sldChg>
      <pc:sldChg chg="addSp delSp modSp mod chgLayout">
        <pc:chgData name="Alfred Asterjadhi" userId="39de57b9-85c0-4fd1-aaac-8ca2b6560ad0" providerId="ADAL" clId="{725E7BBE-1CAB-400E-B89D-DEE5CF5D1E60}" dt="2025-02-01T01:46:57.824" v="848" actId="313"/>
        <pc:sldMkLst>
          <pc:docMk/>
          <pc:sldMk cId="2130627217" sldId="1494"/>
        </pc:sldMkLst>
      </pc:sldChg>
      <pc:sldChg chg="modSp add del mod">
        <pc:chgData name="Alfred Asterjadhi" userId="39de57b9-85c0-4fd1-aaac-8ca2b6560ad0" providerId="ADAL" clId="{725E7BBE-1CAB-400E-B89D-DEE5CF5D1E60}" dt="2025-02-01T00:37:22.951" v="627" actId="2696"/>
        <pc:sldMkLst>
          <pc:docMk/>
          <pc:sldMk cId="3660986949" sldId="1495"/>
        </pc:sldMkLst>
      </pc:sldChg>
      <pc:sldChg chg="modSp add mod">
        <pc:chgData name="Alfred Asterjadhi" userId="39de57b9-85c0-4fd1-aaac-8ca2b6560ad0" providerId="ADAL" clId="{725E7BBE-1CAB-400E-B89D-DEE5CF5D1E60}" dt="2025-02-01T01:46:41.473" v="824" actId="313"/>
        <pc:sldMkLst>
          <pc:docMk/>
          <pc:sldMk cId="3898445090" sldId="1495"/>
        </pc:sldMkLst>
      </pc:sldChg>
      <pc:sldChg chg="modSp add mod">
        <pc:chgData name="Alfred Asterjadhi" userId="39de57b9-85c0-4fd1-aaac-8ca2b6560ad0" providerId="ADAL" clId="{725E7BBE-1CAB-400E-B89D-DEE5CF5D1E60}" dt="2025-02-01T01:46:48.737" v="830" actId="313"/>
        <pc:sldMkLst>
          <pc:docMk/>
          <pc:sldMk cId="3990395463" sldId="1496"/>
        </pc:sldMkLst>
      </pc:sldChg>
      <pc:sldChg chg="modSp add mod">
        <pc:chgData name="Alfred Asterjadhi" userId="39de57b9-85c0-4fd1-aaac-8ca2b6560ad0" providerId="ADAL" clId="{725E7BBE-1CAB-400E-B89D-DEE5CF5D1E60}" dt="2025-02-01T01:46:49.254" v="831" actId="313"/>
        <pc:sldMkLst>
          <pc:docMk/>
          <pc:sldMk cId="2947732830" sldId="1497"/>
        </pc:sldMkLst>
      </pc:sldChg>
      <pc:sldChg chg="modSp add mod">
        <pc:chgData name="Alfred Asterjadhi" userId="39de57b9-85c0-4fd1-aaac-8ca2b6560ad0" providerId="ADAL" clId="{725E7BBE-1CAB-400E-B89D-DEE5CF5D1E60}" dt="2025-02-01T01:46:49.710" v="832" actId="313"/>
        <pc:sldMkLst>
          <pc:docMk/>
          <pc:sldMk cId="2479798648" sldId="1498"/>
        </pc:sldMkLst>
      </pc:sldChg>
      <pc:sldChg chg="modSp add mod">
        <pc:chgData name="Alfred Asterjadhi" userId="39de57b9-85c0-4fd1-aaac-8ca2b6560ad0" providerId="ADAL" clId="{725E7BBE-1CAB-400E-B89D-DEE5CF5D1E60}" dt="2025-02-01T01:46:50.152" v="833" actId="313"/>
        <pc:sldMkLst>
          <pc:docMk/>
          <pc:sldMk cId="2390884872" sldId="1499"/>
        </pc:sldMkLst>
      </pc:sldChg>
      <pc:sldChg chg="modSp add mod">
        <pc:chgData name="Alfred Asterjadhi" userId="39de57b9-85c0-4fd1-aaac-8ca2b6560ad0" providerId="ADAL" clId="{725E7BBE-1CAB-400E-B89D-DEE5CF5D1E60}" dt="2025-02-01T01:46:50.584" v="834" actId="313"/>
        <pc:sldMkLst>
          <pc:docMk/>
          <pc:sldMk cId="2889362710" sldId="1500"/>
        </pc:sldMkLst>
      </pc:sldChg>
      <pc:sldChg chg="modSp add mod">
        <pc:chgData name="Alfred Asterjadhi" userId="39de57b9-85c0-4fd1-aaac-8ca2b6560ad0" providerId="ADAL" clId="{725E7BBE-1CAB-400E-B89D-DEE5CF5D1E60}" dt="2025-02-01T01:46:51.004" v="835" actId="313"/>
        <pc:sldMkLst>
          <pc:docMk/>
          <pc:sldMk cId="3015324058" sldId="1501"/>
        </pc:sldMkLst>
      </pc:sldChg>
      <pc:sldChg chg="modSp add mod">
        <pc:chgData name="Alfred Asterjadhi" userId="39de57b9-85c0-4fd1-aaac-8ca2b6560ad0" providerId="ADAL" clId="{725E7BBE-1CAB-400E-B89D-DEE5CF5D1E60}" dt="2025-02-01T01:46:51.375" v="836" actId="313"/>
        <pc:sldMkLst>
          <pc:docMk/>
          <pc:sldMk cId="290911139" sldId="1502"/>
        </pc:sldMkLst>
      </pc:sldChg>
      <pc:sldChg chg="modSp add mod">
        <pc:chgData name="Alfred Asterjadhi" userId="39de57b9-85c0-4fd1-aaac-8ca2b6560ad0" providerId="ADAL" clId="{725E7BBE-1CAB-400E-B89D-DEE5CF5D1E60}" dt="2025-02-01T01:46:51.898" v="837" actId="313"/>
        <pc:sldMkLst>
          <pc:docMk/>
          <pc:sldMk cId="3461087741" sldId="1503"/>
        </pc:sldMkLst>
      </pc:sldChg>
      <pc:sldChg chg="modSp add mod">
        <pc:chgData name="Alfred Asterjadhi" userId="39de57b9-85c0-4fd1-aaac-8ca2b6560ad0" providerId="ADAL" clId="{725E7BBE-1CAB-400E-B89D-DEE5CF5D1E60}" dt="2025-02-01T01:46:52.191" v="838" actId="313"/>
        <pc:sldMkLst>
          <pc:docMk/>
          <pc:sldMk cId="2347738588" sldId="1504"/>
        </pc:sldMkLst>
      </pc:sldChg>
      <pc:sldChg chg="modSp add mod">
        <pc:chgData name="Alfred Asterjadhi" userId="39de57b9-85c0-4fd1-aaac-8ca2b6560ad0" providerId="ADAL" clId="{725E7BBE-1CAB-400E-B89D-DEE5CF5D1E60}" dt="2025-02-01T01:46:52.593" v="839" actId="313"/>
        <pc:sldMkLst>
          <pc:docMk/>
          <pc:sldMk cId="1014469854" sldId="1505"/>
        </pc:sldMkLst>
      </pc:sldChg>
      <pc:sldChg chg="modSp add mod">
        <pc:chgData name="Alfred Asterjadhi" userId="39de57b9-85c0-4fd1-aaac-8ca2b6560ad0" providerId="ADAL" clId="{725E7BBE-1CAB-400E-B89D-DEE5CF5D1E60}" dt="2025-02-01T01:46:53.029" v="840" actId="313"/>
        <pc:sldMkLst>
          <pc:docMk/>
          <pc:sldMk cId="4157717891" sldId="1506"/>
        </pc:sldMkLst>
      </pc:sldChg>
      <pc:sldChg chg="modSp add mod">
        <pc:chgData name="Alfred Asterjadhi" userId="39de57b9-85c0-4fd1-aaac-8ca2b6560ad0" providerId="ADAL" clId="{725E7BBE-1CAB-400E-B89D-DEE5CF5D1E60}" dt="2025-02-01T01:46:53.552" v="841" actId="313"/>
        <pc:sldMkLst>
          <pc:docMk/>
          <pc:sldMk cId="2357406032" sldId="1507"/>
        </pc:sldMkLst>
      </pc:sldChg>
      <pc:sldChg chg="modSp add mod">
        <pc:chgData name="Alfred Asterjadhi" userId="39de57b9-85c0-4fd1-aaac-8ca2b6560ad0" providerId="ADAL" clId="{725E7BBE-1CAB-400E-B89D-DEE5CF5D1E60}" dt="2025-02-01T01:46:54.073" v="842" actId="313"/>
        <pc:sldMkLst>
          <pc:docMk/>
          <pc:sldMk cId="517676318" sldId="1508"/>
        </pc:sldMkLst>
      </pc:sldChg>
      <pc:sldMasterChg chg="modSp mod modSldLayout">
        <pc:chgData name="Alfred Asterjadhi" userId="39de57b9-85c0-4fd1-aaac-8ca2b6560ad0" providerId="ADAL" clId="{725E7BBE-1CAB-400E-B89D-DEE5CF5D1E60}" dt="2025-02-01T01:47:04.738" v="856" actId="313"/>
        <pc:sldMasterMkLst>
          <pc:docMk/>
          <pc:sldMasterMk cId="0" sldId="2147483648"/>
        </pc:sldMasterMkLst>
        <pc:sldLayoutChg chg="modSp">
          <pc:chgData name="Alfred Asterjadhi" userId="39de57b9-85c0-4fd1-aaac-8ca2b6560ad0" providerId="ADAL" clId="{725E7BBE-1CAB-400E-B89D-DEE5CF5D1E60}" dt="2025-02-01T01:47:01.017" v="851" actId="313"/>
          <pc:sldLayoutMkLst>
            <pc:docMk/>
            <pc:sldMasterMk cId="0" sldId="2147483648"/>
            <pc:sldLayoutMk cId="0" sldId="2147483649"/>
          </pc:sldLayoutMkLst>
        </pc:sldLayoutChg>
        <pc:sldLayoutChg chg="modSp">
          <pc:chgData name="Alfred Asterjadhi" userId="39de57b9-85c0-4fd1-aaac-8ca2b6560ad0" providerId="ADAL" clId="{725E7BBE-1CAB-400E-B89D-DEE5CF5D1E60}" dt="2025-02-01T01:47:01.850" v="852" actId="313"/>
          <pc:sldLayoutMkLst>
            <pc:docMk/>
            <pc:sldMasterMk cId="0" sldId="2147483648"/>
            <pc:sldLayoutMk cId="0" sldId="2147483650"/>
          </pc:sldLayoutMkLst>
        </pc:sldLayoutChg>
        <pc:sldLayoutChg chg="modSp">
          <pc:chgData name="Alfred Asterjadhi" userId="39de57b9-85c0-4fd1-aaac-8ca2b6560ad0" providerId="ADAL" clId="{725E7BBE-1CAB-400E-B89D-DEE5CF5D1E60}" dt="2025-02-01T01:47:02.619" v="853" actId="313"/>
          <pc:sldLayoutMkLst>
            <pc:docMk/>
            <pc:sldMasterMk cId="0" sldId="2147483648"/>
            <pc:sldLayoutMk cId="0" sldId="2147483651"/>
          </pc:sldLayoutMkLst>
        </pc:sldLayoutChg>
        <pc:sldLayoutChg chg="modSp">
          <pc:chgData name="Alfred Asterjadhi" userId="39de57b9-85c0-4fd1-aaac-8ca2b6560ad0" providerId="ADAL" clId="{725E7BBE-1CAB-400E-B89D-DEE5CF5D1E60}" dt="2025-02-01T01:47:03.269" v="854" actId="313"/>
          <pc:sldLayoutMkLst>
            <pc:docMk/>
            <pc:sldMasterMk cId="0" sldId="2147483648"/>
            <pc:sldLayoutMk cId="0" sldId="2147483652"/>
          </pc:sldLayoutMkLst>
        </pc:sldLayoutChg>
        <pc:sldLayoutChg chg="modSp">
          <pc:chgData name="Alfred Asterjadhi" userId="39de57b9-85c0-4fd1-aaac-8ca2b6560ad0" providerId="ADAL" clId="{725E7BBE-1CAB-400E-B89D-DEE5CF5D1E60}" dt="2025-02-01T01:47:03.995" v="855" actId="313"/>
          <pc:sldLayoutMkLst>
            <pc:docMk/>
            <pc:sldMasterMk cId="0" sldId="2147483648"/>
            <pc:sldLayoutMk cId="0" sldId="2147483654"/>
          </pc:sldLayoutMkLst>
        </pc:sldLayoutChg>
        <pc:sldLayoutChg chg="modSp">
          <pc:chgData name="Alfred Asterjadhi" userId="39de57b9-85c0-4fd1-aaac-8ca2b6560ad0" providerId="ADAL" clId="{725E7BBE-1CAB-400E-B89D-DEE5CF5D1E60}" dt="2025-02-01T01:47:04.738" v="856" actId="313"/>
          <pc:sldLayoutMkLst>
            <pc:docMk/>
            <pc:sldMasterMk cId="0" sldId="2147483648"/>
            <pc:sldLayoutMk cId="0" sldId="2147483655"/>
          </pc:sldLayoutMkLst>
        </pc:sldLayoutChg>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7T00:20:27.490" v="16383" actId="207"/>
      <pc:docMkLst>
        <pc:docMk/>
      </pc:docMkLst>
      <pc:sldChg chg="modSp mod">
        <pc:chgData name="Alfred Asterjadhi" userId="39de57b9-85c0-4fd1-aaac-8ca2b6560ad0" providerId="ADAL" clId="{20C04A7C-C7CF-4EAA-88F9-CE4E5F5C1CFC}" dt="2025-01-06T15:45:36.687" v="1341" actId="20577"/>
        <pc:sldMkLst>
          <pc:docMk/>
          <pc:sldMk cId="0" sldId="256"/>
        </pc:sldMkLst>
      </pc:sldChg>
      <pc:sldChg chg="modSp mod">
        <pc:chgData name="Alfred Asterjadhi" userId="39de57b9-85c0-4fd1-aaac-8ca2b6560ad0" providerId="ADAL" clId="{20C04A7C-C7CF-4EAA-88F9-CE4E5F5C1CFC}" dt="2025-01-12T23:42:30.492" v="6249" actId="20577"/>
        <pc:sldMkLst>
          <pc:docMk/>
          <pc:sldMk cId="0" sldId="257"/>
        </pc:sldMkLst>
      </pc:sldChg>
      <pc:sldChg chg="modSp mod">
        <pc:chgData name="Alfred Asterjadhi" userId="39de57b9-85c0-4fd1-aaac-8ca2b6560ad0" providerId="ADAL" clId="{20C04A7C-C7CF-4EAA-88F9-CE4E5F5C1CFC}" dt="2025-01-06T15:44:53.361" v="1263" actId="313"/>
        <pc:sldMkLst>
          <pc:docMk/>
          <pc:sldMk cId="3254182675" sldId="258"/>
        </pc:sldMkLst>
      </pc:sldChg>
      <pc:sldChg chg="modSp mod">
        <pc:chgData name="Alfred Asterjadhi" userId="39de57b9-85c0-4fd1-aaac-8ca2b6560ad0" providerId="ADAL" clId="{20C04A7C-C7CF-4EAA-88F9-CE4E5F5C1CFC}" dt="2025-01-06T15:44:54.312" v="1265" actId="313"/>
        <pc:sldMkLst>
          <pc:docMk/>
          <pc:sldMk cId="3136880362" sldId="260"/>
        </pc:sldMkLst>
      </pc:sldChg>
      <pc:sldChg chg="modSp mod">
        <pc:chgData name="Alfred Asterjadhi" userId="39de57b9-85c0-4fd1-aaac-8ca2b6560ad0" providerId="ADAL" clId="{20C04A7C-C7CF-4EAA-88F9-CE4E5F5C1CFC}" dt="2025-01-06T15:44:55.177" v="1267" actId="313"/>
        <pc:sldMkLst>
          <pc:docMk/>
          <pc:sldMk cId="1676196551" sldId="261"/>
        </pc:sldMkLst>
      </pc:sldChg>
      <pc:sldChg chg="modSp mod">
        <pc:chgData name="Alfred Asterjadhi" userId="39de57b9-85c0-4fd1-aaac-8ca2b6560ad0" providerId="ADAL" clId="{20C04A7C-C7CF-4EAA-88F9-CE4E5F5C1CFC}" dt="2025-01-06T15:44:55.639" v="1268" actId="313"/>
        <pc:sldMkLst>
          <pc:docMk/>
          <pc:sldMk cId="2927177891" sldId="263"/>
        </pc:sldMkLst>
      </pc:sldChg>
      <pc:sldChg chg="modSp mod">
        <pc:chgData name="Alfred Asterjadhi" userId="39de57b9-85c0-4fd1-aaac-8ca2b6560ad0" providerId="ADAL" clId="{20C04A7C-C7CF-4EAA-88F9-CE4E5F5C1CFC}" dt="2025-01-06T15:44:56.039" v="1269" actId="313"/>
        <pc:sldMkLst>
          <pc:docMk/>
          <pc:sldMk cId="4277600907" sldId="264"/>
        </pc:sldMkLst>
      </pc:sldChg>
      <pc:sldChg chg="modSp mod">
        <pc:chgData name="Alfred Asterjadhi" userId="39de57b9-85c0-4fd1-aaac-8ca2b6560ad0" providerId="ADAL" clId="{20C04A7C-C7CF-4EAA-88F9-CE4E5F5C1CFC}" dt="2025-01-06T15:44:56.240" v="1270" actId="313"/>
        <pc:sldMkLst>
          <pc:docMk/>
          <pc:sldMk cId="2436815634" sldId="265"/>
        </pc:sldMkLst>
      </pc:sldChg>
      <pc:sldChg chg="modSp mod">
        <pc:chgData name="Alfred Asterjadhi" userId="39de57b9-85c0-4fd1-aaac-8ca2b6560ad0" providerId="ADAL" clId="{20C04A7C-C7CF-4EAA-88F9-CE4E5F5C1CFC}" dt="2025-01-06T15:44:56.389" v="1271" actId="313"/>
        <pc:sldMkLst>
          <pc:docMk/>
          <pc:sldMk cId="2400177835" sldId="266"/>
        </pc:sldMkLst>
      </pc:sldChg>
      <pc:sldChg chg="modSp mod">
        <pc:chgData name="Alfred Asterjadhi" userId="39de57b9-85c0-4fd1-aaac-8ca2b6560ad0" providerId="ADAL" clId="{20C04A7C-C7CF-4EAA-88F9-CE4E5F5C1CFC}" dt="2025-01-06T15:44:57.409" v="1276" actId="313"/>
        <pc:sldMkLst>
          <pc:docMk/>
          <pc:sldMk cId="132832093" sldId="267"/>
        </pc:sldMkLst>
      </pc:sldChg>
      <pc:sldChg chg="modSp mod">
        <pc:chgData name="Alfred Asterjadhi" userId="39de57b9-85c0-4fd1-aaac-8ca2b6560ad0" providerId="ADAL" clId="{20C04A7C-C7CF-4EAA-88F9-CE4E5F5C1CFC}" dt="2025-01-12T09:13:57.960" v="5915" actId="20577"/>
        <pc:sldMkLst>
          <pc:docMk/>
          <pc:sldMk cId="3976818858" sldId="269"/>
        </pc:sldMkLst>
      </pc:sldChg>
      <pc:sldChg chg="modSp mod">
        <pc:chgData name="Alfred Asterjadhi" userId="39de57b9-85c0-4fd1-aaac-8ca2b6560ad0" providerId="ADAL" clId="{20C04A7C-C7CF-4EAA-88F9-CE4E5F5C1CFC}" dt="2025-01-06T15:44:56.563" v="1272" actId="313"/>
        <pc:sldMkLst>
          <pc:docMk/>
          <pc:sldMk cId="3387863760" sldId="270"/>
        </pc:sldMkLst>
      </pc:sldChg>
      <pc:sldChg chg="modSp mod">
        <pc:chgData name="Alfred Asterjadhi" userId="39de57b9-85c0-4fd1-aaac-8ca2b6560ad0" providerId="ADAL" clId="{20C04A7C-C7CF-4EAA-88F9-CE4E5F5C1CFC}" dt="2025-01-06T15:44:57.615" v="1277" actId="313"/>
        <pc:sldMkLst>
          <pc:docMk/>
          <pc:sldMk cId="2243228416" sldId="299"/>
        </pc:sldMkLst>
      </pc:sldChg>
      <pc:sldChg chg="modSp mod">
        <pc:chgData name="Alfred Asterjadhi" userId="39de57b9-85c0-4fd1-aaac-8ca2b6560ad0" providerId="ADAL" clId="{20C04A7C-C7CF-4EAA-88F9-CE4E5F5C1CFC}" dt="2025-01-06T15:45:09.481" v="1330" actId="313"/>
        <pc:sldMkLst>
          <pc:docMk/>
          <pc:sldMk cId="1677969607" sldId="323"/>
        </pc:sldMkLst>
      </pc:sldChg>
      <pc:sldChg chg="modSp mod">
        <pc:chgData name="Alfred Asterjadhi" userId="39de57b9-85c0-4fd1-aaac-8ca2b6560ad0" providerId="ADAL" clId="{20C04A7C-C7CF-4EAA-88F9-CE4E5F5C1CFC}" dt="2025-01-06T15:44:54.799" v="1266" actId="313"/>
        <pc:sldMkLst>
          <pc:docMk/>
          <pc:sldMk cId="1908471061" sldId="328"/>
        </pc:sldMkLst>
      </pc:sldChg>
      <pc:sldChg chg="modSp mod">
        <pc:chgData name="Alfred Asterjadhi" userId="39de57b9-85c0-4fd1-aaac-8ca2b6560ad0" providerId="ADAL" clId="{20C04A7C-C7CF-4EAA-88F9-CE4E5F5C1CFC}" dt="2025-01-06T15:44:56.699" v="1273" actId="313"/>
        <pc:sldMkLst>
          <pc:docMk/>
          <pc:sldMk cId="15571502" sldId="330"/>
        </pc:sldMkLst>
      </pc:sldChg>
      <pc:sldChg chg="modSp mod">
        <pc:chgData name="Alfred Asterjadhi" userId="39de57b9-85c0-4fd1-aaac-8ca2b6560ad0" providerId="ADAL" clId="{20C04A7C-C7CF-4EAA-88F9-CE4E5F5C1CFC}" dt="2025-01-06T15:44:57.039" v="1274" actId="313"/>
        <pc:sldMkLst>
          <pc:docMk/>
          <pc:sldMk cId="3200711991" sldId="331"/>
        </pc:sldMkLst>
      </pc:sldChg>
      <pc:sldChg chg="modSp mod">
        <pc:chgData name="Alfred Asterjadhi" userId="39de57b9-85c0-4fd1-aaac-8ca2b6560ad0" providerId="ADAL" clId="{20C04A7C-C7CF-4EAA-88F9-CE4E5F5C1CFC}" dt="2025-01-06T15:44:57.226" v="1275" actId="313"/>
        <pc:sldMkLst>
          <pc:docMk/>
          <pc:sldMk cId="2409609221" sldId="332"/>
        </pc:sldMkLst>
      </pc:sldChg>
      <pc:sldChg chg="modSp mod">
        <pc:chgData name="Alfred Asterjadhi" userId="39de57b9-85c0-4fd1-aaac-8ca2b6560ad0" providerId="ADAL" clId="{20C04A7C-C7CF-4EAA-88F9-CE4E5F5C1CFC}" dt="2025-01-06T15:44:52.704" v="1262" actId="313"/>
        <pc:sldMkLst>
          <pc:docMk/>
          <pc:sldMk cId="3843208451" sldId="333"/>
        </pc:sldMkLst>
      </pc:sldChg>
      <pc:sldChg chg="modSp mod">
        <pc:chgData name="Alfred Asterjadhi" userId="39de57b9-85c0-4fd1-aaac-8ca2b6560ad0" providerId="ADAL" clId="{20C04A7C-C7CF-4EAA-88F9-CE4E5F5C1CFC}" dt="2025-01-06T15:44:53.872" v="1264" actId="313"/>
        <pc:sldMkLst>
          <pc:docMk/>
          <pc:sldMk cId="3977221359" sldId="340"/>
        </pc:sldMkLst>
      </pc:sldChg>
      <pc:sldChg chg="modSp mod">
        <pc:chgData name="Alfred Asterjadhi" userId="39de57b9-85c0-4fd1-aaac-8ca2b6560ad0" providerId="ADAL" clId="{20C04A7C-C7CF-4EAA-88F9-CE4E5F5C1CFC}" dt="2025-01-16T07:06:44.449" v="16295" actId="20577"/>
        <pc:sldMkLst>
          <pc:docMk/>
          <pc:sldMk cId="3930036297" sldId="356"/>
        </pc:sldMkLst>
      </pc:sldChg>
      <pc:sldChg chg="addSp delSp modSp mod chgLayout">
        <pc:chgData name="Alfred Asterjadhi" userId="39de57b9-85c0-4fd1-aaac-8ca2b6560ad0" providerId="ADAL" clId="{20C04A7C-C7CF-4EAA-88F9-CE4E5F5C1CFC}" dt="2025-01-16T08:30:07.504" v="16366" actId="13926"/>
        <pc:sldMkLst>
          <pc:docMk/>
          <pc:sldMk cId="3576977642" sldId="362"/>
        </pc:sldMkLst>
      </pc:sldChg>
      <pc:sldChg chg="addSp delSp modSp mod chgLayout">
        <pc:chgData name="Alfred Asterjadhi" userId="39de57b9-85c0-4fd1-aaac-8ca2b6560ad0" providerId="ADAL" clId="{20C04A7C-C7CF-4EAA-88F9-CE4E5F5C1CFC}" dt="2025-01-16T08:32:04.811" v="16373" actId="207"/>
        <pc:sldMkLst>
          <pc:docMk/>
          <pc:sldMk cId="3140364693" sldId="997"/>
        </pc:sldMkLst>
      </pc:sldChg>
      <pc:sldChg chg="modSp mod">
        <pc:chgData name="Alfred Asterjadhi" userId="39de57b9-85c0-4fd1-aaac-8ca2b6560ad0" providerId="ADAL" clId="{20C04A7C-C7CF-4EAA-88F9-CE4E5F5C1CFC}" dt="2025-01-13T01:54:05.180" v="8406" actId="13926"/>
        <pc:sldMkLst>
          <pc:docMk/>
          <pc:sldMk cId="3233208257" sldId="1006"/>
        </pc:sldMkLst>
      </pc:sldChg>
      <pc:sldChg chg="modSp mod">
        <pc:chgData name="Alfred Asterjadhi" userId="39de57b9-85c0-4fd1-aaac-8ca2b6560ad0" providerId="ADAL" clId="{20C04A7C-C7CF-4EAA-88F9-CE4E5F5C1CFC}" dt="2025-01-13T01:23:23.100" v="8137" actId="207"/>
        <pc:sldMkLst>
          <pc:docMk/>
          <pc:sldMk cId="4200130042" sldId="1023"/>
        </pc:sldMkLst>
      </pc:sldChg>
      <pc:sldChg chg="modSp mod">
        <pc:chgData name="Alfred Asterjadhi" userId="39de57b9-85c0-4fd1-aaac-8ca2b6560ad0" providerId="ADAL" clId="{20C04A7C-C7CF-4EAA-88F9-CE4E5F5C1CFC}" dt="2025-01-13T01:43:13.216" v="8217" actId="13926"/>
        <pc:sldMkLst>
          <pc:docMk/>
          <pc:sldMk cId="793576429" sldId="1024"/>
        </pc:sldMkLst>
      </pc:sldChg>
      <pc:sldChg chg="addSp delSp modSp mod chgLayout">
        <pc:chgData name="Alfred Asterjadhi" userId="39de57b9-85c0-4fd1-aaac-8ca2b6560ad0" providerId="ADAL" clId="{20C04A7C-C7CF-4EAA-88F9-CE4E5F5C1CFC}" dt="2025-01-13T02:56:22.947" v="8679" actId="207"/>
        <pc:sldMkLst>
          <pc:docMk/>
          <pc:sldMk cId="3287547131" sldId="1028"/>
        </pc:sldMkLst>
      </pc:sldChg>
      <pc:sldChg chg="addSp delSp modSp mod chgLayout">
        <pc:chgData name="Alfred Asterjadhi" userId="39de57b9-85c0-4fd1-aaac-8ca2b6560ad0" providerId="ADAL" clId="{20C04A7C-C7CF-4EAA-88F9-CE4E5F5C1CFC}" dt="2025-01-16T08:32:16.068" v="16377" actId="20577"/>
        <pc:sldMkLst>
          <pc:docMk/>
          <pc:sldMk cId="1865298196" sldId="1034"/>
        </pc:sldMkLst>
      </pc:sldChg>
      <pc:sldChg chg="modSp del mod">
        <pc:chgData name="Alfred Asterjadhi" userId="39de57b9-85c0-4fd1-aaac-8ca2b6560ad0" providerId="ADAL" clId="{20C04A7C-C7CF-4EAA-88F9-CE4E5F5C1CFC}" dt="2024-12-06T21:35:23.346" v="506" actId="47"/>
        <pc:sldMkLst>
          <pc:docMk/>
          <pc:sldMk cId="2943567508" sldId="1137"/>
        </pc:sldMkLst>
      </pc:sldChg>
      <pc:sldChg chg="modSp mod">
        <pc:chgData name="Alfred Asterjadhi" userId="39de57b9-85c0-4fd1-aaac-8ca2b6560ad0" providerId="ADAL" clId="{20C04A7C-C7CF-4EAA-88F9-CE4E5F5C1CFC}" dt="2025-01-15T07:30:29.767" v="13810" actId="207"/>
        <pc:sldMkLst>
          <pc:docMk/>
          <pc:sldMk cId="3486068256" sldId="1167"/>
        </pc:sldMkLst>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ldChg>
      <pc:sldChg chg="modSp del mod">
        <pc:chgData name="Alfred Asterjadhi" userId="39de57b9-85c0-4fd1-aaac-8ca2b6560ad0" providerId="ADAL" clId="{20C04A7C-C7CF-4EAA-88F9-CE4E5F5C1CFC}" dt="2024-12-06T21:35:12.735" v="496" actId="47"/>
        <pc:sldMkLst>
          <pc:docMk/>
          <pc:sldMk cId="3809017515" sldId="1272"/>
        </pc:sldMkLst>
      </pc:sldChg>
      <pc:sldChg chg="modSp del mod">
        <pc:chgData name="Alfred Asterjadhi" userId="39de57b9-85c0-4fd1-aaac-8ca2b6560ad0" providerId="ADAL" clId="{20C04A7C-C7CF-4EAA-88F9-CE4E5F5C1CFC}" dt="2024-12-06T21:35:13.983" v="497" actId="47"/>
        <pc:sldMkLst>
          <pc:docMk/>
          <pc:sldMk cId="1256207422" sldId="1273"/>
        </pc:sldMkLst>
      </pc:sldChg>
      <pc:sldChg chg="modSp del mod">
        <pc:chgData name="Alfred Asterjadhi" userId="39de57b9-85c0-4fd1-aaac-8ca2b6560ad0" providerId="ADAL" clId="{20C04A7C-C7CF-4EAA-88F9-CE4E5F5C1CFC}" dt="2024-12-06T21:35:19.638" v="502" actId="47"/>
        <pc:sldMkLst>
          <pc:docMk/>
          <pc:sldMk cId="3576094034" sldId="1274"/>
        </pc:sldMkLst>
      </pc:sldChg>
      <pc:sldChg chg="modSp del mod">
        <pc:chgData name="Alfred Asterjadhi" userId="39de57b9-85c0-4fd1-aaac-8ca2b6560ad0" providerId="ADAL" clId="{20C04A7C-C7CF-4EAA-88F9-CE4E5F5C1CFC}" dt="2024-12-06T21:35:18.640" v="501" actId="47"/>
        <pc:sldMkLst>
          <pc:docMk/>
          <pc:sldMk cId="1930027812" sldId="1275"/>
        </pc:sldMkLst>
      </pc:sldChg>
      <pc:sldChg chg="modSp del mod">
        <pc:chgData name="Alfred Asterjadhi" userId="39de57b9-85c0-4fd1-aaac-8ca2b6560ad0" providerId="ADAL" clId="{20C04A7C-C7CF-4EAA-88F9-CE4E5F5C1CFC}" dt="2024-12-06T21:35:17.360" v="500" actId="47"/>
        <pc:sldMkLst>
          <pc:docMk/>
          <pc:sldMk cId="2672561226" sldId="1276"/>
        </pc:sldMkLst>
      </pc:sldChg>
      <pc:sldChg chg="modSp del mod">
        <pc:chgData name="Alfred Asterjadhi" userId="39de57b9-85c0-4fd1-aaac-8ca2b6560ad0" providerId="ADAL" clId="{20C04A7C-C7CF-4EAA-88F9-CE4E5F5C1CFC}" dt="2024-12-06T21:35:16.065" v="499" actId="47"/>
        <pc:sldMkLst>
          <pc:docMk/>
          <pc:sldMk cId="1246262870" sldId="1277"/>
        </pc:sldMkLst>
      </pc:sldChg>
      <pc:sldChg chg="modSp del mod">
        <pc:chgData name="Alfred Asterjadhi" userId="39de57b9-85c0-4fd1-aaac-8ca2b6560ad0" providerId="ADAL" clId="{20C04A7C-C7CF-4EAA-88F9-CE4E5F5C1CFC}" dt="2024-12-06T21:35:15.030" v="498" actId="47"/>
        <pc:sldMkLst>
          <pc:docMk/>
          <pc:sldMk cId="2455484467" sldId="1278"/>
        </pc:sldMkLst>
      </pc:sldChg>
      <pc:sldChg chg="modSp del mod">
        <pc:chgData name="Alfred Asterjadhi" userId="39de57b9-85c0-4fd1-aaac-8ca2b6560ad0" providerId="ADAL" clId="{20C04A7C-C7CF-4EAA-88F9-CE4E5F5C1CFC}" dt="2024-12-06T21:35:20.528" v="503" actId="47"/>
        <pc:sldMkLst>
          <pc:docMk/>
          <pc:sldMk cId="3685291219" sldId="1279"/>
        </pc:sldMkLst>
      </pc:sldChg>
      <pc:sldChg chg="modSp del mod">
        <pc:chgData name="Alfred Asterjadhi" userId="39de57b9-85c0-4fd1-aaac-8ca2b6560ad0" providerId="ADAL" clId="{20C04A7C-C7CF-4EAA-88F9-CE4E5F5C1CFC}" dt="2024-12-06T21:35:21.557" v="504" actId="47"/>
        <pc:sldMkLst>
          <pc:docMk/>
          <pc:sldMk cId="536130981" sldId="1280"/>
        </pc:sldMkLst>
      </pc:sldChg>
      <pc:sldChg chg="modSp del mod">
        <pc:chgData name="Alfred Asterjadhi" userId="39de57b9-85c0-4fd1-aaac-8ca2b6560ad0" providerId="ADAL" clId="{20C04A7C-C7CF-4EAA-88F9-CE4E5F5C1CFC}" dt="2024-12-06T21:36:19.474" v="529" actId="47"/>
        <pc:sldMkLst>
          <pc:docMk/>
          <pc:sldMk cId="2299619968" sldId="1281"/>
        </pc:sldMkLst>
      </pc:sldChg>
      <pc:sldChg chg="modSp del mod">
        <pc:chgData name="Alfred Asterjadhi" userId="39de57b9-85c0-4fd1-aaac-8ca2b6560ad0" providerId="ADAL" clId="{20C04A7C-C7CF-4EAA-88F9-CE4E5F5C1CFC}" dt="2024-12-06T21:36:24.429" v="532" actId="47"/>
        <pc:sldMkLst>
          <pc:docMk/>
          <pc:sldMk cId="1237462592" sldId="1282"/>
        </pc:sldMkLst>
      </pc:sldChg>
      <pc:sldChg chg="addSp modSp mod">
        <pc:chgData name="Alfred Asterjadhi" userId="39de57b9-85c0-4fd1-aaac-8ca2b6560ad0" providerId="ADAL" clId="{20C04A7C-C7CF-4EAA-88F9-CE4E5F5C1CFC}" dt="2025-01-13T19:44:10.717" v="9787" actId="20577"/>
        <pc:sldMkLst>
          <pc:docMk/>
          <pc:sldMk cId="2189037386" sldId="1283"/>
        </pc:sldMkLst>
      </pc:sldChg>
      <pc:sldChg chg="modSp del mod">
        <pc:chgData name="Alfred Asterjadhi" userId="39de57b9-85c0-4fd1-aaac-8ca2b6560ad0" providerId="ADAL" clId="{20C04A7C-C7CF-4EAA-88F9-CE4E5F5C1CFC}" dt="2024-12-06T21:47:52.031" v="981" actId="47"/>
        <pc:sldMkLst>
          <pc:docMk/>
          <pc:sldMk cId="2540908627" sldId="1284"/>
        </pc:sldMkLst>
      </pc:sldChg>
      <pc:sldChg chg="modSp del mod">
        <pc:chgData name="Alfred Asterjadhi" userId="39de57b9-85c0-4fd1-aaac-8ca2b6560ad0" providerId="ADAL" clId="{20C04A7C-C7CF-4EAA-88F9-CE4E5F5C1CFC}" dt="2024-12-06T21:47:58.593" v="986" actId="47"/>
        <pc:sldMkLst>
          <pc:docMk/>
          <pc:sldMk cId="710190022" sldId="1285"/>
        </pc:sldMkLst>
      </pc:sldChg>
      <pc:sldChg chg="modSp del mod">
        <pc:chgData name="Alfred Asterjadhi" userId="39de57b9-85c0-4fd1-aaac-8ca2b6560ad0" providerId="ADAL" clId="{20C04A7C-C7CF-4EAA-88F9-CE4E5F5C1CFC}" dt="2024-12-06T21:48:00.354" v="988" actId="47"/>
        <pc:sldMkLst>
          <pc:docMk/>
          <pc:sldMk cId="115243900" sldId="1286"/>
        </pc:sldMkLst>
      </pc:sldChg>
      <pc:sldChg chg="modSp del mod">
        <pc:chgData name="Alfred Asterjadhi" userId="39de57b9-85c0-4fd1-aaac-8ca2b6560ad0" providerId="ADAL" clId="{20C04A7C-C7CF-4EAA-88F9-CE4E5F5C1CFC}" dt="2024-12-06T21:48:05.903" v="993" actId="47"/>
        <pc:sldMkLst>
          <pc:docMk/>
          <pc:sldMk cId="1748710395" sldId="1287"/>
        </pc:sldMkLst>
      </pc:sldChg>
      <pc:sldChg chg="modSp del mod">
        <pc:chgData name="Alfred Asterjadhi" userId="39de57b9-85c0-4fd1-aaac-8ca2b6560ad0" providerId="ADAL" clId="{20C04A7C-C7CF-4EAA-88F9-CE4E5F5C1CFC}" dt="2024-12-06T21:48:08.730" v="995" actId="47"/>
        <pc:sldMkLst>
          <pc:docMk/>
          <pc:sldMk cId="3538497980" sldId="1288"/>
        </pc:sldMkLst>
      </pc:sldChg>
      <pc:sldChg chg="modSp del mod">
        <pc:chgData name="Alfred Asterjadhi" userId="39de57b9-85c0-4fd1-aaac-8ca2b6560ad0" providerId="ADAL" clId="{20C04A7C-C7CF-4EAA-88F9-CE4E5F5C1CFC}" dt="2024-12-06T21:48:13.887" v="1000" actId="47"/>
        <pc:sldMkLst>
          <pc:docMk/>
          <pc:sldMk cId="1518454104" sldId="1289"/>
        </pc:sldMkLst>
      </pc:sldChg>
      <pc:sldChg chg="modSp del mod">
        <pc:chgData name="Alfred Asterjadhi" userId="39de57b9-85c0-4fd1-aaac-8ca2b6560ad0" providerId="ADAL" clId="{20C04A7C-C7CF-4EAA-88F9-CE4E5F5C1CFC}" dt="2024-12-06T21:48:18.429" v="1002" actId="47"/>
        <pc:sldMkLst>
          <pc:docMk/>
          <pc:sldMk cId="3108884223" sldId="1290"/>
        </pc:sldMkLst>
      </pc:sldChg>
      <pc:sldChg chg="modSp del mod">
        <pc:chgData name="Alfred Asterjadhi" userId="39de57b9-85c0-4fd1-aaac-8ca2b6560ad0" providerId="ADAL" clId="{20C04A7C-C7CF-4EAA-88F9-CE4E5F5C1CFC}" dt="2024-12-06T21:48:26.355" v="1009" actId="47"/>
        <pc:sldMkLst>
          <pc:docMk/>
          <pc:sldMk cId="2034965301" sldId="1292"/>
        </pc:sldMkLst>
      </pc:sldChg>
      <pc:sldChg chg="modSp del mod">
        <pc:chgData name="Alfred Asterjadhi" userId="39de57b9-85c0-4fd1-aaac-8ca2b6560ad0" providerId="ADAL" clId="{20C04A7C-C7CF-4EAA-88F9-CE4E5F5C1CFC}" dt="2024-12-06T21:48:32.596" v="1014" actId="47"/>
        <pc:sldMkLst>
          <pc:docMk/>
          <pc:sldMk cId="3208411967" sldId="1293"/>
        </pc:sldMkLst>
      </pc:sldChg>
      <pc:sldChg chg="modSp del mod">
        <pc:chgData name="Alfred Asterjadhi" userId="39de57b9-85c0-4fd1-aaac-8ca2b6560ad0" providerId="ADAL" clId="{20C04A7C-C7CF-4EAA-88F9-CE4E5F5C1CFC}" dt="2024-12-06T21:48:35.729" v="1017" actId="47"/>
        <pc:sldMkLst>
          <pc:docMk/>
          <pc:sldMk cId="2866206975" sldId="1294"/>
        </pc:sldMkLst>
      </pc:sldChg>
      <pc:sldChg chg="modSp del mod">
        <pc:chgData name="Alfred Asterjadhi" userId="39de57b9-85c0-4fd1-aaac-8ca2b6560ad0" providerId="ADAL" clId="{20C04A7C-C7CF-4EAA-88F9-CE4E5F5C1CFC}" dt="2024-12-06T21:48:40.676" v="1022" actId="47"/>
        <pc:sldMkLst>
          <pc:docMk/>
          <pc:sldMk cId="2384632981" sldId="1295"/>
        </pc:sldMkLst>
      </pc:sldChg>
      <pc:sldChg chg="modSp del mod">
        <pc:chgData name="Alfred Asterjadhi" userId="39de57b9-85c0-4fd1-aaac-8ca2b6560ad0" providerId="ADAL" clId="{20C04A7C-C7CF-4EAA-88F9-CE4E5F5C1CFC}" dt="2024-12-06T21:48:45.036" v="1026" actId="47"/>
        <pc:sldMkLst>
          <pc:docMk/>
          <pc:sldMk cId="3622002728" sldId="1296"/>
        </pc:sldMkLst>
      </pc:sldChg>
      <pc:sldChg chg="modSp del mod">
        <pc:chgData name="Alfred Asterjadhi" userId="39de57b9-85c0-4fd1-aaac-8ca2b6560ad0" providerId="ADAL" clId="{20C04A7C-C7CF-4EAA-88F9-CE4E5F5C1CFC}" dt="2024-12-06T21:36:20.511" v="530" actId="47"/>
        <pc:sldMkLst>
          <pc:docMk/>
          <pc:sldMk cId="1846915639" sldId="1307"/>
        </pc:sldMkLst>
      </pc:sldChg>
      <pc:sldChg chg="modSp del mod">
        <pc:chgData name="Alfred Asterjadhi" userId="39de57b9-85c0-4fd1-aaac-8ca2b6560ad0" providerId="ADAL" clId="{20C04A7C-C7CF-4EAA-88F9-CE4E5F5C1CFC}" dt="2024-12-06T21:36:22.919" v="531" actId="47"/>
        <pc:sldMkLst>
          <pc:docMk/>
          <pc:sldMk cId="2412982780" sldId="1309"/>
        </pc:sldMkLst>
      </pc:sldChg>
      <pc:sldChg chg="modSp del mod">
        <pc:chgData name="Alfred Asterjadhi" userId="39de57b9-85c0-4fd1-aaac-8ca2b6560ad0" providerId="ADAL" clId="{20C04A7C-C7CF-4EAA-88F9-CE4E5F5C1CFC}" dt="2024-12-06T21:47:54.030" v="982" actId="47"/>
        <pc:sldMkLst>
          <pc:docMk/>
          <pc:sldMk cId="2439274614" sldId="1310"/>
        </pc:sldMkLst>
      </pc:sldChg>
      <pc:sldChg chg="modSp del mod">
        <pc:chgData name="Alfred Asterjadhi" userId="39de57b9-85c0-4fd1-aaac-8ca2b6560ad0" providerId="ADAL" clId="{20C04A7C-C7CF-4EAA-88F9-CE4E5F5C1CFC}" dt="2024-12-06T21:47:55.364" v="983" actId="47"/>
        <pc:sldMkLst>
          <pc:docMk/>
          <pc:sldMk cId="2069152933" sldId="1311"/>
        </pc:sldMkLst>
      </pc:sldChg>
      <pc:sldChg chg="addSp delSp modSp mod chgLayout">
        <pc:chgData name="Alfred Asterjadhi" userId="39de57b9-85c0-4fd1-aaac-8ca2b6560ad0" providerId="ADAL" clId="{20C04A7C-C7CF-4EAA-88F9-CE4E5F5C1CFC}" dt="2025-01-13T12:27:06.061" v="8958" actId="207"/>
        <pc:sldMkLst>
          <pc:docMk/>
          <pc:sldMk cId="4231591922" sldId="1312"/>
        </pc:sldMkLst>
      </pc:sldChg>
      <pc:sldChg chg="modSp del mod">
        <pc:chgData name="Alfred Asterjadhi" userId="39de57b9-85c0-4fd1-aaac-8ca2b6560ad0" providerId="ADAL" clId="{20C04A7C-C7CF-4EAA-88F9-CE4E5F5C1CFC}" dt="2024-12-06T21:47:59.386" v="987" actId="47"/>
        <pc:sldMkLst>
          <pc:docMk/>
          <pc:sldMk cId="2879250025" sldId="1314"/>
        </pc:sldMkLst>
      </pc:sldChg>
      <pc:sldChg chg="modSp del mod">
        <pc:chgData name="Alfred Asterjadhi" userId="39de57b9-85c0-4fd1-aaac-8ca2b6560ad0" providerId="ADAL" clId="{20C04A7C-C7CF-4EAA-88F9-CE4E5F5C1CFC}" dt="2024-12-06T21:48:07.136" v="994" actId="47"/>
        <pc:sldMkLst>
          <pc:docMk/>
          <pc:sldMk cId="2224735559" sldId="1315"/>
        </pc:sldMkLst>
      </pc:sldChg>
      <pc:sldChg chg="modSp del mod">
        <pc:chgData name="Alfred Asterjadhi" userId="39de57b9-85c0-4fd1-aaac-8ca2b6560ad0" providerId="ADAL" clId="{20C04A7C-C7CF-4EAA-88F9-CE4E5F5C1CFC}" dt="2024-12-06T21:48:15.043" v="1001" actId="47"/>
        <pc:sldMkLst>
          <pc:docMk/>
          <pc:sldMk cId="1984926669" sldId="1316"/>
        </pc:sldMkLst>
      </pc:sldChg>
      <pc:sldChg chg="modSp del mod">
        <pc:chgData name="Alfred Asterjadhi" userId="39de57b9-85c0-4fd1-aaac-8ca2b6560ad0" providerId="ADAL" clId="{20C04A7C-C7CF-4EAA-88F9-CE4E5F5C1CFC}" dt="2024-12-06T21:48:24.682" v="1008" actId="47"/>
        <pc:sldMkLst>
          <pc:docMk/>
          <pc:sldMk cId="354717815" sldId="1318"/>
        </pc:sldMkLst>
      </pc:sldChg>
      <pc:sldChg chg="modSp del mod">
        <pc:chgData name="Alfred Asterjadhi" userId="39de57b9-85c0-4fd1-aaac-8ca2b6560ad0" providerId="ADAL" clId="{20C04A7C-C7CF-4EAA-88F9-CE4E5F5C1CFC}" dt="2024-12-06T21:48:33.680" v="1015" actId="47"/>
        <pc:sldMkLst>
          <pc:docMk/>
          <pc:sldMk cId="2847894271" sldId="1323"/>
        </pc:sldMkLst>
      </pc:sldChg>
      <pc:sldChg chg="modSp del mod">
        <pc:chgData name="Alfred Asterjadhi" userId="39de57b9-85c0-4fd1-aaac-8ca2b6560ad0" providerId="ADAL" clId="{20C04A7C-C7CF-4EAA-88F9-CE4E5F5C1CFC}" dt="2024-12-06T21:48:43.730" v="1025" actId="47"/>
        <pc:sldMkLst>
          <pc:docMk/>
          <pc:sldMk cId="2542550161" sldId="1325"/>
        </pc:sldMkLst>
      </pc:sldChg>
      <pc:sldChg chg="modSp del mod">
        <pc:chgData name="Alfred Asterjadhi" userId="39de57b9-85c0-4fd1-aaac-8ca2b6560ad0" providerId="ADAL" clId="{20C04A7C-C7CF-4EAA-88F9-CE4E5F5C1CFC}" dt="2024-12-06T21:36:25.655" v="533" actId="47"/>
        <pc:sldMkLst>
          <pc:docMk/>
          <pc:sldMk cId="91893365" sldId="1327"/>
        </pc:sldMkLst>
      </pc:sldChg>
      <pc:sldChg chg="modSp del mod">
        <pc:chgData name="Alfred Asterjadhi" userId="39de57b9-85c0-4fd1-aaac-8ca2b6560ad0" providerId="ADAL" clId="{20C04A7C-C7CF-4EAA-88F9-CE4E5F5C1CFC}" dt="2024-12-06T21:36:26.687" v="534" actId="47"/>
        <pc:sldMkLst>
          <pc:docMk/>
          <pc:sldMk cId="3226150459" sldId="1328"/>
        </pc:sldMkLst>
      </pc:sldChg>
      <pc:sldChg chg="modSp del mod">
        <pc:chgData name="Alfred Asterjadhi" userId="39de57b9-85c0-4fd1-aaac-8ca2b6560ad0" providerId="ADAL" clId="{20C04A7C-C7CF-4EAA-88F9-CE4E5F5C1CFC}" dt="2024-12-06T21:48:03.554" v="991" actId="47"/>
        <pc:sldMkLst>
          <pc:docMk/>
          <pc:sldMk cId="2452861109" sldId="1331"/>
        </pc:sldMkLst>
      </pc:sldChg>
      <pc:sldChg chg="modSp del mod">
        <pc:chgData name="Alfred Asterjadhi" userId="39de57b9-85c0-4fd1-aaac-8ca2b6560ad0" providerId="ADAL" clId="{20C04A7C-C7CF-4EAA-88F9-CE4E5F5C1CFC}" dt="2024-12-06T21:48:04.711" v="992" actId="47"/>
        <pc:sldMkLst>
          <pc:docMk/>
          <pc:sldMk cId="1274163600" sldId="1332"/>
        </pc:sldMkLst>
      </pc:sldChg>
      <pc:sldChg chg="modSp del mod">
        <pc:chgData name="Alfred Asterjadhi" userId="39de57b9-85c0-4fd1-aaac-8ca2b6560ad0" providerId="ADAL" clId="{20C04A7C-C7CF-4EAA-88F9-CE4E5F5C1CFC}" dt="2024-12-06T21:48:09.937" v="996" actId="47"/>
        <pc:sldMkLst>
          <pc:docMk/>
          <pc:sldMk cId="3069160061" sldId="1333"/>
        </pc:sldMkLst>
      </pc:sldChg>
      <pc:sldChg chg="modSp del mod">
        <pc:chgData name="Alfred Asterjadhi" userId="39de57b9-85c0-4fd1-aaac-8ca2b6560ad0" providerId="ADAL" clId="{20C04A7C-C7CF-4EAA-88F9-CE4E5F5C1CFC}" dt="2024-12-06T21:48:10.680" v="997" actId="47"/>
        <pc:sldMkLst>
          <pc:docMk/>
          <pc:sldMk cId="3813521761" sldId="1334"/>
        </pc:sldMkLst>
      </pc:sldChg>
      <pc:sldChg chg="modSp del mod">
        <pc:chgData name="Alfred Asterjadhi" userId="39de57b9-85c0-4fd1-aaac-8ca2b6560ad0" providerId="ADAL" clId="{20C04A7C-C7CF-4EAA-88F9-CE4E5F5C1CFC}" dt="2024-12-06T21:48:19.665" v="1003" actId="47"/>
        <pc:sldMkLst>
          <pc:docMk/>
          <pc:sldMk cId="2253548072" sldId="1336"/>
        </pc:sldMkLst>
      </pc:sldChg>
      <pc:sldChg chg="modSp del mod">
        <pc:chgData name="Alfred Asterjadhi" userId="39de57b9-85c0-4fd1-aaac-8ca2b6560ad0" providerId="ADAL" clId="{20C04A7C-C7CF-4EAA-88F9-CE4E5F5C1CFC}" dt="2024-12-06T21:48:41.500" v="1023" actId="47"/>
        <pc:sldMkLst>
          <pc:docMk/>
          <pc:sldMk cId="605891869" sldId="1341"/>
        </pc:sldMkLst>
      </pc:sldChg>
      <pc:sldChg chg="modSp del mod">
        <pc:chgData name="Alfred Asterjadhi" userId="39de57b9-85c0-4fd1-aaac-8ca2b6560ad0" providerId="ADAL" clId="{20C04A7C-C7CF-4EAA-88F9-CE4E5F5C1CFC}" dt="2024-12-06T21:48:29.588" v="1012" actId="47"/>
        <pc:sldMkLst>
          <pc:docMk/>
          <pc:sldMk cId="3617121007" sldId="1342"/>
        </pc:sldMkLst>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ldChg>
      <pc:sldChg chg="modSp del mod">
        <pc:chgData name="Alfred Asterjadhi" userId="39de57b9-85c0-4fd1-aaac-8ca2b6560ad0" providerId="ADAL" clId="{20C04A7C-C7CF-4EAA-88F9-CE4E5F5C1CFC}" dt="2024-12-06T21:35:22.504" v="505" actId="47"/>
        <pc:sldMkLst>
          <pc:docMk/>
          <pc:sldMk cId="63952263" sldId="1346"/>
        </pc:sldMkLst>
      </pc:sldChg>
      <pc:sldChg chg="modSp del mod">
        <pc:chgData name="Alfred Asterjadhi" userId="39de57b9-85c0-4fd1-aaac-8ca2b6560ad0" providerId="ADAL" clId="{20C04A7C-C7CF-4EAA-88F9-CE4E5F5C1CFC}" dt="2024-12-06T21:35:50.975" v="526" actId="47"/>
        <pc:sldMkLst>
          <pc:docMk/>
          <pc:sldMk cId="767189135" sldId="1347"/>
        </pc:sldMkLst>
      </pc:sldChg>
      <pc:sldChg chg="modSp del mod">
        <pc:chgData name="Alfred Asterjadhi" userId="39de57b9-85c0-4fd1-aaac-8ca2b6560ad0" providerId="ADAL" clId="{20C04A7C-C7CF-4EAA-88F9-CE4E5F5C1CFC}" dt="2024-12-06T21:35:47.819" v="524" actId="47"/>
        <pc:sldMkLst>
          <pc:docMk/>
          <pc:sldMk cId="1389508599" sldId="1348"/>
        </pc:sldMkLst>
      </pc:sldChg>
      <pc:sldChg chg="modSp del mod">
        <pc:chgData name="Alfred Asterjadhi" userId="39de57b9-85c0-4fd1-aaac-8ca2b6560ad0" providerId="ADAL" clId="{20C04A7C-C7CF-4EAA-88F9-CE4E5F5C1CFC}" dt="2024-12-06T21:35:24.277" v="507" actId="47"/>
        <pc:sldMkLst>
          <pc:docMk/>
          <pc:sldMk cId="3827705579" sldId="1349"/>
        </pc:sldMkLst>
      </pc:sldChg>
      <pc:sldChg chg="modSp del mod">
        <pc:chgData name="Alfred Asterjadhi" userId="39de57b9-85c0-4fd1-aaac-8ca2b6560ad0" providerId="ADAL" clId="{20C04A7C-C7CF-4EAA-88F9-CE4E5F5C1CFC}" dt="2024-12-06T21:35:25.325" v="508" actId="47"/>
        <pc:sldMkLst>
          <pc:docMk/>
          <pc:sldMk cId="821712372" sldId="1350"/>
        </pc:sldMkLst>
      </pc:sldChg>
      <pc:sldChg chg="modSp del mod">
        <pc:chgData name="Alfred Asterjadhi" userId="39de57b9-85c0-4fd1-aaac-8ca2b6560ad0" providerId="ADAL" clId="{20C04A7C-C7CF-4EAA-88F9-CE4E5F5C1CFC}" dt="2024-12-06T21:35:49.098" v="525" actId="47"/>
        <pc:sldMkLst>
          <pc:docMk/>
          <pc:sldMk cId="1784315566" sldId="1351"/>
        </pc:sldMkLst>
      </pc:sldChg>
      <pc:sldChg chg="modSp del mod">
        <pc:chgData name="Alfred Asterjadhi" userId="39de57b9-85c0-4fd1-aaac-8ca2b6560ad0" providerId="ADAL" clId="{20C04A7C-C7CF-4EAA-88F9-CE4E5F5C1CFC}" dt="2024-12-06T21:35:53.819" v="528" actId="47"/>
        <pc:sldMkLst>
          <pc:docMk/>
          <pc:sldMk cId="1627378281" sldId="1352"/>
        </pc:sldMkLst>
      </pc:sldChg>
      <pc:sldChg chg="modSp del mod">
        <pc:chgData name="Alfred Asterjadhi" userId="39de57b9-85c0-4fd1-aaac-8ca2b6560ad0" providerId="ADAL" clId="{20C04A7C-C7CF-4EAA-88F9-CE4E5F5C1CFC}" dt="2024-12-06T21:35:52.239" v="527" actId="47"/>
        <pc:sldMkLst>
          <pc:docMk/>
          <pc:sldMk cId="6663636" sldId="1353"/>
        </pc:sldMkLst>
      </pc:sldChg>
      <pc:sldChg chg="modSp del mod">
        <pc:chgData name="Alfred Asterjadhi" userId="39de57b9-85c0-4fd1-aaac-8ca2b6560ad0" providerId="ADAL" clId="{20C04A7C-C7CF-4EAA-88F9-CE4E5F5C1CFC}" dt="2024-12-06T21:48:37.377" v="1019" actId="47"/>
        <pc:sldMkLst>
          <pc:docMk/>
          <pc:sldMk cId="2272134483" sldId="1359"/>
        </pc:sldMkLst>
      </pc:sldChg>
      <pc:sldChg chg="modSp del mod">
        <pc:chgData name="Alfred Asterjadhi" userId="39de57b9-85c0-4fd1-aaac-8ca2b6560ad0" providerId="ADAL" clId="{20C04A7C-C7CF-4EAA-88F9-CE4E5F5C1CFC}" dt="2024-12-06T21:37:09.747" v="558" actId="47"/>
        <pc:sldMkLst>
          <pc:docMk/>
          <pc:sldMk cId="3264070698" sldId="1360"/>
        </pc:sldMkLst>
      </pc:sldChg>
      <pc:sldChg chg="modSp del mod">
        <pc:chgData name="Alfred Asterjadhi" userId="39de57b9-85c0-4fd1-aaac-8ca2b6560ad0" providerId="ADAL" clId="{20C04A7C-C7CF-4EAA-88F9-CE4E5F5C1CFC}" dt="2024-12-06T21:47:56.555" v="984" actId="47"/>
        <pc:sldMkLst>
          <pc:docMk/>
          <pc:sldMk cId="3899892109" sldId="1361"/>
        </pc:sldMkLst>
      </pc:sldChg>
      <pc:sldChg chg="modSp del mod">
        <pc:chgData name="Alfred Asterjadhi" userId="39de57b9-85c0-4fd1-aaac-8ca2b6560ad0" providerId="ADAL" clId="{20C04A7C-C7CF-4EAA-88F9-CE4E5F5C1CFC}" dt="2024-12-06T21:47:57.563" v="985" actId="47"/>
        <pc:sldMkLst>
          <pc:docMk/>
          <pc:sldMk cId="3879516453" sldId="1362"/>
        </pc:sldMkLst>
      </pc:sldChg>
      <pc:sldChg chg="modSp del mod">
        <pc:chgData name="Alfred Asterjadhi" userId="39de57b9-85c0-4fd1-aaac-8ca2b6560ad0" providerId="ADAL" clId="{20C04A7C-C7CF-4EAA-88F9-CE4E5F5C1CFC}" dt="2024-12-06T21:48:38.434" v="1020" actId="47"/>
        <pc:sldMkLst>
          <pc:docMk/>
          <pc:sldMk cId="4016917965" sldId="1365"/>
        </pc:sldMkLst>
      </pc:sldChg>
      <pc:sldChg chg="modSp del mod">
        <pc:chgData name="Alfred Asterjadhi" userId="39de57b9-85c0-4fd1-aaac-8ca2b6560ad0" providerId="ADAL" clId="{20C04A7C-C7CF-4EAA-88F9-CE4E5F5C1CFC}" dt="2024-12-06T21:48:01.132" v="989" actId="47"/>
        <pc:sldMkLst>
          <pc:docMk/>
          <pc:sldMk cId="961366168" sldId="1366"/>
        </pc:sldMkLst>
      </pc:sldChg>
      <pc:sldChg chg="modSp del mod">
        <pc:chgData name="Alfred Asterjadhi" userId="39de57b9-85c0-4fd1-aaac-8ca2b6560ad0" providerId="ADAL" clId="{20C04A7C-C7CF-4EAA-88F9-CE4E5F5C1CFC}" dt="2024-12-06T21:48:02.354" v="990" actId="47"/>
        <pc:sldMkLst>
          <pc:docMk/>
          <pc:sldMk cId="4263412283" sldId="1368"/>
        </pc:sldMkLst>
      </pc:sldChg>
      <pc:sldChg chg="modSp del mod">
        <pc:chgData name="Alfred Asterjadhi" userId="39de57b9-85c0-4fd1-aaac-8ca2b6560ad0" providerId="ADAL" clId="{20C04A7C-C7CF-4EAA-88F9-CE4E5F5C1CFC}" dt="2024-12-06T21:48:11.724" v="998" actId="47"/>
        <pc:sldMkLst>
          <pc:docMk/>
          <pc:sldMk cId="598673741" sldId="1369"/>
        </pc:sldMkLst>
      </pc:sldChg>
      <pc:sldChg chg="modSp del mod">
        <pc:chgData name="Alfred Asterjadhi" userId="39de57b9-85c0-4fd1-aaac-8ca2b6560ad0" providerId="ADAL" clId="{20C04A7C-C7CF-4EAA-88F9-CE4E5F5C1CFC}" dt="2024-12-06T21:48:20.514" v="1004" actId="47"/>
        <pc:sldMkLst>
          <pc:docMk/>
          <pc:sldMk cId="3837989667" sldId="1371"/>
        </pc:sldMkLst>
      </pc:sldChg>
      <pc:sldChg chg="modSp del mod">
        <pc:chgData name="Alfred Asterjadhi" userId="39de57b9-85c0-4fd1-aaac-8ca2b6560ad0" providerId="ADAL" clId="{20C04A7C-C7CF-4EAA-88F9-CE4E5F5C1CFC}" dt="2024-12-06T21:48:21.429" v="1005" actId="47"/>
        <pc:sldMkLst>
          <pc:docMk/>
          <pc:sldMk cId="2645286899" sldId="1372"/>
        </pc:sldMkLst>
      </pc:sldChg>
      <pc:sldChg chg="modSp del mod">
        <pc:chgData name="Alfred Asterjadhi" userId="39de57b9-85c0-4fd1-aaac-8ca2b6560ad0" providerId="ADAL" clId="{20C04A7C-C7CF-4EAA-88F9-CE4E5F5C1CFC}" dt="2024-12-06T21:48:22.247" v="1006" actId="47"/>
        <pc:sldMkLst>
          <pc:docMk/>
          <pc:sldMk cId="3283123675" sldId="1373"/>
        </pc:sldMkLst>
      </pc:sldChg>
      <pc:sldChg chg="modSp del mod">
        <pc:chgData name="Alfred Asterjadhi" userId="39de57b9-85c0-4fd1-aaac-8ca2b6560ad0" providerId="ADAL" clId="{20C04A7C-C7CF-4EAA-88F9-CE4E5F5C1CFC}" dt="2024-12-06T21:48:27.484" v="1010" actId="47"/>
        <pc:sldMkLst>
          <pc:docMk/>
          <pc:sldMk cId="3858447148" sldId="1374"/>
        </pc:sldMkLst>
      </pc:sldChg>
      <pc:sldChg chg="modSp del mod">
        <pc:chgData name="Alfred Asterjadhi" userId="39de57b9-85c0-4fd1-aaac-8ca2b6560ad0" providerId="ADAL" clId="{20C04A7C-C7CF-4EAA-88F9-CE4E5F5C1CFC}" dt="2024-12-06T21:48:31.016" v="1013" actId="47"/>
        <pc:sldMkLst>
          <pc:docMk/>
          <pc:sldMk cId="2201586783" sldId="1375"/>
        </pc:sldMkLst>
      </pc:sldChg>
      <pc:sldChg chg="modSp del mod">
        <pc:chgData name="Alfred Asterjadhi" userId="39de57b9-85c0-4fd1-aaac-8ca2b6560ad0" providerId="ADAL" clId="{20C04A7C-C7CF-4EAA-88F9-CE4E5F5C1CFC}" dt="2024-12-06T21:48:46.536" v="1027" actId="47"/>
        <pc:sldMkLst>
          <pc:docMk/>
          <pc:sldMk cId="4113347919" sldId="1376"/>
        </pc:sldMkLst>
      </pc:sldChg>
      <pc:sldChg chg="modSp del mod">
        <pc:chgData name="Alfred Asterjadhi" userId="39de57b9-85c0-4fd1-aaac-8ca2b6560ad0" providerId="ADAL" clId="{20C04A7C-C7CF-4EAA-88F9-CE4E5F5C1CFC}" dt="2024-12-06T21:48:47.519" v="1028" actId="47"/>
        <pc:sldMkLst>
          <pc:docMk/>
          <pc:sldMk cId="1178468829" sldId="1377"/>
        </pc:sldMkLst>
      </pc:sldChg>
      <pc:sldChg chg="modSp del mod">
        <pc:chgData name="Alfred Asterjadhi" userId="39de57b9-85c0-4fd1-aaac-8ca2b6560ad0" providerId="ADAL" clId="{20C04A7C-C7CF-4EAA-88F9-CE4E5F5C1CFC}" dt="2024-12-06T21:48:13.103" v="999" actId="47"/>
        <pc:sldMkLst>
          <pc:docMk/>
          <pc:sldMk cId="1017535009" sldId="1380"/>
        </pc:sldMkLst>
      </pc:sldChg>
      <pc:sldChg chg="modSp del mod">
        <pc:chgData name="Alfred Asterjadhi" userId="39de57b9-85c0-4fd1-aaac-8ca2b6560ad0" providerId="ADAL" clId="{20C04A7C-C7CF-4EAA-88F9-CE4E5F5C1CFC}" dt="2024-12-06T21:48:28.511" v="1011" actId="47"/>
        <pc:sldMkLst>
          <pc:docMk/>
          <pc:sldMk cId="4231050976" sldId="1381"/>
        </pc:sldMkLst>
      </pc:sldChg>
      <pc:sldChg chg="modSp del mod">
        <pc:chgData name="Alfred Asterjadhi" userId="39de57b9-85c0-4fd1-aaac-8ca2b6560ad0" providerId="ADAL" clId="{20C04A7C-C7CF-4EAA-88F9-CE4E5F5C1CFC}" dt="2024-12-06T21:48:36.546" v="1018" actId="47"/>
        <pc:sldMkLst>
          <pc:docMk/>
          <pc:sldMk cId="1947691262" sldId="1382"/>
        </pc:sldMkLst>
      </pc:sldChg>
      <pc:sldChg chg="modSp del mod">
        <pc:chgData name="Alfred Asterjadhi" userId="39de57b9-85c0-4fd1-aaac-8ca2b6560ad0" providerId="ADAL" clId="{20C04A7C-C7CF-4EAA-88F9-CE4E5F5C1CFC}" dt="2024-12-06T21:48:23.940" v="1007" actId="47"/>
        <pc:sldMkLst>
          <pc:docMk/>
          <pc:sldMk cId="2239628208" sldId="1383"/>
        </pc:sldMkLst>
      </pc:sldChg>
      <pc:sldChg chg="modSp del mod">
        <pc:chgData name="Alfred Asterjadhi" userId="39de57b9-85c0-4fd1-aaac-8ca2b6560ad0" providerId="ADAL" clId="{20C04A7C-C7CF-4EAA-88F9-CE4E5F5C1CFC}" dt="2024-12-06T21:48:39.232" v="1021" actId="47"/>
        <pc:sldMkLst>
          <pc:docMk/>
          <pc:sldMk cId="984508935" sldId="1385"/>
        </pc:sldMkLst>
      </pc:sldChg>
      <pc:sldChg chg="modSp mod">
        <pc:chgData name="Alfred Asterjadhi" userId="39de57b9-85c0-4fd1-aaac-8ca2b6560ad0" providerId="ADAL" clId="{20C04A7C-C7CF-4EAA-88F9-CE4E5F5C1CFC}" dt="2025-01-14T23:07:04.058" v="12292" actId="13926"/>
        <pc:sldMkLst>
          <pc:docMk/>
          <pc:sldMk cId="97856396" sldId="1386"/>
        </pc:sldMkLst>
      </pc:sldChg>
      <pc:sldChg chg="addSp delSp modSp mod chgLayout">
        <pc:chgData name="Alfred Asterjadhi" userId="39de57b9-85c0-4fd1-aaac-8ca2b6560ad0" providerId="ADAL" clId="{20C04A7C-C7CF-4EAA-88F9-CE4E5F5C1CFC}" dt="2025-01-14T23:20:11.117" v="12437" actId="207"/>
        <pc:sldMkLst>
          <pc:docMk/>
          <pc:sldMk cId="4035791045" sldId="1387"/>
        </pc:sldMkLst>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ldChg>
      <pc:sldChg chg="addSp delSp modSp mod chgLayout">
        <pc:chgData name="Alfred Asterjadhi" userId="39de57b9-85c0-4fd1-aaac-8ca2b6560ad0" providerId="ADAL" clId="{20C04A7C-C7CF-4EAA-88F9-CE4E5F5C1CFC}" dt="2025-01-16T08:28:47.537" v="16364" actId="207"/>
        <pc:sldMkLst>
          <pc:docMk/>
          <pc:sldMk cId="3912146512" sldId="1390"/>
        </pc:sldMkLst>
      </pc:sldChg>
      <pc:sldChg chg="modSp del mod">
        <pc:chgData name="Alfred Asterjadhi" userId="39de57b9-85c0-4fd1-aaac-8ca2b6560ad0" providerId="ADAL" clId="{20C04A7C-C7CF-4EAA-88F9-CE4E5F5C1CFC}" dt="2024-12-06T21:48:48.344" v="1029" actId="47"/>
        <pc:sldMkLst>
          <pc:docMk/>
          <pc:sldMk cId="3535448210" sldId="1391"/>
        </pc:sldMkLst>
      </pc:sldChg>
      <pc:sldChg chg="modSp del mod">
        <pc:chgData name="Alfred Asterjadhi" userId="39de57b9-85c0-4fd1-aaac-8ca2b6560ad0" providerId="ADAL" clId="{20C04A7C-C7CF-4EAA-88F9-CE4E5F5C1CFC}" dt="2024-12-06T21:48:49.105" v="1030" actId="47"/>
        <pc:sldMkLst>
          <pc:docMk/>
          <pc:sldMk cId="3662704170" sldId="1392"/>
        </pc:sldMkLst>
      </pc:sldChg>
      <pc:sldChg chg="modSp del mod">
        <pc:chgData name="Alfred Asterjadhi" userId="39de57b9-85c0-4fd1-aaac-8ca2b6560ad0" providerId="ADAL" clId="{20C04A7C-C7CF-4EAA-88F9-CE4E5F5C1CFC}" dt="2024-12-06T21:48:50.103" v="1031" actId="47"/>
        <pc:sldMkLst>
          <pc:docMk/>
          <pc:sldMk cId="1832179933" sldId="1393"/>
        </pc:sldMkLst>
      </pc:sldChg>
      <pc:sldChg chg="modSp del mod">
        <pc:chgData name="Alfred Asterjadhi" userId="39de57b9-85c0-4fd1-aaac-8ca2b6560ad0" providerId="ADAL" clId="{20C04A7C-C7CF-4EAA-88F9-CE4E5F5C1CFC}" dt="2024-12-06T21:48:34.472" v="1016" actId="47"/>
        <pc:sldMkLst>
          <pc:docMk/>
          <pc:sldMk cId="830770626" sldId="1394"/>
        </pc:sldMkLst>
      </pc:sldChg>
      <pc:sldChg chg="modSp del mod">
        <pc:chgData name="Alfred Asterjadhi" userId="39de57b9-85c0-4fd1-aaac-8ca2b6560ad0" providerId="ADAL" clId="{20C04A7C-C7CF-4EAA-88F9-CE4E5F5C1CFC}" dt="2024-12-06T21:48:51.169" v="1032" actId="47"/>
        <pc:sldMkLst>
          <pc:docMk/>
          <pc:sldMk cId="3293328329" sldId="1395"/>
        </pc:sldMkLst>
      </pc:sldChg>
      <pc:sldChg chg="modSp del mod">
        <pc:chgData name="Alfred Asterjadhi" userId="39de57b9-85c0-4fd1-aaac-8ca2b6560ad0" providerId="ADAL" clId="{20C04A7C-C7CF-4EAA-88F9-CE4E5F5C1CFC}" dt="2024-12-06T21:48:42.710" v="1024" actId="47"/>
        <pc:sldMkLst>
          <pc:docMk/>
          <pc:sldMk cId="2885433641" sldId="1396"/>
        </pc:sldMkLst>
      </pc:sldChg>
      <pc:sldChg chg="modSp add mod">
        <pc:chgData name="Alfred Asterjadhi" userId="39de57b9-85c0-4fd1-aaac-8ca2b6560ad0" providerId="ADAL" clId="{20C04A7C-C7CF-4EAA-88F9-CE4E5F5C1CFC}" dt="2025-01-14T16:17:26.965" v="12176" actId="207"/>
        <pc:sldMkLst>
          <pc:docMk/>
          <pc:sldMk cId="4154322014" sldId="1397"/>
        </pc:sldMkLst>
      </pc:sldChg>
      <pc:sldChg chg="addSp modSp add mod">
        <pc:chgData name="Alfred Asterjadhi" userId="39de57b9-85c0-4fd1-aaac-8ca2b6560ad0" providerId="ADAL" clId="{20C04A7C-C7CF-4EAA-88F9-CE4E5F5C1CFC}" dt="2025-01-13T19:18:42.767" v="9326" actId="207"/>
        <pc:sldMkLst>
          <pc:docMk/>
          <pc:sldMk cId="524465658" sldId="1398"/>
        </pc:sldMkLst>
      </pc:sldChg>
      <pc:sldChg chg="modSp add mod">
        <pc:chgData name="Alfred Asterjadhi" userId="39de57b9-85c0-4fd1-aaac-8ca2b6560ad0" providerId="ADAL" clId="{20C04A7C-C7CF-4EAA-88F9-CE4E5F5C1CFC}" dt="2025-01-13T19:23:53.080" v="9426" actId="20577"/>
        <pc:sldMkLst>
          <pc:docMk/>
          <pc:sldMk cId="3318850513" sldId="1399"/>
        </pc:sldMkLst>
      </pc:sldChg>
      <pc:sldChg chg="modSp add mod">
        <pc:chgData name="Alfred Asterjadhi" userId="39de57b9-85c0-4fd1-aaac-8ca2b6560ad0" providerId="ADAL" clId="{20C04A7C-C7CF-4EAA-88F9-CE4E5F5C1CFC}" dt="2025-01-14T15:40:29.182" v="11537" actId="207"/>
        <pc:sldMkLst>
          <pc:docMk/>
          <pc:sldMk cId="733264740" sldId="1400"/>
        </pc:sldMkLst>
      </pc:sldChg>
      <pc:sldChg chg="modSp add mod">
        <pc:chgData name="Alfred Asterjadhi" userId="39de57b9-85c0-4fd1-aaac-8ca2b6560ad0" providerId="ADAL" clId="{20C04A7C-C7CF-4EAA-88F9-CE4E5F5C1CFC}" dt="2025-01-14T15:41:25.293" v="11562" actId="207"/>
        <pc:sldMkLst>
          <pc:docMk/>
          <pc:sldMk cId="1213422878" sldId="1401"/>
        </pc:sldMkLst>
      </pc:sldChg>
      <pc:sldChg chg="modSp add mod">
        <pc:chgData name="Alfred Asterjadhi" userId="39de57b9-85c0-4fd1-aaac-8ca2b6560ad0" providerId="ADAL" clId="{20C04A7C-C7CF-4EAA-88F9-CE4E5F5C1CFC}" dt="2025-01-14T15:52:47.849" v="11732" actId="207"/>
        <pc:sldMkLst>
          <pc:docMk/>
          <pc:sldMk cId="3659758132" sldId="1402"/>
        </pc:sldMkLst>
      </pc:sldChg>
      <pc:sldChg chg="addSp modSp add del mod">
        <pc:chgData name="Alfred Asterjadhi" userId="39de57b9-85c0-4fd1-aaac-8ca2b6560ad0" providerId="ADAL" clId="{20C04A7C-C7CF-4EAA-88F9-CE4E5F5C1CFC}" dt="2025-01-13T04:25:11.066" v="8712" actId="47"/>
        <pc:sldMkLst>
          <pc:docMk/>
          <pc:sldMk cId="1455823275" sldId="1403"/>
        </pc:sldMkLst>
      </pc:sldChg>
      <pc:sldChg chg="modSp add mod">
        <pc:chgData name="Alfred Asterjadhi" userId="39de57b9-85c0-4fd1-aaac-8ca2b6560ad0" providerId="ADAL" clId="{20C04A7C-C7CF-4EAA-88F9-CE4E5F5C1CFC}" dt="2025-01-14T16:00:58.482" v="11850" actId="20577"/>
        <pc:sldMkLst>
          <pc:docMk/>
          <pc:sldMk cId="142782227" sldId="1404"/>
        </pc:sldMkLst>
      </pc:sldChg>
      <pc:sldChg chg="addSp delSp modSp add mod chgLayout">
        <pc:chgData name="Alfred Asterjadhi" userId="39de57b9-85c0-4fd1-aaac-8ca2b6560ad0" providerId="ADAL" clId="{20C04A7C-C7CF-4EAA-88F9-CE4E5F5C1CFC}" dt="2025-01-14T16:03:23.516" v="11911"/>
        <pc:sldMkLst>
          <pc:docMk/>
          <pc:sldMk cId="1719381960" sldId="1405"/>
        </pc:sldMkLst>
      </pc:sldChg>
      <pc:sldChg chg="modSp add mod">
        <pc:chgData name="Alfred Asterjadhi" userId="39de57b9-85c0-4fd1-aaac-8ca2b6560ad0" providerId="ADAL" clId="{20C04A7C-C7CF-4EAA-88F9-CE4E5F5C1CFC}" dt="2025-01-14T06:41:02.124" v="11062" actId="207"/>
        <pc:sldMkLst>
          <pc:docMk/>
          <pc:sldMk cId="2319479835" sldId="1406"/>
        </pc:sldMkLst>
      </pc:sldChg>
      <pc:sldChg chg="addSp delSp modSp add mod">
        <pc:chgData name="Alfred Asterjadhi" userId="39de57b9-85c0-4fd1-aaac-8ca2b6560ad0" providerId="ADAL" clId="{20C04A7C-C7CF-4EAA-88F9-CE4E5F5C1CFC}" dt="2025-01-14T06:12:43.072" v="11059" actId="20577"/>
        <pc:sldMkLst>
          <pc:docMk/>
          <pc:sldMk cId="3788311884" sldId="1407"/>
        </pc:sldMkLst>
      </pc:sldChg>
      <pc:sldChg chg="addSp modSp add mod">
        <pc:chgData name="Alfred Asterjadhi" userId="39de57b9-85c0-4fd1-aaac-8ca2b6560ad0" providerId="ADAL" clId="{20C04A7C-C7CF-4EAA-88F9-CE4E5F5C1CFC}" dt="2025-01-14T16:11:07.910" v="12010" actId="20577"/>
        <pc:sldMkLst>
          <pc:docMk/>
          <pc:sldMk cId="2585751413" sldId="1408"/>
        </pc:sldMkLst>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ldChg>
      <pc:sldChg chg="modSp add mod">
        <pc:chgData name="Alfred Asterjadhi" userId="39de57b9-85c0-4fd1-aaac-8ca2b6560ad0" providerId="ADAL" clId="{20C04A7C-C7CF-4EAA-88F9-CE4E5F5C1CFC}" dt="2025-01-14T16:25:27.690" v="12226" actId="13926"/>
        <pc:sldMkLst>
          <pc:docMk/>
          <pc:sldMk cId="3265656916" sldId="1410"/>
        </pc:sldMkLst>
      </pc:sldChg>
      <pc:sldChg chg="modSp add mod">
        <pc:chgData name="Alfred Asterjadhi" userId="39de57b9-85c0-4fd1-aaac-8ca2b6560ad0" providerId="ADAL" clId="{20C04A7C-C7CF-4EAA-88F9-CE4E5F5C1CFC}" dt="2025-01-14T08:07:21.856" v="11163" actId="20577"/>
        <pc:sldMkLst>
          <pc:docMk/>
          <pc:sldMk cId="4220415685" sldId="1411"/>
        </pc:sldMkLst>
      </pc:sldChg>
      <pc:sldChg chg="modSp add mod">
        <pc:chgData name="Alfred Asterjadhi" userId="39de57b9-85c0-4fd1-aaac-8ca2b6560ad0" providerId="ADAL" clId="{20C04A7C-C7CF-4EAA-88F9-CE4E5F5C1CFC}" dt="2025-01-15T05:55:52.763" v="13669" actId="400"/>
        <pc:sldMkLst>
          <pc:docMk/>
          <pc:sldMk cId="1158959285" sldId="1412"/>
        </pc:sldMkLst>
      </pc:sldChg>
      <pc:sldChg chg="modSp add del mod">
        <pc:chgData name="Alfred Asterjadhi" userId="39de57b9-85c0-4fd1-aaac-8ca2b6560ad0" providerId="ADAL" clId="{20C04A7C-C7CF-4EAA-88F9-CE4E5F5C1CFC}" dt="2025-01-15T05:57:38.903" v="13670" actId="47"/>
        <pc:sldMkLst>
          <pc:docMk/>
          <pc:sldMk cId="3355144471" sldId="1413"/>
        </pc:sldMkLst>
      </pc:sldChg>
      <pc:sldChg chg="modSp add mod">
        <pc:chgData name="Alfred Asterjadhi" userId="39de57b9-85c0-4fd1-aaac-8ca2b6560ad0" providerId="ADAL" clId="{20C04A7C-C7CF-4EAA-88F9-CE4E5F5C1CFC}" dt="2025-01-15T05:07:02.669" v="13524" actId="403"/>
        <pc:sldMkLst>
          <pc:docMk/>
          <pc:sldMk cId="1323486776" sldId="1414"/>
        </pc:sldMkLst>
      </pc:sldChg>
      <pc:sldChg chg="modSp add mod">
        <pc:chgData name="Alfred Asterjadhi" userId="39de57b9-85c0-4fd1-aaac-8ca2b6560ad0" providerId="ADAL" clId="{20C04A7C-C7CF-4EAA-88F9-CE4E5F5C1CFC}" dt="2025-01-15T04:43:37.910" v="13315" actId="255"/>
        <pc:sldMkLst>
          <pc:docMk/>
          <pc:sldMk cId="552608014" sldId="1415"/>
        </pc:sldMkLst>
      </pc:sldChg>
      <pc:sldChg chg="modSp add mod">
        <pc:chgData name="Alfred Asterjadhi" userId="39de57b9-85c0-4fd1-aaac-8ca2b6560ad0" providerId="ADAL" clId="{20C04A7C-C7CF-4EAA-88F9-CE4E5F5C1CFC}" dt="2025-01-15T20:56:53.545" v="13841" actId="13926"/>
        <pc:sldMkLst>
          <pc:docMk/>
          <pc:sldMk cId="2479012799" sldId="1416"/>
        </pc:sldMkLst>
      </pc:sldChg>
      <pc:sldChg chg="modSp add del mod">
        <pc:chgData name="Alfred Asterjadhi" userId="39de57b9-85c0-4fd1-aaac-8ca2b6560ad0" providerId="ADAL" clId="{20C04A7C-C7CF-4EAA-88F9-CE4E5F5C1CFC}" dt="2025-01-15T05:58:28.668" v="13676" actId="47"/>
        <pc:sldMkLst>
          <pc:docMk/>
          <pc:sldMk cId="1229047884" sldId="1417"/>
        </pc:sldMkLst>
      </pc:sldChg>
      <pc:sldChg chg="modSp add mod">
        <pc:chgData name="Alfred Asterjadhi" userId="39de57b9-85c0-4fd1-aaac-8ca2b6560ad0" providerId="ADAL" clId="{20C04A7C-C7CF-4EAA-88F9-CE4E5F5C1CFC}" dt="2025-01-16T02:11:48.649" v="15272" actId="20577"/>
        <pc:sldMkLst>
          <pc:docMk/>
          <pc:sldMk cId="2616000834" sldId="1418"/>
        </pc:sldMkLst>
      </pc:sldChg>
      <pc:sldChg chg="modSp add mod">
        <pc:chgData name="Alfred Asterjadhi" userId="39de57b9-85c0-4fd1-aaac-8ca2b6560ad0" providerId="ADAL" clId="{20C04A7C-C7CF-4EAA-88F9-CE4E5F5C1CFC}" dt="2025-01-15T21:20:08.022" v="14435" actId="20577"/>
        <pc:sldMkLst>
          <pc:docMk/>
          <pc:sldMk cId="341453547" sldId="1419"/>
        </pc:sldMkLst>
      </pc:sldChg>
      <pc:sldChg chg="modSp add mod">
        <pc:chgData name="Alfred Asterjadhi" userId="39de57b9-85c0-4fd1-aaac-8ca2b6560ad0" providerId="ADAL" clId="{20C04A7C-C7CF-4EAA-88F9-CE4E5F5C1CFC}" dt="2025-01-15T20:57:10.724" v="13854" actId="13926"/>
        <pc:sldMkLst>
          <pc:docMk/>
          <pc:sldMk cId="867808294" sldId="1420"/>
        </pc:sldMkLst>
      </pc:sldChg>
      <pc:sldChg chg="modSp add del mod">
        <pc:chgData name="Alfred Asterjadhi" userId="39de57b9-85c0-4fd1-aaac-8ca2b6560ad0" providerId="ADAL" clId="{20C04A7C-C7CF-4EAA-88F9-CE4E5F5C1CFC}" dt="2025-01-15T05:59:36.875" v="13678" actId="47"/>
        <pc:sldMkLst>
          <pc:docMk/>
          <pc:sldMk cId="2405544836" sldId="1421"/>
        </pc:sldMkLst>
      </pc:sldChg>
      <pc:sldChg chg="modSp add mod">
        <pc:chgData name="Alfred Asterjadhi" userId="39de57b9-85c0-4fd1-aaac-8ca2b6560ad0" providerId="ADAL" clId="{20C04A7C-C7CF-4EAA-88F9-CE4E5F5C1CFC}" dt="2025-01-16T01:14:08.544" v="15251" actId="21"/>
        <pc:sldMkLst>
          <pc:docMk/>
          <pc:sldMk cId="1978642554" sldId="1422"/>
        </pc:sldMkLst>
      </pc:sldChg>
      <pc:sldChg chg="modSp add mod">
        <pc:chgData name="Alfred Asterjadhi" userId="39de57b9-85c0-4fd1-aaac-8ca2b6560ad0" providerId="ADAL" clId="{20C04A7C-C7CF-4EAA-88F9-CE4E5F5C1CFC}" dt="2025-01-15T21:43:54.935" v="15045" actId="20577"/>
        <pc:sldMkLst>
          <pc:docMk/>
          <pc:sldMk cId="2886886147" sldId="1423"/>
        </pc:sldMkLst>
      </pc:sldChg>
      <pc:sldChg chg="modSp add del mod">
        <pc:chgData name="Alfred Asterjadhi" userId="39de57b9-85c0-4fd1-aaac-8ca2b6560ad0" providerId="ADAL" clId="{20C04A7C-C7CF-4EAA-88F9-CE4E5F5C1CFC}" dt="2024-12-06T21:51:44.214" v="1112" actId="47"/>
        <pc:sldMkLst>
          <pc:docMk/>
          <pc:sldMk cId="1268648392" sldId="1424"/>
        </pc:sldMkLst>
      </pc:sldChg>
      <pc:sldChg chg="modSp add mod">
        <pc:chgData name="Alfred Asterjadhi" userId="39de57b9-85c0-4fd1-aaac-8ca2b6560ad0" providerId="ADAL" clId="{20C04A7C-C7CF-4EAA-88F9-CE4E5F5C1CFC}" dt="2025-01-16T07:39:25.317" v="16363" actId="6549"/>
        <pc:sldMkLst>
          <pc:docMk/>
          <pc:sldMk cId="3878274435" sldId="1424"/>
        </pc:sldMkLst>
      </pc:sldChg>
      <pc:sldChg chg="addSp modSp add mod">
        <pc:chgData name="Alfred Asterjadhi" userId="39de57b9-85c0-4fd1-aaac-8ca2b6560ad0" providerId="ADAL" clId="{20C04A7C-C7CF-4EAA-88F9-CE4E5F5C1CFC}" dt="2025-01-15T07:01:10.844" v="13704" actId="20577"/>
        <pc:sldMkLst>
          <pc:docMk/>
          <pc:sldMk cId="312670683" sldId="1425"/>
        </pc:sldMkLst>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ldChg>
      <pc:sldChg chg="modSp add mod">
        <pc:chgData name="Alfred Asterjadhi" userId="39de57b9-85c0-4fd1-aaac-8ca2b6560ad0" providerId="ADAL" clId="{20C04A7C-C7CF-4EAA-88F9-CE4E5F5C1CFC}" dt="2025-01-15T07:02:26.620" v="13730" actId="207"/>
        <pc:sldMkLst>
          <pc:docMk/>
          <pc:sldMk cId="3483034418" sldId="1427"/>
        </pc:sldMkLst>
      </pc:sldChg>
      <pc:sldChg chg="modSp add mod">
        <pc:chgData name="Alfred Asterjadhi" userId="39de57b9-85c0-4fd1-aaac-8ca2b6560ad0" providerId="ADAL" clId="{20C04A7C-C7CF-4EAA-88F9-CE4E5F5C1CFC}" dt="2025-01-15T02:01:23.423" v="12815" actId="207"/>
        <pc:sldMkLst>
          <pc:docMk/>
          <pc:sldMk cId="1031103777" sldId="1428"/>
        </pc:sldMkLst>
      </pc:sldChg>
      <pc:sldChg chg="modSp add mod">
        <pc:chgData name="Alfred Asterjadhi" userId="39de57b9-85c0-4fd1-aaac-8ca2b6560ad0" providerId="ADAL" clId="{20C04A7C-C7CF-4EAA-88F9-CE4E5F5C1CFC}" dt="2025-01-17T00:20:27.490" v="16383" actId="207"/>
        <pc:sldMkLst>
          <pc:docMk/>
          <pc:sldMk cId="1880260866" sldId="1429"/>
        </pc:sldMkLst>
      </pc:sldChg>
      <pc:sldChg chg="modSp add mod">
        <pc:chgData name="Alfred Asterjadhi" userId="39de57b9-85c0-4fd1-aaac-8ca2b6560ad0" providerId="ADAL" clId="{20C04A7C-C7CF-4EAA-88F9-CE4E5F5C1CFC}" dt="2025-01-15T07:31:42.335" v="13827" actId="207"/>
        <pc:sldMkLst>
          <pc:docMk/>
          <pc:sldMk cId="1230937255" sldId="1430"/>
        </pc:sldMkLst>
      </pc:sldChg>
      <pc:sldChg chg="modSp add mod">
        <pc:chgData name="Alfred Asterjadhi" userId="39de57b9-85c0-4fd1-aaac-8ca2b6560ad0" providerId="ADAL" clId="{20C04A7C-C7CF-4EAA-88F9-CE4E5F5C1CFC}" dt="2025-01-16T06:08:15.285" v="16285" actId="2164"/>
        <pc:sldMkLst>
          <pc:docMk/>
          <pc:sldMk cId="978187058" sldId="1431"/>
        </pc:sldMkLst>
      </pc:sldChg>
      <pc:sldChg chg="modSp add mod">
        <pc:chgData name="Alfred Asterjadhi" userId="39de57b9-85c0-4fd1-aaac-8ca2b6560ad0" providerId="ADAL" clId="{20C04A7C-C7CF-4EAA-88F9-CE4E5F5C1CFC}" dt="2025-01-15T07:32:03.186" v="13830" actId="207"/>
        <pc:sldMkLst>
          <pc:docMk/>
          <pc:sldMk cId="1856065701" sldId="1432"/>
        </pc:sldMkLst>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ldChg>
      <pc:sldChg chg="modSp add mod">
        <pc:chgData name="Alfred Asterjadhi" userId="39de57b9-85c0-4fd1-aaac-8ca2b6560ad0" providerId="ADAL" clId="{20C04A7C-C7CF-4EAA-88F9-CE4E5F5C1CFC}" dt="2025-01-13T01:45:09.341" v="8234" actId="207"/>
        <pc:sldMkLst>
          <pc:docMk/>
          <pc:sldMk cId="4035621218" sldId="1434"/>
        </pc:sldMkLst>
      </pc:sldChg>
      <pc:sldChg chg="modSp new mod">
        <pc:chgData name="Alfred Asterjadhi" userId="39de57b9-85c0-4fd1-aaac-8ca2b6560ad0" providerId="ADAL" clId="{20C04A7C-C7CF-4EAA-88F9-CE4E5F5C1CFC}" dt="2025-01-16T01:14:49.188" v="15271" actId="6549"/>
        <pc:sldMkLst>
          <pc:docMk/>
          <pc:sldMk cId="1685205550" sldId="1435"/>
        </pc:sldMkLst>
      </pc:sldChg>
      <pc:sldChg chg="modSp add mod">
        <pc:chgData name="Alfred Asterjadhi" userId="39de57b9-85c0-4fd1-aaac-8ca2b6560ad0" providerId="ADAL" clId="{20C04A7C-C7CF-4EAA-88F9-CE4E5F5C1CFC}" dt="2025-01-13T19:44:47.746" v="9794" actId="20577"/>
        <pc:sldMkLst>
          <pc:docMk/>
          <pc:sldMk cId="4162454866" sldId="1436"/>
        </pc:sldMkLst>
      </pc:sldChg>
      <pc:sldChg chg="modSp add mod">
        <pc:chgData name="Alfred Asterjadhi" userId="39de57b9-85c0-4fd1-aaac-8ca2b6560ad0" providerId="ADAL" clId="{20C04A7C-C7CF-4EAA-88F9-CE4E5F5C1CFC}" dt="2025-01-14T15:53:51.400" v="11755" actId="207"/>
        <pc:sldMkLst>
          <pc:docMk/>
          <pc:sldMk cId="1585791513" sldId="1437"/>
        </pc:sldMkLst>
      </pc:sldChg>
      <pc:sldChg chg="modSp add mod">
        <pc:chgData name="Alfred Asterjadhi" userId="39de57b9-85c0-4fd1-aaac-8ca2b6560ad0" providerId="ADAL" clId="{20C04A7C-C7CF-4EAA-88F9-CE4E5F5C1CFC}" dt="2025-01-14T15:54:45.343" v="11766" actId="207"/>
        <pc:sldMkLst>
          <pc:docMk/>
          <pc:sldMk cId="2364887005" sldId="1438"/>
        </pc:sldMkLst>
      </pc:sldChg>
      <pc:sldChg chg="modSp add mod">
        <pc:chgData name="Alfred Asterjadhi" userId="39de57b9-85c0-4fd1-aaac-8ca2b6560ad0" providerId="ADAL" clId="{20C04A7C-C7CF-4EAA-88F9-CE4E5F5C1CFC}" dt="2025-01-15T05:35:24.439" v="13626" actId="108"/>
        <pc:sldMkLst>
          <pc:docMk/>
          <pc:sldMk cId="734537731" sldId="1439"/>
        </pc:sldMkLst>
      </pc:sldChg>
      <pc:sldChg chg="modSp add mod">
        <pc:chgData name="Alfred Asterjadhi" userId="39de57b9-85c0-4fd1-aaac-8ca2b6560ad0" providerId="ADAL" clId="{20C04A7C-C7CF-4EAA-88F9-CE4E5F5C1CFC}" dt="2025-01-14T16:17:10.195" v="12174" actId="207"/>
        <pc:sldMkLst>
          <pc:docMk/>
          <pc:sldMk cId="1731157290" sldId="1440"/>
        </pc:sldMkLst>
      </pc:sldChg>
      <pc:sldChg chg="modSp add mod">
        <pc:chgData name="Alfred Asterjadhi" userId="39de57b9-85c0-4fd1-aaac-8ca2b6560ad0" providerId="ADAL" clId="{20C04A7C-C7CF-4EAA-88F9-CE4E5F5C1CFC}" dt="2025-01-13T00:02:33.567" v="6692" actId="20577"/>
        <pc:sldMkLst>
          <pc:docMk/>
          <pc:sldMk cId="1289712956" sldId="1441"/>
        </pc:sldMkLst>
      </pc:sldChg>
      <pc:sldChg chg="modSp add mod">
        <pc:chgData name="Alfred Asterjadhi" userId="39de57b9-85c0-4fd1-aaac-8ca2b6560ad0" providerId="ADAL" clId="{20C04A7C-C7CF-4EAA-88F9-CE4E5F5C1CFC}" dt="2025-01-13T19:43:44.630" v="9786" actId="207"/>
        <pc:sldMkLst>
          <pc:docMk/>
          <pc:sldMk cId="1615912686" sldId="1442"/>
        </pc:sldMkLst>
      </pc:sldChg>
      <pc:sldChg chg="modSp add mod">
        <pc:chgData name="Alfred Asterjadhi" userId="39de57b9-85c0-4fd1-aaac-8ca2b6560ad0" providerId="ADAL" clId="{20C04A7C-C7CF-4EAA-88F9-CE4E5F5C1CFC}" dt="2025-01-15T05:38:28.045" v="13638" actId="20577"/>
        <pc:sldMkLst>
          <pc:docMk/>
          <pc:sldMk cId="2248341446" sldId="1443"/>
        </pc:sldMkLst>
      </pc:sldChg>
      <pc:sldChg chg="modSp add mod">
        <pc:chgData name="Alfred Asterjadhi" userId="39de57b9-85c0-4fd1-aaac-8ca2b6560ad0" providerId="ADAL" clId="{20C04A7C-C7CF-4EAA-88F9-CE4E5F5C1CFC}" dt="2025-01-12T09:54:09.187" v="6208" actId="20577"/>
        <pc:sldMkLst>
          <pc:docMk/>
          <pc:sldMk cId="2736966182" sldId="1444"/>
        </pc:sldMkLst>
      </pc:sldChg>
      <pc:sldChg chg="modSp add mod">
        <pc:chgData name="Alfred Asterjadhi" userId="39de57b9-85c0-4fd1-aaac-8ca2b6560ad0" providerId="ADAL" clId="{20C04A7C-C7CF-4EAA-88F9-CE4E5F5C1CFC}" dt="2025-01-13T19:33:57.529" v="9561" actId="20577"/>
        <pc:sldMkLst>
          <pc:docMk/>
          <pc:sldMk cId="2961397077" sldId="1445"/>
        </pc:sldMkLst>
      </pc:sldChg>
      <pc:sldChg chg="modSp add mod">
        <pc:chgData name="Alfred Asterjadhi" userId="39de57b9-85c0-4fd1-aaac-8ca2b6560ad0" providerId="ADAL" clId="{20C04A7C-C7CF-4EAA-88F9-CE4E5F5C1CFC}" dt="2025-01-12T09:54:47.562" v="6241" actId="20577"/>
        <pc:sldMkLst>
          <pc:docMk/>
          <pc:sldMk cId="1319345498" sldId="1446"/>
        </pc:sldMkLst>
      </pc:sldChg>
      <pc:sldChg chg="modSp add mod">
        <pc:chgData name="Alfred Asterjadhi" userId="39de57b9-85c0-4fd1-aaac-8ca2b6560ad0" providerId="ADAL" clId="{20C04A7C-C7CF-4EAA-88F9-CE4E5F5C1CFC}" dt="2025-01-14T15:45:59.260" v="11650" actId="207"/>
        <pc:sldMkLst>
          <pc:docMk/>
          <pc:sldMk cId="2975231163" sldId="1447"/>
        </pc:sldMkLst>
      </pc:sldChg>
      <pc:sldChg chg="modSp add mod">
        <pc:chgData name="Alfred Asterjadhi" userId="39de57b9-85c0-4fd1-aaac-8ca2b6560ad0" providerId="ADAL" clId="{20C04A7C-C7CF-4EAA-88F9-CE4E5F5C1CFC}" dt="2025-01-14T15:56:05.076" v="11777" actId="207"/>
        <pc:sldMkLst>
          <pc:docMk/>
          <pc:sldMk cId="885285770" sldId="1448"/>
        </pc:sldMkLst>
      </pc:sldChg>
      <pc:sldChg chg="modSp add mod">
        <pc:chgData name="Alfred Asterjadhi" userId="39de57b9-85c0-4fd1-aaac-8ca2b6560ad0" providerId="ADAL" clId="{20C04A7C-C7CF-4EAA-88F9-CE4E5F5C1CFC}" dt="2025-01-14T15:56:21.795" v="11780" actId="207"/>
        <pc:sldMkLst>
          <pc:docMk/>
          <pc:sldMk cId="838658978" sldId="1449"/>
        </pc:sldMkLst>
      </pc:sldChg>
      <pc:sldChg chg="modSp add mod">
        <pc:chgData name="Alfred Asterjadhi" userId="39de57b9-85c0-4fd1-aaac-8ca2b6560ad0" providerId="ADAL" clId="{20C04A7C-C7CF-4EAA-88F9-CE4E5F5C1CFC}" dt="2025-01-12T09:55:06.961" v="6244" actId="20577"/>
        <pc:sldMkLst>
          <pc:docMk/>
          <pc:sldMk cId="4122725340" sldId="1450"/>
        </pc:sldMkLst>
      </pc:sldChg>
      <pc:sldChg chg="addSp modSp add mod">
        <pc:chgData name="Alfred Asterjadhi" userId="39de57b9-85c0-4fd1-aaac-8ca2b6560ad0" providerId="ADAL" clId="{20C04A7C-C7CF-4EAA-88F9-CE4E5F5C1CFC}" dt="2025-01-13T01:53:11.599" v="8404" actId="207"/>
        <pc:sldMkLst>
          <pc:docMk/>
          <pc:sldMk cId="1363639592" sldId="1451"/>
        </pc:sldMkLst>
      </pc:sldChg>
      <pc:sldChg chg="addSp modSp add mod">
        <pc:chgData name="Alfred Asterjadhi" userId="39de57b9-85c0-4fd1-aaac-8ca2b6560ad0" providerId="ADAL" clId="{20C04A7C-C7CF-4EAA-88F9-CE4E5F5C1CFC}" dt="2025-01-13T12:27:27.967" v="8971" actId="207"/>
        <pc:sldMkLst>
          <pc:docMk/>
          <pc:sldMk cId="4029838063" sldId="1452"/>
        </pc:sldMkLst>
      </pc:sldChg>
      <pc:sldChg chg="delSp modSp add mod">
        <pc:chgData name="Alfred Asterjadhi" userId="39de57b9-85c0-4fd1-aaac-8ca2b6560ad0" providerId="ADAL" clId="{20C04A7C-C7CF-4EAA-88F9-CE4E5F5C1CFC}" dt="2025-01-13T12:29:00.050" v="9014" actId="207"/>
        <pc:sldMkLst>
          <pc:docMk/>
          <pc:sldMk cId="1489339819" sldId="1453"/>
        </pc:sldMkLst>
      </pc:sldChg>
      <pc:sldChg chg="modSp add del mod">
        <pc:chgData name="Alfred Asterjadhi" userId="39de57b9-85c0-4fd1-aaac-8ca2b6560ad0" providerId="ADAL" clId="{20C04A7C-C7CF-4EAA-88F9-CE4E5F5C1CFC}" dt="2025-01-13T04:24:32.874" v="8705" actId="47"/>
        <pc:sldMkLst>
          <pc:docMk/>
          <pc:sldMk cId="960895185" sldId="1454"/>
        </pc:sldMkLst>
      </pc:sldChg>
      <pc:sldChg chg="modSp add mod">
        <pc:chgData name="Alfred Asterjadhi" userId="39de57b9-85c0-4fd1-aaac-8ca2b6560ad0" providerId="ADAL" clId="{20C04A7C-C7CF-4EAA-88F9-CE4E5F5C1CFC}" dt="2025-01-14T15:53:08.200" v="11741" actId="207"/>
        <pc:sldMkLst>
          <pc:docMk/>
          <pc:sldMk cId="596241266" sldId="1455"/>
        </pc:sldMkLst>
      </pc:sldChg>
      <pc:sldChg chg="modSp add mod">
        <pc:chgData name="Alfred Asterjadhi" userId="39de57b9-85c0-4fd1-aaac-8ca2b6560ad0" providerId="ADAL" clId="{20C04A7C-C7CF-4EAA-88F9-CE4E5F5C1CFC}" dt="2025-01-14T02:46:36.137" v="10762" actId="400"/>
        <pc:sldMkLst>
          <pc:docMk/>
          <pc:sldMk cId="4126384348" sldId="1456"/>
        </pc:sldMkLst>
      </pc:sldChg>
      <pc:sldChg chg="modSp add mod">
        <pc:chgData name="Alfred Asterjadhi" userId="39de57b9-85c0-4fd1-aaac-8ca2b6560ad0" providerId="ADAL" clId="{20C04A7C-C7CF-4EAA-88F9-CE4E5F5C1CFC}" dt="2025-01-14T15:54:15.134" v="11763" actId="207"/>
        <pc:sldMkLst>
          <pc:docMk/>
          <pc:sldMk cId="3218534082" sldId="1457"/>
        </pc:sldMkLst>
      </pc:sldChg>
      <pc:sldChg chg="modSp add mod">
        <pc:chgData name="Alfred Asterjadhi" userId="39de57b9-85c0-4fd1-aaac-8ca2b6560ad0" providerId="ADAL" clId="{20C04A7C-C7CF-4EAA-88F9-CE4E5F5C1CFC}" dt="2025-01-15T04:49:55.006" v="13413" actId="20577"/>
        <pc:sldMkLst>
          <pc:docMk/>
          <pc:sldMk cId="3858433915" sldId="1458"/>
        </pc:sldMkLst>
      </pc:sldChg>
      <pc:sldChg chg="modSp add mod">
        <pc:chgData name="Alfred Asterjadhi" userId="39de57b9-85c0-4fd1-aaac-8ca2b6560ad0" providerId="ADAL" clId="{20C04A7C-C7CF-4EAA-88F9-CE4E5F5C1CFC}" dt="2025-01-14T15:42:26.278" v="11596" actId="20577"/>
        <pc:sldMkLst>
          <pc:docMk/>
          <pc:sldMk cId="2272076654" sldId="1459"/>
        </pc:sldMkLst>
      </pc:sldChg>
      <pc:sldChg chg="modSp add mod">
        <pc:chgData name="Alfred Asterjadhi" userId="39de57b9-85c0-4fd1-aaac-8ca2b6560ad0" providerId="ADAL" clId="{20C04A7C-C7CF-4EAA-88F9-CE4E5F5C1CFC}" dt="2025-01-13T01:16:50.534" v="8047" actId="20577"/>
        <pc:sldMkLst>
          <pc:docMk/>
          <pc:sldMk cId="2511088976" sldId="1460"/>
        </pc:sldMkLst>
      </pc:sldChg>
      <pc:sldChg chg="modSp add mod">
        <pc:chgData name="Alfred Asterjadhi" userId="39de57b9-85c0-4fd1-aaac-8ca2b6560ad0" providerId="ADAL" clId="{20C04A7C-C7CF-4EAA-88F9-CE4E5F5C1CFC}" dt="2025-01-14T03:08:23.034" v="10765" actId="20577"/>
        <pc:sldMkLst>
          <pc:docMk/>
          <pc:sldMk cId="2568651181" sldId="1461"/>
        </pc:sldMkLst>
      </pc:sldChg>
      <pc:sldChg chg="modSp new mod">
        <pc:chgData name="Alfred Asterjadhi" userId="39de57b9-85c0-4fd1-aaac-8ca2b6560ad0" providerId="ADAL" clId="{20C04A7C-C7CF-4EAA-88F9-CE4E5F5C1CFC}" dt="2025-01-13T19:11:45.935" v="9103" actId="207"/>
        <pc:sldMkLst>
          <pc:docMk/>
          <pc:sldMk cId="2442933544" sldId="1462"/>
        </pc:sldMkLst>
      </pc:sldChg>
      <pc:sldChg chg="modSp new mod">
        <pc:chgData name="Alfred Asterjadhi" userId="39de57b9-85c0-4fd1-aaac-8ca2b6560ad0" providerId="ADAL" clId="{20C04A7C-C7CF-4EAA-88F9-CE4E5F5C1CFC}" dt="2025-01-15T23:08:33.528" v="15056" actId="12"/>
        <pc:sldMkLst>
          <pc:docMk/>
          <pc:sldMk cId="2351327133" sldId="1463"/>
        </pc:sldMkLst>
      </pc:sldChg>
      <pc:sldChg chg="modSp new mod">
        <pc:chgData name="Alfred Asterjadhi" userId="39de57b9-85c0-4fd1-aaac-8ca2b6560ad0" providerId="ADAL" clId="{20C04A7C-C7CF-4EAA-88F9-CE4E5F5C1CFC}" dt="2025-01-13T19:11:51.221" v="9105" actId="207"/>
        <pc:sldMkLst>
          <pc:docMk/>
          <pc:sldMk cId="3478159541" sldId="1464"/>
        </pc:sldMkLst>
      </pc:sldChg>
      <pc:sldChg chg="modSp add mod">
        <pc:chgData name="Alfred Asterjadhi" userId="39de57b9-85c0-4fd1-aaac-8ca2b6560ad0" providerId="ADAL" clId="{20C04A7C-C7CF-4EAA-88F9-CE4E5F5C1CFC}" dt="2025-01-14T23:21:54.278" v="12458" actId="207"/>
        <pc:sldMkLst>
          <pc:docMk/>
          <pc:sldMk cId="3372606759" sldId="1465"/>
        </pc:sldMkLst>
      </pc:sldChg>
      <pc:sldChg chg="modSp add mod">
        <pc:chgData name="Alfred Asterjadhi" userId="39de57b9-85c0-4fd1-aaac-8ca2b6560ad0" providerId="ADAL" clId="{20C04A7C-C7CF-4EAA-88F9-CE4E5F5C1CFC}" dt="2025-01-14T03:08:45.768" v="10771" actId="21"/>
        <pc:sldMkLst>
          <pc:docMk/>
          <pc:sldMk cId="1719335458" sldId="1466"/>
        </pc:sldMkLst>
      </pc:sldChg>
      <pc:sldChg chg="modSp add mod">
        <pc:chgData name="Alfred Asterjadhi" userId="39de57b9-85c0-4fd1-aaac-8ca2b6560ad0" providerId="ADAL" clId="{20C04A7C-C7CF-4EAA-88F9-CE4E5F5C1CFC}" dt="2025-01-13T22:00:55.648" v="10382" actId="20577"/>
        <pc:sldMkLst>
          <pc:docMk/>
          <pc:sldMk cId="4087108921" sldId="1467"/>
        </pc:sldMkLst>
      </pc:sldChg>
      <pc:sldChg chg="addSp modSp add mod">
        <pc:chgData name="Alfred Asterjadhi" userId="39de57b9-85c0-4fd1-aaac-8ca2b6560ad0" providerId="ADAL" clId="{20C04A7C-C7CF-4EAA-88F9-CE4E5F5C1CFC}" dt="2025-01-14T15:42:48.103" v="11609" actId="207"/>
        <pc:sldMkLst>
          <pc:docMk/>
          <pc:sldMk cId="816269527" sldId="1468"/>
        </pc:sldMkLst>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ldChg>
      <pc:sldChg chg="addSp delSp modSp add mod">
        <pc:chgData name="Alfred Asterjadhi" userId="39de57b9-85c0-4fd1-aaac-8ca2b6560ad0" providerId="ADAL" clId="{20C04A7C-C7CF-4EAA-88F9-CE4E5F5C1CFC}" dt="2025-01-14T06:49:07.213" v="11116" actId="20577"/>
        <pc:sldMkLst>
          <pc:docMk/>
          <pc:sldMk cId="1498858466" sldId="1470"/>
        </pc:sldMkLst>
      </pc:sldChg>
      <pc:sldChg chg="addSp delSp modSp add mod">
        <pc:chgData name="Alfred Asterjadhi" userId="39de57b9-85c0-4fd1-aaac-8ca2b6560ad0" providerId="ADAL" clId="{20C04A7C-C7CF-4EAA-88F9-CE4E5F5C1CFC}" dt="2025-01-14T06:50:29.514" v="11141" actId="14734"/>
        <pc:sldMkLst>
          <pc:docMk/>
          <pc:sldMk cId="2281604066" sldId="1471"/>
        </pc:sldMkLst>
      </pc:sldChg>
      <pc:sldChg chg="addSp modSp add mod">
        <pc:chgData name="Alfred Asterjadhi" userId="39de57b9-85c0-4fd1-aaac-8ca2b6560ad0" providerId="ADAL" clId="{20C04A7C-C7CF-4EAA-88F9-CE4E5F5C1CFC}" dt="2025-01-14T08:43:39.343" v="11181" actId="20577"/>
        <pc:sldMkLst>
          <pc:docMk/>
          <pc:sldMk cId="10482418" sldId="1472"/>
        </pc:sldMkLst>
      </pc:sldChg>
      <pc:sldChg chg="modSp new mod">
        <pc:chgData name="Alfred Asterjadhi" userId="39de57b9-85c0-4fd1-aaac-8ca2b6560ad0" providerId="ADAL" clId="{20C04A7C-C7CF-4EAA-88F9-CE4E5F5C1CFC}" dt="2025-01-15T02:36:55.812" v="12850" actId="20577"/>
        <pc:sldMkLst>
          <pc:docMk/>
          <pc:sldMk cId="385581143" sldId="1473"/>
        </pc:sldMkLst>
      </pc:sldChg>
      <pc:sldChg chg="modSp new mod">
        <pc:chgData name="Alfred Asterjadhi" userId="39de57b9-85c0-4fd1-aaac-8ca2b6560ad0" providerId="ADAL" clId="{20C04A7C-C7CF-4EAA-88F9-CE4E5F5C1CFC}" dt="2025-01-15T02:35:47.120" v="12848" actId="207"/>
        <pc:sldMkLst>
          <pc:docMk/>
          <pc:sldMk cId="1962262053" sldId="1474"/>
        </pc:sldMkLst>
      </pc:sldChg>
      <pc:sldChg chg="modSp add mod">
        <pc:chgData name="Alfred Asterjadhi" userId="39de57b9-85c0-4fd1-aaac-8ca2b6560ad0" providerId="ADAL" clId="{20C04A7C-C7CF-4EAA-88F9-CE4E5F5C1CFC}" dt="2025-01-15T04:46:54.471" v="13382" actId="20577"/>
        <pc:sldMkLst>
          <pc:docMk/>
          <pc:sldMk cId="435670860" sldId="1475"/>
        </pc:sldMkLst>
      </pc:sldChg>
      <pc:sldChg chg="modSp add mod ord">
        <pc:chgData name="Alfred Asterjadhi" userId="39de57b9-85c0-4fd1-aaac-8ca2b6560ad0" providerId="ADAL" clId="{20C04A7C-C7CF-4EAA-88F9-CE4E5F5C1CFC}" dt="2025-01-15T21:00:46.221" v="13895" actId="20577"/>
        <pc:sldMkLst>
          <pc:docMk/>
          <pc:sldMk cId="274796487" sldId="1476"/>
        </pc:sldMkLst>
      </pc:sldChg>
      <pc:sldChg chg="modSp add mod">
        <pc:chgData name="Alfred Asterjadhi" userId="39de57b9-85c0-4fd1-aaac-8ca2b6560ad0" providerId="ADAL" clId="{20C04A7C-C7CF-4EAA-88F9-CE4E5F5C1CFC}" dt="2025-01-15T21:04:42.702" v="14061"/>
        <pc:sldMkLst>
          <pc:docMk/>
          <pc:sldMk cId="939849991" sldId="1477"/>
        </pc:sldMkLst>
      </pc:sldChg>
      <pc:sldChg chg="modSp add mod">
        <pc:chgData name="Alfred Asterjadhi" userId="39de57b9-85c0-4fd1-aaac-8ca2b6560ad0" providerId="ADAL" clId="{20C04A7C-C7CF-4EAA-88F9-CE4E5F5C1CFC}" dt="2025-01-15T21:07:32.225" v="14166" actId="20577"/>
        <pc:sldMkLst>
          <pc:docMk/>
          <pc:sldMk cId="3113372696" sldId="1478"/>
        </pc:sldMkLst>
      </pc:sldChg>
      <pc:sldChg chg="modSp new mod">
        <pc:chgData name="Alfred Asterjadhi" userId="39de57b9-85c0-4fd1-aaac-8ca2b6560ad0" providerId="ADAL" clId="{20C04A7C-C7CF-4EAA-88F9-CE4E5F5C1CFC}" dt="2025-01-14T23:30:56.371" v="12809" actId="207"/>
        <pc:sldMkLst>
          <pc:docMk/>
          <pc:sldMk cId="3748653700" sldId="1479"/>
        </pc:sldMkLst>
      </pc:sldChg>
      <pc:sldChg chg="modSp add mod">
        <pc:chgData name="Alfred Asterjadhi" userId="39de57b9-85c0-4fd1-aaac-8ca2b6560ad0" providerId="ADAL" clId="{20C04A7C-C7CF-4EAA-88F9-CE4E5F5C1CFC}" dt="2025-01-14T16:12:23.498" v="12049" actId="6549"/>
        <pc:sldMkLst>
          <pc:docMk/>
          <pc:sldMk cId="2656666374" sldId="1480"/>
        </pc:sldMkLst>
      </pc:sldChg>
      <pc:sldChg chg="modSp new mod">
        <pc:chgData name="Alfred Asterjadhi" userId="39de57b9-85c0-4fd1-aaac-8ca2b6560ad0" providerId="ADAL" clId="{20C04A7C-C7CF-4EAA-88F9-CE4E5F5C1CFC}" dt="2025-01-14T16:14:02.615" v="12092" actId="6549"/>
        <pc:sldMkLst>
          <pc:docMk/>
          <pc:sldMk cId="2941087830" sldId="1481"/>
        </pc:sldMkLst>
      </pc:sldChg>
      <pc:sldChg chg="modSp new mod">
        <pc:chgData name="Alfred Asterjadhi" userId="39de57b9-85c0-4fd1-aaac-8ca2b6560ad0" providerId="ADAL" clId="{20C04A7C-C7CF-4EAA-88F9-CE4E5F5C1CFC}" dt="2025-01-14T16:15:04.288" v="12116" actId="6549"/>
        <pc:sldMkLst>
          <pc:docMk/>
          <pc:sldMk cId="2146179880" sldId="1482"/>
        </pc:sldMkLst>
      </pc:sldChg>
      <pc:sldChg chg="modSp new mod">
        <pc:chgData name="Alfred Asterjadhi" userId="39de57b9-85c0-4fd1-aaac-8ca2b6560ad0" providerId="ADAL" clId="{20C04A7C-C7CF-4EAA-88F9-CE4E5F5C1CFC}" dt="2025-01-14T16:16:20.530" v="12170" actId="20577"/>
        <pc:sldMkLst>
          <pc:docMk/>
          <pc:sldMk cId="1400319500" sldId="1483"/>
        </pc:sldMkLst>
      </pc:sldChg>
      <pc:sldChg chg="modSp new mod">
        <pc:chgData name="Alfred Asterjadhi" userId="39de57b9-85c0-4fd1-aaac-8ca2b6560ad0" providerId="ADAL" clId="{20C04A7C-C7CF-4EAA-88F9-CE4E5F5C1CFC}" dt="2025-01-15T04:32:03.462" v="13102" actId="114"/>
        <pc:sldMkLst>
          <pc:docMk/>
          <pc:sldMk cId="2323057527" sldId="1484"/>
        </pc:sldMkLst>
      </pc:sldChg>
      <pc:sldChg chg="modSp new mod">
        <pc:chgData name="Alfred Asterjadhi" userId="39de57b9-85c0-4fd1-aaac-8ca2b6560ad0" providerId="ADAL" clId="{20C04A7C-C7CF-4EAA-88F9-CE4E5F5C1CFC}" dt="2025-01-15T04:37:21.260" v="13204" actId="20577"/>
        <pc:sldMkLst>
          <pc:docMk/>
          <pc:sldMk cId="568391766" sldId="1485"/>
        </pc:sldMkLst>
      </pc:sldChg>
      <pc:sldChg chg="modSp add mod">
        <pc:chgData name="Alfred Asterjadhi" userId="39de57b9-85c0-4fd1-aaac-8ca2b6560ad0" providerId="ADAL" clId="{20C04A7C-C7CF-4EAA-88F9-CE4E5F5C1CFC}" dt="2025-01-15T04:51:13.408" v="13424" actId="114"/>
        <pc:sldMkLst>
          <pc:docMk/>
          <pc:sldMk cId="3720066593" sldId="1486"/>
        </pc:sldMkLst>
      </pc:sldChg>
      <pc:sldChg chg="addSp delSp modSp add mod">
        <pc:chgData name="Alfred Asterjadhi" userId="39de57b9-85c0-4fd1-aaac-8ca2b6560ad0" providerId="ADAL" clId="{20C04A7C-C7CF-4EAA-88F9-CE4E5F5C1CFC}" dt="2025-01-16T01:12:15.415" v="15229" actId="20577"/>
        <pc:sldMkLst>
          <pc:docMk/>
          <pc:sldMk cId="943177457" sldId="1487"/>
        </pc:sldMkLst>
      </pc:sldChg>
      <pc:sldChg chg="modSp add mod">
        <pc:chgData name="Alfred Asterjadhi" userId="39de57b9-85c0-4fd1-aaac-8ca2b6560ad0" providerId="ADAL" clId="{20C04A7C-C7CF-4EAA-88F9-CE4E5F5C1CFC}" dt="2025-01-15T21:19:48.967" v="14434" actId="404"/>
        <pc:sldMkLst>
          <pc:docMk/>
          <pc:sldMk cId="1292955924" sldId="1488"/>
        </pc:sldMkLst>
      </pc:sldChg>
      <pc:sldChg chg="modSp add mod">
        <pc:chgData name="Alfred Asterjadhi" userId="39de57b9-85c0-4fd1-aaac-8ca2b6560ad0" providerId="ADAL" clId="{20C04A7C-C7CF-4EAA-88F9-CE4E5F5C1CFC}" dt="2025-01-15T21:44:08.446" v="15051" actId="20577"/>
        <pc:sldMkLst>
          <pc:docMk/>
          <pc:sldMk cId="3865032129" sldId="1489"/>
        </pc:sldMkLst>
      </pc:sldChg>
      <pc:sldChg chg="addSp modSp add mod">
        <pc:chgData name="Alfred Asterjadhi" userId="39de57b9-85c0-4fd1-aaac-8ca2b6560ad0" providerId="ADAL" clId="{20C04A7C-C7CF-4EAA-88F9-CE4E5F5C1CFC}" dt="2025-01-15T23:10:47.177" v="15086" actId="114"/>
        <pc:sldMkLst>
          <pc:docMk/>
          <pc:sldMk cId="440640471" sldId="1490"/>
        </pc:sldMkLst>
      </pc:sldChg>
      <pc:sldChg chg="addSp modSp add mod">
        <pc:chgData name="Alfred Asterjadhi" userId="39de57b9-85c0-4fd1-aaac-8ca2b6560ad0" providerId="ADAL" clId="{20C04A7C-C7CF-4EAA-88F9-CE4E5F5C1CFC}" dt="2025-01-16T01:12:34.070" v="15241" actId="20577"/>
        <pc:sldMkLst>
          <pc:docMk/>
          <pc:sldMk cId="2266731094" sldId="1491"/>
        </pc:sldMkLst>
      </pc:sldChg>
      <pc:sldChg chg="modSp new mod">
        <pc:chgData name="Alfred Asterjadhi" userId="39de57b9-85c0-4fd1-aaac-8ca2b6560ad0" providerId="ADAL" clId="{20C04A7C-C7CF-4EAA-88F9-CE4E5F5C1CFC}" dt="2025-01-16T00:44:27.332" v="15191" actId="20577"/>
        <pc:sldMkLst>
          <pc:docMk/>
          <pc:sldMk cId="2326697859" sldId="1492"/>
        </pc:sldMkLst>
      </pc:sldChg>
      <pc:sldChg chg="modSp add mod">
        <pc:chgData name="Alfred Asterjadhi" userId="39de57b9-85c0-4fd1-aaac-8ca2b6560ad0" providerId="ADAL" clId="{20C04A7C-C7CF-4EAA-88F9-CE4E5F5C1CFC}" dt="2025-01-16T00:46:54.754" v="15226" actId="20577"/>
        <pc:sldMkLst>
          <pc:docMk/>
          <pc:sldMk cId="4030966610" sldId="1493"/>
        </pc:sldMkLst>
      </pc:sldChg>
      <pc:sldChg chg="modSp new mod">
        <pc:chgData name="Alfred Asterjadhi" userId="39de57b9-85c0-4fd1-aaac-8ca2b6560ad0" providerId="ADAL" clId="{20C04A7C-C7CF-4EAA-88F9-CE4E5F5C1CFC}" dt="2025-01-16T08:31:06.927" v="16367" actId="20577"/>
        <pc:sldMkLst>
          <pc:docMk/>
          <pc:sldMk cId="2130627217" sldId="1494"/>
        </pc:sldMkLst>
      </pc:sldChg>
      <pc:sldMasterChg chg="modSp mod modSldLayout">
        <pc:chgData name="Alfred Asterjadhi" userId="39de57b9-85c0-4fd1-aaac-8ca2b6560ad0" providerId="ADAL" clId="{20C04A7C-C7CF-4EAA-88F9-CE4E5F5C1CFC}" dt="2025-01-16T23:17:57.387" v="16379" actId="6549"/>
        <pc:sldMasterMkLst>
          <pc:docMk/>
          <pc:sldMasterMk cId="0" sldId="2147483648"/>
        </pc:sldMasterMkLst>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ldLayout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sldChg>
      <pc:sldChg chg="modSp mod">
        <pc:chgData name="Alfred Asterjadhi" userId="39de57b9-85c0-4fd1-aaac-8ca2b6560ad0" providerId="ADAL" clId="{CD86C3AA-724F-47E4-A1B1-D2C1BA05633B}" dt="2024-05-16T13:43:46.928" v="4919"/>
        <pc:sldMkLst>
          <pc:docMk/>
          <pc:sldMk cId="2243228416" sldId="299"/>
        </pc:sldMkLst>
      </pc:sldChg>
      <pc:sldChg chg="modSp mod">
        <pc:chgData name="Alfred Asterjadhi" userId="39de57b9-85c0-4fd1-aaac-8ca2b6560ad0" providerId="ADAL" clId="{CD86C3AA-724F-47E4-A1B1-D2C1BA05633B}" dt="2024-05-02T17:02:32.701" v="0"/>
        <pc:sldMkLst>
          <pc:docMk/>
          <pc:sldMk cId="3843208451" sldId="333"/>
        </pc:sldMkLst>
      </pc:sldChg>
      <pc:sldChg chg="modSp mod">
        <pc:chgData name="Alfred Asterjadhi" userId="39de57b9-85c0-4fd1-aaac-8ca2b6560ad0" providerId="ADAL" clId="{CD86C3AA-724F-47E4-A1B1-D2C1BA05633B}" dt="2024-05-16T14:08:01.542" v="4955" actId="13926"/>
        <pc:sldMkLst>
          <pc:docMk/>
          <pc:sldMk cId="3930036297" sldId="356"/>
        </pc:sldMkLst>
      </pc:sldChg>
      <pc:sldChg chg="modSp mod">
        <pc:chgData name="Alfred Asterjadhi" userId="39de57b9-85c0-4fd1-aaac-8ca2b6560ad0" providerId="ADAL" clId="{CD86C3AA-724F-47E4-A1B1-D2C1BA05633B}" dt="2024-05-16T13:38:31.593" v="4912" actId="20577"/>
        <pc:sldMkLst>
          <pc:docMk/>
          <pc:sldMk cId="3576977642" sldId="362"/>
        </pc:sldMkLst>
      </pc:sldChg>
      <pc:sldChg chg="addSp delSp modSp mod">
        <pc:chgData name="Alfred Asterjadhi" userId="39de57b9-85c0-4fd1-aaac-8ca2b6560ad0" providerId="ADAL" clId="{CD86C3AA-724F-47E4-A1B1-D2C1BA05633B}" dt="2024-05-16T13:48:27.799" v="4948" actId="207"/>
        <pc:sldMkLst>
          <pc:docMk/>
          <pc:sldMk cId="2696761607" sldId="393"/>
        </pc:sldMkLst>
      </pc:sldChg>
      <pc:sldChg chg="modSp mod">
        <pc:chgData name="Alfred Asterjadhi" userId="39de57b9-85c0-4fd1-aaac-8ca2b6560ad0" providerId="ADAL" clId="{CD86C3AA-724F-47E4-A1B1-D2C1BA05633B}" dt="2024-05-16T15:22:51.847" v="5000" actId="20577"/>
        <pc:sldMkLst>
          <pc:docMk/>
          <pc:sldMk cId="3140364693" sldId="997"/>
        </pc:sldMkLst>
      </pc:sldChg>
      <pc:sldChg chg="modSp mod">
        <pc:chgData name="Alfred Asterjadhi" userId="39de57b9-85c0-4fd1-aaac-8ca2b6560ad0" providerId="ADAL" clId="{CD86C3AA-724F-47E4-A1B1-D2C1BA05633B}" dt="2024-05-13T11:40:33.386" v="3138" actId="13926"/>
        <pc:sldMkLst>
          <pc:docMk/>
          <pc:sldMk cId="3233208257" sldId="1006"/>
        </pc:sldMkLst>
      </pc:sldChg>
      <pc:sldChg chg="modSp mod">
        <pc:chgData name="Alfred Asterjadhi" userId="39de57b9-85c0-4fd1-aaac-8ca2b6560ad0" providerId="ADAL" clId="{CD86C3AA-724F-47E4-A1B1-D2C1BA05633B}" dt="2024-05-13T05:38:03.755" v="2484" actId="20577"/>
        <pc:sldMkLst>
          <pc:docMk/>
          <pc:sldMk cId="4200130042" sldId="1023"/>
        </pc:sldMkLst>
      </pc:sldChg>
      <pc:sldChg chg="modSp mod">
        <pc:chgData name="Alfred Asterjadhi" userId="39de57b9-85c0-4fd1-aaac-8ca2b6560ad0" providerId="ADAL" clId="{CD86C3AA-724F-47E4-A1B1-D2C1BA05633B}" dt="2024-05-13T11:42:58.134" v="3211" actId="13926"/>
        <pc:sldMkLst>
          <pc:docMk/>
          <pc:sldMk cId="991138630" sldId="1024"/>
        </pc:sldMkLst>
      </pc:sldChg>
      <pc:sldChg chg="addSp modSp mod">
        <pc:chgData name="Alfred Asterjadhi" userId="39de57b9-85c0-4fd1-aaac-8ca2b6560ad0" providerId="ADAL" clId="{CD86C3AA-724F-47E4-A1B1-D2C1BA05633B}" dt="2024-05-13T13:41:02.828" v="3320" actId="207"/>
        <pc:sldMkLst>
          <pc:docMk/>
          <pc:sldMk cId="3287547131" sldId="1028"/>
        </pc:sldMkLst>
      </pc:sldChg>
      <pc:sldChg chg="modSp mod">
        <pc:chgData name="Alfred Asterjadhi" userId="39de57b9-85c0-4fd1-aaac-8ca2b6560ad0" providerId="ADAL" clId="{CD86C3AA-724F-47E4-A1B1-D2C1BA05633B}" dt="2024-05-16T15:23:41.662" v="5006" actId="20577"/>
        <pc:sldMkLst>
          <pc:docMk/>
          <pc:sldMk cId="1865298196" sldId="1034"/>
        </pc:sldMkLst>
      </pc:sldChg>
      <pc:sldChg chg="addSp delSp modSp mod chgLayout">
        <pc:chgData name="Alfred Asterjadhi" userId="39de57b9-85c0-4fd1-aaac-8ca2b6560ad0" providerId="ADAL" clId="{CD86C3AA-724F-47E4-A1B1-D2C1BA05633B}" dt="2024-05-16T14:26:28.525" v="4988" actId="207"/>
        <pc:sldMkLst>
          <pc:docMk/>
          <pc:sldMk cId="3814028870" sldId="1039"/>
        </pc:sldMkLst>
      </pc:sldChg>
      <pc:sldChg chg="addSp delSp modSp mod chgLayout">
        <pc:chgData name="Alfred Asterjadhi" userId="39de57b9-85c0-4fd1-aaac-8ca2b6560ad0" providerId="ADAL" clId="{CD86C3AA-724F-47E4-A1B1-D2C1BA05633B}" dt="2024-05-16T15:21:48.680" v="4989" actId="207"/>
        <pc:sldMkLst>
          <pc:docMk/>
          <pc:sldMk cId="1268796722" sldId="1069"/>
        </pc:sldMkLst>
      </pc:sldChg>
      <pc:sldChg chg="addSp modSp mod">
        <pc:chgData name="Alfred Asterjadhi" userId="39de57b9-85c0-4fd1-aaac-8ca2b6560ad0" providerId="ADAL" clId="{CD86C3AA-724F-47E4-A1B1-D2C1BA05633B}" dt="2024-05-14T10:55:49.066" v="3454" actId="207"/>
        <pc:sldMkLst>
          <pc:docMk/>
          <pc:sldMk cId="86469410" sldId="1081"/>
        </pc:sldMkLst>
      </pc:sldChg>
      <pc:sldChg chg="modSp mod">
        <pc:chgData name="Alfred Asterjadhi" userId="39de57b9-85c0-4fd1-aaac-8ca2b6560ad0" providerId="ADAL" clId="{CD86C3AA-724F-47E4-A1B1-D2C1BA05633B}" dt="2024-05-14T10:22:01.895" v="3450" actId="207"/>
        <pc:sldMkLst>
          <pc:docMk/>
          <pc:sldMk cId="241393342" sldId="1082"/>
        </pc:sldMkLst>
      </pc:sldChg>
      <pc:sldChg chg="addSp modSp mod">
        <pc:chgData name="Alfred Asterjadhi" userId="39de57b9-85c0-4fd1-aaac-8ca2b6560ad0" providerId="ADAL" clId="{CD86C3AA-724F-47E4-A1B1-D2C1BA05633B}" dt="2024-05-14T17:27:48.824" v="3624" actId="207"/>
        <pc:sldMkLst>
          <pc:docMk/>
          <pc:sldMk cId="1719092640" sldId="1119"/>
        </pc:sldMkLst>
      </pc:sldChg>
      <pc:sldChg chg="modSp mod">
        <pc:chgData name="Alfred Asterjadhi" userId="39de57b9-85c0-4fd1-aaac-8ca2b6560ad0" providerId="ADAL" clId="{CD86C3AA-724F-47E4-A1B1-D2C1BA05633B}" dt="2024-05-15T11:29:55.102" v="4213" actId="207"/>
        <pc:sldMkLst>
          <pc:docMk/>
          <pc:sldMk cId="1759085455" sldId="1120"/>
        </pc:sldMkLst>
      </pc:sldChg>
      <pc:sldChg chg="addSp modSp mod">
        <pc:chgData name="Alfred Asterjadhi" userId="39de57b9-85c0-4fd1-aaac-8ca2b6560ad0" providerId="ADAL" clId="{CD86C3AA-724F-47E4-A1B1-D2C1BA05633B}" dt="2024-05-15T08:18:17.852" v="3778" actId="13926"/>
        <pc:sldMkLst>
          <pc:docMk/>
          <pc:sldMk cId="4049871576" sldId="1121"/>
        </pc:sldMkLst>
      </pc:sldChg>
      <pc:sldChg chg="addSp modSp mod">
        <pc:chgData name="Alfred Asterjadhi" userId="39de57b9-85c0-4fd1-aaac-8ca2b6560ad0" providerId="ADAL" clId="{CD86C3AA-724F-47E4-A1B1-D2C1BA05633B}" dt="2024-05-15T08:18:40.118" v="3782" actId="207"/>
        <pc:sldMkLst>
          <pc:docMk/>
          <pc:sldMk cId="1948925109" sldId="1122"/>
        </pc:sldMkLst>
      </pc:sldChg>
      <pc:sldChg chg="addSp delSp modSp mod chgLayout">
        <pc:chgData name="Alfred Asterjadhi" userId="39de57b9-85c0-4fd1-aaac-8ca2b6560ad0" providerId="ADAL" clId="{CD86C3AA-724F-47E4-A1B1-D2C1BA05633B}" dt="2024-05-15T10:59:27.770" v="3917" actId="207"/>
        <pc:sldMkLst>
          <pc:docMk/>
          <pc:sldMk cId="3999548584" sldId="1123"/>
        </pc:sldMkLst>
      </pc:sldChg>
      <pc:sldChg chg="addSp modSp mod">
        <pc:chgData name="Alfred Asterjadhi" userId="39de57b9-85c0-4fd1-aaac-8ca2b6560ad0" providerId="ADAL" clId="{CD86C3AA-724F-47E4-A1B1-D2C1BA05633B}" dt="2024-05-15T11:21:07.673" v="4188" actId="13926"/>
        <pc:sldMkLst>
          <pc:docMk/>
          <pc:sldMk cId="3263485424" sldId="1124"/>
        </pc:sldMkLst>
      </pc:sldChg>
      <pc:sldChg chg="addSp modSp mod">
        <pc:chgData name="Alfred Asterjadhi" userId="39de57b9-85c0-4fd1-aaac-8ca2b6560ad0" providerId="ADAL" clId="{CD86C3AA-724F-47E4-A1B1-D2C1BA05633B}" dt="2024-05-16T08:12:35.872" v="4676" actId="207"/>
        <pc:sldMkLst>
          <pc:docMk/>
          <pc:sldMk cId="1467436368" sldId="1125"/>
        </pc:sldMkLst>
      </pc:sldChg>
      <pc:sldChg chg="addSp modSp mod">
        <pc:chgData name="Alfred Asterjadhi" userId="39de57b9-85c0-4fd1-aaac-8ca2b6560ad0" providerId="ADAL" clId="{CD86C3AA-724F-47E4-A1B1-D2C1BA05633B}" dt="2024-05-16T13:48:01.027" v="4946" actId="207"/>
        <pc:sldMkLst>
          <pc:docMk/>
          <pc:sldMk cId="3629084029" sldId="1126"/>
        </pc:sldMkLst>
      </pc:sldChg>
      <pc:sldChg chg="modSp mod">
        <pc:chgData name="Alfred Asterjadhi" userId="39de57b9-85c0-4fd1-aaac-8ca2b6560ad0" providerId="ADAL" clId="{CD86C3AA-724F-47E4-A1B1-D2C1BA05633B}" dt="2024-05-13T14:09:16.886" v="3327" actId="13926"/>
        <pc:sldMkLst>
          <pc:docMk/>
          <pc:sldMk cId="1816478880" sldId="1127"/>
        </pc:sldMkLst>
      </pc:sldChg>
      <pc:sldChg chg="modSp mod">
        <pc:chgData name="Alfred Asterjadhi" userId="39de57b9-85c0-4fd1-aaac-8ca2b6560ad0" providerId="ADAL" clId="{CD86C3AA-724F-47E4-A1B1-D2C1BA05633B}" dt="2024-05-13T15:55:05.332" v="3395" actId="207"/>
        <pc:sldMkLst>
          <pc:docMk/>
          <pc:sldMk cId="365622457" sldId="1128"/>
        </pc:sldMkLst>
      </pc:sldChg>
      <pc:sldChg chg="modSp add mod">
        <pc:chgData name="Alfred Asterjadhi" userId="39de57b9-85c0-4fd1-aaac-8ca2b6560ad0" providerId="ADAL" clId="{CD86C3AA-724F-47E4-A1B1-D2C1BA05633B}" dt="2024-05-15T11:31:13.050" v="4219" actId="207"/>
        <pc:sldMkLst>
          <pc:docMk/>
          <pc:sldMk cId="2944575670" sldId="1129"/>
        </pc:sldMkLst>
      </pc:sldChg>
      <pc:sldChg chg="modSp add mod">
        <pc:chgData name="Alfred Asterjadhi" userId="39de57b9-85c0-4fd1-aaac-8ca2b6560ad0" providerId="ADAL" clId="{CD86C3AA-724F-47E4-A1B1-D2C1BA05633B}" dt="2024-05-28T14:52:07.606" v="5015" actId="207"/>
        <pc:sldMkLst>
          <pc:docMk/>
          <pc:sldMk cId="1578072368" sldId="1130"/>
        </pc:sldMkLst>
      </pc:sldChg>
      <pc:sldChg chg="modSp add mod">
        <pc:chgData name="Alfred Asterjadhi" userId="39de57b9-85c0-4fd1-aaac-8ca2b6560ad0" providerId="ADAL" clId="{CD86C3AA-724F-47E4-A1B1-D2C1BA05633B}" dt="2024-05-28T14:54:00.871" v="5023" actId="207"/>
        <pc:sldMkLst>
          <pc:docMk/>
          <pc:sldMk cId="960668234" sldId="1131"/>
        </pc:sldMkLst>
      </pc:sldChg>
      <pc:sldChg chg="modSp add mod">
        <pc:chgData name="Alfred Asterjadhi" userId="39de57b9-85c0-4fd1-aaac-8ca2b6560ad0" providerId="ADAL" clId="{CD86C3AA-724F-47E4-A1B1-D2C1BA05633B}" dt="2024-05-28T14:53:41.717" v="5021" actId="207"/>
        <pc:sldMkLst>
          <pc:docMk/>
          <pc:sldMk cId="4075124134" sldId="1132"/>
        </pc:sldMkLst>
      </pc:sldChg>
      <pc:sldChg chg="modSp add mod">
        <pc:chgData name="Alfred Asterjadhi" userId="39de57b9-85c0-4fd1-aaac-8ca2b6560ad0" providerId="ADAL" clId="{CD86C3AA-724F-47E4-A1B1-D2C1BA05633B}" dt="2024-05-14T05:53:37.298" v="3414" actId="207"/>
        <pc:sldMkLst>
          <pc:docMk/>
          <pc:sldMk cId="2353038827" sldId="1133"/>
        </pc:sldMkLst>
      </pc:sldChg>
      <pc:sldChg chg="modSp add mod">
        <pc:chgData name="Alfred Asterjadhi" userId="39de57b9-85c0-4fd1-aaac-8ca2b6560ad0" providerId="ADAL" clId="{CD86C3AA-724F-47E4-A1B1-D2C1BA05633B}" dt="2024-05-13T06:41:55.997" v="3097"/>
        <pc:sldMkLst>
          <pc:docMk/>
          <pc:sldMk cId="3842502493" sldId="1134"/>
        </pc:sldMkLst>
      </pc:sldChg>
      <pc:sldChg chg="modSp add mod">
        <pc:chgData name="Alfred Asterjadhi" userId="39de57b9-85c0-4fd1-aaac-8ca2b6560ad0" providerId="ADAL" clId="{CD86C3AA-724F-47E4-A1B1-D2C1BA05633B}" dt="2024-05-28T14:54:12.337" v="5025" actId="207"/>
        <pc:sldMkLst>
          <pc:docMk/>
          <pc:sldMk cId="1720176983" sldId="1135"/>
        </pc:sldMkLst>
      </pc:sldChg>
      <pc:sldChg chg="modSp add mod">
        <pc:chgData name="Alfred Asterjadhi" userId="39de57b9-85c0-4fd1-aaac-8ca2b6560ad0" providerId="ADAL" clId="{CD86C3AA-724F-47E4-A1B1-D2C1BA05633B}" dt="2024-05-15T11:08:05.818" v="3990"/>
        <pc:sldMkLst>
          <pc:docMk/>
          <pc:sldMk cId="308015523" sldId="1136"/>
        </pc:sldMkLst>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ldChg>
      <pc:sldChg chg="modSp add del mod">
        <pc:chgData name="Alfred Asterjadhi" userId="39de57b9-85c0-4fd1-aaac-8ca2b6560ad0" providerId="ADAL" clId="{CD86C3AA-724F-47E4-A1B1-D2C1BA05633B}" dt="2024-05-10T16:36:11.867" v="829" actId="47"/>
        <pc:sldMkLst>
          <pc:docMk/>
          <pc:sldMk cId="445972434" sldId="1138"/>
        </pc:sldMkLst>
      </pc:sldChg>
      <pc:sldChg chg="modSp add mod">
        <pc:chgData name="Alfred Asterjadhi" userId="39de57b9-85c0-4fd1-aaac-8ca2b6560ad0" providerId="ADAL" clId="{CD86C3AA-724F-47E4-A1B1-D2C1BA05633B}" dt="2024-05-16T13:46:21.374" v="4936" actId="207"/>
        <pc:sldMkLst>
          <pc:docMk/>
          <pc:sldMk cId="1522034715" sldId="1139"/>
        </pc:sldMkLst>
      </pc:sldChg>
      <pc:sldChg chg="modSp add del mod">
        <pc:chgData name="Alfred Asterjadhi" userId="39de57b9-85c0-4fd1-aaac-8ca2b6560ad0" providerId="ADAL" clId="{CD86C3AA-724F-47E4-A1B1-D2C1BA05633B}" dt="2024-05-10T16:36:05.097" v="828" actId="47"/>
        <pc:sldMkLst>
          <pc:docMk/>
          <pc:sldMk cId="1347341685" sldId="1140"/>
        </pc:sldMkLst>
      </pc:sldChg>
      <pc:sldChg chg="modSp add mod">
        <pc:chgData name="Alfred Asterjadhi" userId="39de57b9-85c0-4fd1-aaac-8ca2b6560ad0" providerId="ADAL" clId="{CD86C3AA-724F-47E4-A1B1-D2C1BA05633B}" dt="2024-05-16T13:46:32.980" v="4938" actId="207"/>
        <pc:sldMkLst>
          <pc:docMk/>
          <pc:sldMk cId="1415631896" sldId="1141"/>
        </pc:sldMkLst>
      </pc:sldChg>
      <pc:sldChg chg="modSp new mod">
        <pc:chgData name="Alfred Asterjadhi" userId="39de57b9-85c0-4fd1-aaac-8ca2b6560ad0" providerId="ADAL" clId="{CD86C3AA-724F-47E4-A1B1-D2C1BA05633B}" dt="2024-05-14T11:18:32.077" v="3587" actId="13926"/>
        <pc:sldMkLst>
          <pc:docMk/>
          <pc:sldMk cId="2083570056" sldId="1142"/>
        </pc:sldMkLst>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ldChg>
      <pc:sldChg chg="modSp add mod">
        <pc:chgData name="Alfred Asterjadhi" userId="39de57b9-85c0-4fd1-aaac-8ca2b6560ad0" providerId="ADAL" clId="{CD86C3AA-724F-47E4-A1B1-D2C1BA05633B}" dt="2024-05-14T05:55:04.381" v="3420" actId="20577"/>
        <pc:sldMkLst>
          <pc:docMk/>
          <pc:sldMk cId="834601217" sldId="1144"/>
        </pc:sldMkLst>
      </pc:sldChg>
      <pc:sldChg chg="addSp delSp modSp add mod chgLayout">
        <pc:chgData name="Alfred Asterjadhi" userId="39de57b9-85c0-4fd1-aaac-8ca2b6560ad0" providerId="ADAL" clId="{CD86C3AA-724F-47E4-A1B1-D2C1BA05633B}" dt="2024-05-13T05:46:46.376" v="2625"/>
        <pc:sldMkLst>
          <pc:docMk/>
          <pc:sldMk cId="3041631950" sldId="1145"/>
        </pc:sldMkLst>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ldChg>
      <pc:sldChg chg="addSp delSp modSp add mod chgLayout">
        <pc:chgData name="Alfred Asterjadhi" userId="39de57b9-85c0-4fd1-aaac-8ca2b6560ad0" providerId="ADAL" clId="{CD86C3AA-724F-47E4-A1B1-D2C1BA05633B}" dt="2024-05-15T05:29:58.932" v="3649"/>
        <pc:sldMkLst>
          <pc:docMk/>
          <pc:sldMk cId="2344955839" sldId="1147"/>
        </pc:sldMkLst>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ldChg>
      <pc:sldChg chg="modSp add del mod">
        <pc:chgData name="Alfred Asterjadhi" userId="39de57b9-85c0-4fd1-aaac-8ca2b6560ad0" providerId="ADAL" clId="{CD86C3AA-724F-47E4-A1B1-D2C1BA05633B}" dt="2024-05-14T05:54:44.550" v="3415" actId="47"/>
        <pc:sldMkLst>
          <pc:docMk/>
          <pc:sldMk cId="1632874526" sldId="1150"/>
        </pc:sldMkLst>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ldChg>
      <pc:sldChg chg="modSp add mod">
        <pc:chgData name="Alfred Asterjadhi" userId="39de57b9-85c0-4fd1-aaac-8ca2b6560ad0" providerId="ADAL" clId="{CD86C3AA-724F-47E4-A1B1-D2C1BA05633B}" dt="2024-05-16T13:45:12.187" v="4928" actId="13926"/>
        <pc:sldMkLst>
          <pc:docMk/>
          <pc:sldMk cId="1375566931" sldId="1153"/>
        </pc:sldMkLst>
      </pc:sldChg>
      <pc:sldChg chg="addSp modSp add mod">
        <pc:chgData name="Alfred Asterjadhi" userId="39de57b9-85c0-4fd1-aaac-8ca2b6560ad0" providerId="ADAL" clId="{CD86C3AA-724F-47E4-A1B1-D2C1BA05633B}" dt="2024-05-16T08:12:48.999" v="4678" actId="207"/>
        <pc:sldMkLst>
          <pc:docMk/>
          <pc:sldMk cId="1402366633" sldId="1154"/>
        </pc:sldMkLst>
      </pc:sldChg>
      <pc:sldChg chg="modSp add mod">
        <pc:chgData name="Alfred Asterjadhi" userId="39de57b9-85c0-4fd1-aaac-8ca2b6560ad0" providerId="ADAL" clId="{CD86C3AA-724F-47E4-A1B1-D2C1BA05633B}" dt="2024-05-15T14:33:26.106" v="4523" actId="20577"/>
        <pc:sldMkLst>
          <pc:docMk/>
          <pc:sldMk cId="2884683376" sldId="1155"/>
        </pc:sldMkLst>
      </pc:sldChg>
      <pc:sldChg chg="modSp new mod">
        <pc:chgData name="Alfred Asterjadhi" userId="39de57b9-85c0-4fd1-aaac-8ca2b6560ad0" providerId="ADAL" clId="{CD86C3AA-724F-47E4-A1B1-D2C1BA05633B}" dt="2024-05-16T14:17:06.467" v="4985" actId="20577"/>
        <pc:sldMkLst>
          <pc:docMk/>
          <pc:sldMk cId="3553142668" sldId="1156"/>
        </pc:sldMkLst>
      </pc:sldChg>
      <pc:sldMasterChg chg="modSp mod">
        <pc:chgData name="Alfred Asterjadhi" userId="39de57b9-85c0-4fd1-aaac-8ca2b6560ad0" providerId="ADAL" clId="{CD86C3AA-724F-47E4-A1B1-D2C1BA05633B}" dt="2024-05-28T15:25:18.190" v="5027" actId="20577"/>
        <pc:sldMasterMkLst>
          <pc:docMk/>
          <pc:sldMasterMk cId="0" sldId="2147483648"/>
        </pc:sldMasterMkLst>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ldChg>
      <pc:sldChg chg="modSp mod">
        <pc:chgData name="Alfred Asterjadhi" userId="39de57b9-85c0-4fd1-aaac-8ca2b6560ad0" providerId="ADAL" clId="{FFF0D9FC-31E2-4B2E-A310-12AF9B378D92}" dt="2023-10-13T17:16:33.570" v="941" actId="20577"/>
        <pc:sldMkLst>
          <pc:docMk/>
          <pc:sldMk cId="0" sldId="257"/>
        </pc:sldMkLst>
      </pc:sldChg>
      <pc:sldChg chg="modSp mod">
        <pc:chgData name="Alfred Asterjadhi" userId="39de57b9-85c0-4fd1-aaac-8ca2b6560ad0" providerId="ADAL" clId="{FFF0D9FC-31E2-4B2E-A310-12AF9B378D92}" dt="2023-10-13T17:16:38.933" v="943" actId="20577"/>
        <pc:sldMkLst>
          <pc:docMk/>
          <pc:sldMk cId="3136880362" sldId="260"/>
        </pc:sldMkLst>
      </pc:sldChg>
      <pc:sldChg chg="modSp mod">
        <pc:chgData name="Alfred Asterjadhi" userId="39de57b9-85c0-4fd1-aaac-8ca2b6560ad0" providerId="ADAL" clId="{FFF0D9FC-31E2-4B2E-A310-12AF9B378D92}" dt="2023-10-09T03:16:50.186" v="352" actId="20577"/>
        <pc:sldMkLst>
          <pc:docMk/>
          <pc:sldMk cId="132832093" sldId="267"/>
        </pc:sldMkLst>
      </pc:sldChg>
      <pc:sldChg chg="modSp mod">
        <pc:chgData name="Alfred Asterjadhi" userId="39de57b9-85c0-4fd1-aaac-8ca2b6560ad0" providerId="ADAL" clId="{FFF0D9FC-31E2-4B2E-A310-12AF9B378D92}" dt="2023-10-06T23:57:41.395" v="265" actId="20577"/>
        <pc:sldMkLst>
          <pc:docMk/>
          <pc:sldMk cId="3976818858" sldId="269"/>
        </pc:sldMkLst>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ldChg>
      <pc:sldChg chg="modSp mod">
        <pc:chgData name="Alfred Asterjadhi" userId="39de57b9-85c0-4fd1-aaac-8ca2b6560ad0" providerId="ADAL" clId="{FFF0D9FC-31E2-4B2E-A310-12AF9B378D92}" dt="2023-10-09T03:34:10.644" v="875" actId="6549"/>
        <pc:sldMkLst>
          <pc:docMk/>
          <pc:sldMk cId="1677969607" sldId="323"/>
        </pc:sldMkLst>
      </pc:sldChg>
      <pc:sldChg chg="modSp mod">
        <pc:chgData name="Alfred Asterjadhi" userId="39de57b9-85c0-4fd1-aaac-8ca2b6560ad0" providerId="ADAL" clId="{FFF0D9FC-31E2-4B2E-A310-12AF9B378D92}" dt="2023-10-13T17:17:17.859" v="997" actId="20577"/>
        <pc:sldMkLst>
          <pc:docMk/>
          <pc:sldMk cId="1908471061" sldId="328"/>
        </pc:sldMkLst>
      </pc:sldChg>
      <pc:sldChg chg="modSp mod">
        <pc:chgData name="Alfred Asterjadhi" userId="39de57b9-85c0-4fd1-aaac-8ca2b6560ad0" providerId="ADAL" clId="{FFF0D9FC-31E2-4B2E-A310-12AF9B378D92}" dt="2023-10-09T03:15:30.623" v="329" actId="207"/>
        <pc:sldMkLst>
          <pc:docMk/>
          <pc:sldMk cId="3843208451" sldId="333"/>
        </pc:sldMkLst>
      </pc:sldChg>
      <pc:sldChg chg="modSp mod">
        <pc:chgData name="Alfred Asterjadhi" userId="39de57b9-85c0-4fd1-aaac-8ca2b6560ad0" providerId="ADAL" clId="{FFF0D9FC-31E2-4B2E-A310-12AF9B378D92}" dt="2023-10-09T03:37:04.364" v="940" actId="20577"/>
        <pc:sldMkLst>
          <pc:docMk/>
          <pc:sldMk cId="3930036297" sldId="356"/>
        </pc:sldMkLst>
      </pc:sldChg>
      <pc:sldChg chg="addSp delSp modSp mod chgLayout">
        <pc:chgData name="Alfred Asterjadhi" userId="39de57b9-85c0-4fd1-aaac-8ca2b6560ad0" providerId="ADAL" clId="{FFF0D9FC-31E2-4B2E-A310-12AF9B378D92}" dt="2023-10-09T03:32:36.054" v="835" actId="207"/>
        <pc:sldMkLst>
          <pc:docMk/>
          <pc:sldMk cId="3576977642" sldId="362"/>
        </pc:sldMkLst>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ldChg>
      <pc:sldChg chg="modSp del mod">
        <pc:chgData name="Alfred Asterjadhi" userId="39de57b9-85c0-4fd1-aaac-8ca2b6560ad0" providerId="ADAL" clId="{FFF0D9FC-31E2-4B2E-A310-12AF9B378D92}" dt="2023-10-09T03:27:17.791" v="553" actId="47"/>
        <pc:sldMkLst>
          <pc:docMk/>
          <pc:sldMk cId="492738087" sldId="1017"/>
        </pc:sldMkLst>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ldChg>
      <pc:sldChg chg="modSp add mod">
        <pc:chgData name="Alfred Asterjadhi" userId="39de57b9-85c0-4fd1-aaac-8ca2b6560ad0" providerId="ADAL" clId="{FFF0D9FC-31E2-4B2E-A310-12AF9B378D92}" dt="2023-10-06T23:59:02.053" v="286" actId="20577"/>
        <pc:sldMkLst>
          <pc:docMk/>
          <pc:sldMk cId="2511602690" sldId="1022"/>
        </pc:sldMkLst>
      </pc:sldChg>
      <pc:sldChg chg="modSp new mod">
        <pc:chgData name="Alfred Asterjadhi" userId="39de57b9-85c0-4fd1-aaac-8ca2b6560ad0" providerId="ADAL" clId="{FFF0D9FC-31E2-4B2E-A310-12AF9B378D92}" dt="2023-10-09T03:22:29.597" v="413" actId="6549"/>
        <pc:sldMkLst>
          <pc:docMk/>
          <pc:sldMk cId="4200130042" sldId="1023"/>
        </pc:sldMkLst>
      </pc:sldChg>
      <pc:sldChg chg="modSp new mod">
        <pc:chgData name="Alfred Asterjadhi" userId="39de57b9-85c0-4fd1-aaac-8ca2b6560ad0" providerId="ADAL" clId="{FFF0D9FC-31E2-4B2E-A310-12AF9B378D92}" dt="2023-10-09T03:23:16.107" v="448" actId="20577"/>
        <pc:sldMkLst>
          <pc:docMk/>
          <pc:sldMk cId="991138630" sldId="1024"/>
        </pc:sldMkLst>
      </pc:sldChg>
      <pc:sldChg chg="modSp new mod">
        <pc:chgData name="Alfred Asterjadhi" userId="39de57b9-85c0-4fd1-aaac-8ca2b6560ad0" providerId="ADAL" clId="{FFF0D9FC-31E2-4B2E-A310-12AF9B378D92}" dt="2023-10-09T03:23:38.062" v="455" actId="20577"/>
        <pc:sldMkLst>
          <pc:docMk/>
          <pc:sldMk cId="1404386273" sldId="1025"/>
        </pc:sldMkLst>
      </pc:sldChg>
      <pc:sldChg chg="modSp new mod">
        <pc:chgData name="Alfred Asterjadhi" userId="39de57b9-85c0-4fd1-aaac-8ca2b6560ad0" providerId="ADAL" clId="{FFF0D9FC-31E2-4B2E-A310-12AF9B378D92}" dt="2023-10-09T03:25:40.230" v="509" actId="20577"/>
        <pc:sldMkLst>
          <pc:docMk/>
          <pc:sldMk cId="222788427" sldId="1026"/>
        </pc:sldMkLst>
      </pc:sldChg>
      <pc:sldChg chg="modSp new mod">
        <pc:chgData name="Alfred Asterjadhi" userId="39de57b9-85c0-4fd1-aaac-8ca2b6560ad0" providerId="ADAL" clId="{FFF0D9FC-31E2-4B2E-A310-12AF9B378D92}" dt="2023-10-09T03:26:09.160" v="514" actId="207"/>
        <pc:sldMkLst>
          <pc:docMk/>
          <pc:sldMk cId="267649941" sldId="1027"/>
        </pc:sldMkLst>
      </pc:sldChg>
      <pc:sldChg chg="modSp new mod">
        <pc:chgData name="Alfred Asterjadhi" userId="39de57b9-85c0-4fd1-aaac-8ca2b6560ad0" providerId="ADAL" clId="{FFF0D9FC-31E2-4B2E-A310-12AF9B378D92}" dt="2023-10-09T03:26:35.437" v="551" actId="20577"/>
        <pc:sldMkLst>
          <pc:docMk/>
          <pc:sldMk cId="3287547131" sldId="1028"/>
        </pc:sldMkLst>
      </pc:sldChg>
      <pc:sldChg chg="modSp add mod ord">
        <pc:chgData name="Alfred Asterjadhi" userId="39de57b9-85c0-4fd1-aaac-8ca2b6560ad0" providerId="ADAL" clId="{FFF0D9FC-31E2-4B2E-A310-12AF9B378D92}" dt="2023-10-09T03:36:43.036" v="935" actId="20577"/>
        <pc:sldMkLst>
          <pc:docMk/>
          <pc:sldMk cId="3095361314" sldId="1029"/>
        </pc:sldMkLst>
      </pc:sldChg>
      <pc:sldChg chg="modSp add mod">
        <pc:chgData name="Alfred Asterjadhi" userId="39de57b9-85c0-4fd1-aaac-8ca2b6560ad0" providerId="ADAL" clId="{FFF0D9FC-31E2-4B2E-A310-12AF9B378D92}" dt="2023-10-09T03:29:48.456" v="627" actId="20577"/>
        <pc:sldMkLst>
          <pc:docMk/>
          <pc:sldMk cId="3959530559" sldId="1030"/>
        </pc:sldMkLst>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ldChg>
      <pc:sldChg chg="modSp new mod">
        <pc:chgData name="Alfred Asterjadhi" userId="39de57b9-85c0-4fd1-aaac-8ca2b6560ad0" providerId="ADAL" clId="{FFF0D9FC-31E2-4B2E-A310-12AF9B378D92}" dt="2023-10-09T03:31:01.873" v="770" actId="20577"/>
        <pc:sldMkLst>
          <pc:docMk/>
          <pc:sldMk cId="2879375159" sldId="1032"/>
        </pc:sldMkLst>
      </pc:sldChg>
      <pc:sldChg chg="modSp new mod">
        <pc:chgData name="Alfred Asterjadhi" userId="39de57b9-85c0-4fd1-aaac-8ca2b6560ad0" providerId="ADAL" clId="{FFF0D9FC-31E2-4B2E-A310-12AF9B378D92}" dt="2023-10-09T03:32:12.872" v="832" actId="20577"/>
        <pc:sldMkLst>
          <pc:docMk/>
          <pc:sldMk cId="3264548205" sldId="1033"/>
        </pc:sldMkLst>
      </pc:sldChg>
      <pc:sldChg chg="modSp new mod">
        <pc:chgData name="Alfred Asterjadhi" userId="39de57b9-85c0-4fd1-aaac-8ca2b6560ad0" providerId="ADAL" clId="{FFF0D9FC-31E2-4B2E-A310-12AF9B378D92}" dt="2023-10-09T03:33:16.705" v="861" actId="20577"/>
        <pc:sldMkLst>
          <pc:docMk/>
          <pc:sldMk cId="1865298196" sldId="1034"/>
        </pc:sldMkLst>
      </pc:sldChg>
      <pc:sldChg chg="modSp new mod">
        <pc:chgData name="Alfred Asterjadhi" userId="39de57b9-85c0-4fd1-aaac-8ca2b6560ad0" providerId="ADAL" clId="{FFF0D9FC-31E2-4B2E-A310-12AF9B378D92}" dt="2023-10-09T03:35:36.609" v="904" actId="207"/>
        <pc:sldMkLst>
          <pc:docMk/>
          <pc:sldMk cId="3456116423" sldId="1035"/>
        </pc:sldMkLst>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ldMasterChg>
    </pc:docChg>
  </pc:docChgLst>
  <pc:docChgLst>
    <pc:chgData name="Alfred Asterjadhi" userId="39de57b9-85c0-4fd1-aaac-8ca2b6560ad0" providerId="ADAL" clId="{EEF4098C-F890-46C9-82D0-9CE358BF6D31}"/>
    <pc:docChg chg="custSel modSld modMainMaster">
      <pc:chgData name="Alfred Asterjadhi" userId="39de57b9-85c0-4fd1-aaac-8ca2b6560ad0" providerId="ADAL" clId="{EEF4098C-F890-46C9-82D0-9CE358BF6D31}" dt="2025-01-31T02:04:06.080" v="190" actId="207"/>
      <pc:docMkLst>
        <pc:docMk/>
      </pc:docMkLst>
      <pc:sldChg chg="modSp mod">
        <pc:chgData name="Alfred Asterjadhi" userId="39de57b9-85c0-4fd1-aaac-8ca2b6560ad0" providerId="ADAL" clId="{EEF4098C-F890-46C9-82D0-9CE358BF6D31}" dt="2025-01-31T01:44:13.365" v="169" actId="113"/>
        <pc:sldMkLst>
          <pc:docMk/>
          <pc:sldMk cId="3486068256" sldId="1167"/>
        </pc:sldMkLst>
      </pc:sldChg>
      <pc:sldChg chg="modSp mod">
        <pc:chgData name="Alfred Asterjadhi" userId="39de57b9-85c0-4fd1-aaac-8ca2b6560ad0" providerId="ADAL" clId="{EEF4098C-F890-46C9-82D0-9CE358BF6D31}" dt="2025-01-31T02:00:17.454" v="176" actId="207"/>
        <pc:sldMkLst>
          <pc:docMk/>
          <pc:sldMk cId="2398377453" sldId="1388"/>
        </pc:sldMkLst>
      </pc:sldChg>
      <pc:sldChg chg="modSp mod">
        <pc:chgData name="Alfred Asterjadhi" userId="39de57b9-85c0-4fd1-aaac-8ca2b6560ad0" providerId="ADAL" clId="{EEF4098C-F890-46C9-82D0-9CE358BF6D31}" dt="2025-01-31T02:03:49.316" v="188" actId="207"/>
        <pc:sldMkLst>
          <pc:docMk/>
          <pc:sldMk cId="1880260866" sldId="1429"/>
        </pc:sldMkLst>
      </pc:sldChg>
      <pc:sldChg chg="modSp mod">
        <pc:chgData name="Alfred Asterjadhi" userId="39de57b9-85c0-4fd1-aaac-8ca2b6560ad0" providerId="ADAL" clId="{EEF4098C-F890-46C9-82D0-9CE358BF6D31}" dt="2025-01-31T01:44:36.863" v="172" actId="114"/>
        <pc:sldMkLst>
          <pc:docMk/>
          <pc:sldMk cId="1230937255" sldId="1430"/>
        </pc:sldMkLst>
      </pc:sldChg>
      <pc:sldChg chg="modSp mod">
        <pc:chgData name="Alfred Asterjadhi" userId="39de57b9-85c0-4fd1-aaac-8ca2b6560ad0" providerId="ADAL" clId="{EEF4098C-F890-46C9-82D0-9CE358BF6D31}" dt="2025-01-31T01:44:25.799" v="170" actId="114"/>
        <pc:sldMkLst>
          <pc:docMk/>
          <pc:sldMk cId="978187058" sldId="1431"/>
        </pc:sldMkLst>
      </pc:sldChg>
      <pc:sldChg chg="modSp mod">
        <pc:chgData name="Alfred Asterjadhi" userId="39de57b9-85c0-4fd1-aaac-8ca2b6560ad0" providerId="ADAL" clId="{EEF4098C-F890-46C9-82D0-9CE358BF6D31}" dt="2025-01-31T01:44:57.153" v="175" actId="2711"/>
        <pc:sldMkLst>
          <pc:docMk/>
          <pc:sldMk cId="1856065701" sldId="1432"/>
        </pc:sldMkLst>
      </pc:sldChg>
      <pc:sldChg chg="modSp mod">
        <pc:chgData name="Alfred Asterjadhi" userId="39de57b9-85c0-4fd1-aaac-8ca2b6560ad0" providerId="ADAL" clId="{EEF4098C-F890-46C9-82D0-9CE358BF6D31}" dt="2025-01-31T02:04:06.080" v="190" actId="207"/>
        <pc:sldMkLst>
          <pc:docMk/>
          <pc:sldMk cId="2364887005" sldId="1438"/>
        </pc:sldMkLst>
      </pc:sldChg>
      <pc:sldChg chg="modSp mod">
        <pc:chgData name="Alfred Asterjadhi" userId="39de57b9-85c0-4fd1-aaac-8ca2b6560ad0" providerId="ADAL" clId="{EEF4098C-F890-46C9-82D0-9CE358BF6D31}" dt="2025-01-31T02:03:22.965" v="184" actId="207"/>
        <pc:sldMkLst>
          <pc:docMk/>
          <pc:sldMk cId="734537731" sldId="1439"/>
        </pc:sldMkLst>
      </pc:sldChg>
      <pc:sldChg chg="modSp mod">
        <pc:chgData name="Alfred Asterjadhi" userId="39de57b9-85c0-4fd1-aaac-8ca2b6560ad0" providerId="ADAL" clId="{EEF4098C-F890-46C9-82D0-9CE358BF6D31}" dt="2025-01-31T02:02:49.524" v="180" actId="207"/>
        <pc:sldMkLst>
          <pc:docMk/>
          <pc:sldMk cId="1289712956" sldId="1441"/>
        </pc:sldMkLst>
      </pc:sldChg>
      <pc:sldChg chg="modSp mod">
        <pc:chgData name="Alfred Asterjadhi" userId="39de57b9-85c0-4fd1-aaac-8ca2b6560ad0" providerId="ADAL" clId="{EEF4098C-F890-46C9-82D0-9CE358BF6D31}" dt="2025-01-31T02:02:38.075" v="178" actId="207"/>
        <pc:sldMkLst>
          <pc:docMk/>
          <pc:sldMk cId="2248341446" sldId="1443"/>
        </pc:sldMkLst>
      </pc:sldChg>
      <pc:sldMasterChg chg="modSp mod">
        <pc:chgData name="Alfred Asterjadhi" userId="39de57b9-85c0-4fd1-aaac-8ca2b6560ad0" providerId="ADAL" clId="{EEF4098C-F890-46C9-82D0-9CE358BF6D31}" dt="2025-01-31T01:28:28.025" v="1" actId="20577"/>
        <pc:sldMasterMkLst>
          <pc:docMk/>
          <pc:sldMasterMk cId="0" sldId="2147483648"/>
        </pc:sldMasterMkLst>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ldChg>
      <pc:sldChg chg="modSp mod">
        <pc:chgData name="Alfred Asterjadhi" userId="39de57b9-85c0-4fd1-aaac-8ca2b6560ad0" providerId="ADAL" clId="{7B6DA559-9A89-4628-A992-B4C563703B00}" dt="2024-09-30T14:46:19.899" v="104"/>
        <pc:sldMkLst>
          <pc:docMk/>
          <pc:sldMk cId="0" sldId="257"/>
        </pc:sldMkLst>
      </pc:sldChg>
      <pc:sldChg chg="modSp mod">
        <pc:chgData name="Alfred Asterjadhi" userId="39de57b9-85c0-4fd1-aaac-8ca2b6560ad0" providerId="ADAL" clId="{7B6DA559-9A89-4628-A992-B4C563703B00}" dt="2024-09-30T14:46:22.275" v="106"/>
        <pc:sldMkLst>
          <pc:docMk/>
          <pc:sldMk cId="3254182675" sldId="258"/>
        </pc:sldMkLst>
      </pc:sldChg>
      <pc:sldChg chg="modSp mod">
        <pc:chgData name="Alfred Asterjadhi" userId="39de57b9-85c0-4fd1-aaac-8ca2b6560ad0" providerId="ADAL" clId="{7B6DA559-9A89-4628-A992-B4C563703B00}" dt="2024-09-30T14:46:36.408" v="108" actId="313"/>
        <pc:sldMkLst>
          <pc:docMk/>
          <pc:sldMk cId="3136880362" sldId="260"/>
        </pc:sldMkLst>
      </pc:sldChg>
      <pc:sldChg chg="modSp mod">
        <pc:chgData name="Alfred Asterjadhi" userId="39de57b9-85c0-4fd1-aaac-8ca2b6560ad0" providerId="ADAL" clId="{7B6DA559-9A89-4628-A992-B4C563703B00}" dt="2024-09-30T14:46:37.371" v="110" actId="313"/>
        <pc:sldMkLst>
          <pc:docMk/>
          <pc:sldMk cId="1676196551" sldId="261"/>
        </pc:sldMkLst>
      </pc:sldChg>
      <pc:sldChg chg="modSp mod">
        <pc:chgData name="Alfred Asterjadhi" userId="39de57b9-85c0-4fd1-aaac-8ca2b6560ad0" providerId="ADAL" clId="{7B6DA559-9A89-4628-A992-B4C563703B00}" dt="2024-09-30T14:46:37.797" v="111" actId="313"/>
        <pc:sldMkLst>
          <pc:docMk/>
          <pc:sldMk cId="2927177891" sldId="263"/>
        </pc:sldMkLst>
      </pc:sldChg>
      <pc:sldChg chg="modSp mod">
        <pc:chgData name="Alfred Asterjadhi" userId="39de57b9-85c0-4fd1-aaac-8ca2b6560ad0" providerId="ADAL" clId="{7B6DA559-9A89-4628-A992-B4C563703B00}" dt="2024-09-30T14:46:38.193" v="112" actId="313"/>
        <pc:sldMkLst>
          <pc:docMk/>
          <pc:sldMk cId="4277600907" sldId="264"/>
        </pc:sldMkLst>
      </pc:sldChg>
      <pc:sldChg chg="modSp mod">
        <pc:chgData name="Alfred Asterjadhi" userId="39de57b9-85c0-4fd1-aaac-8ca2b6560ad0" providerId="ADAL" clId="{7B6DA559-9A89-4628-A992-B4C563703B00}" dt="2024-09-30T14:46:38.606" v="113" actId="313"/>
        <pc:sldMkLst>
          <pc:docMk/>
          <pc:sldMk cId="2436815634" sldId="265"/>
        </pc:sldMkLst>
      </pc:sldChg>
      <pc:sldChg chg="modSp mod">
        <pc:chgData name="Alfred Asterjadhi" userId="39de57b9-85c0-4fd1-aaac-8ca2b6560ad0" providerId="ADAL" clId="{7B6DA559-9A89-4628-A992-B4C563703B00}" dt="2024-09-30T14:46:38.962" v="114" actId="313"/>
        <pc:sldMkLst>
          <pc:docMk/>
          <pc:sldMk cId="2400177835" sldId="266"/>
        </pc:sldMkLst>
      </pc:sldChg>
      <pc:sldChg chg="modSp mod">
        <pc:chgData name="Alfred Asterjadhi" userId="39de57b9-85c0-4fd1-aaac-8ca2b6560ad0" providerId="ADAL" clId="{7B6DA559-9A89-4628-A992-B4C563703B00}" dt="2024-10-03T23:08:05.453" v="737" actId="20577"/>
        <pc:sldMkLst>
          <pc:docMk/>
          <pc:sldMk cId="132832093" sldId="267"/>
        </pc:sldMkLst>
      </pc:sldChg>
      <pc:sldChg chg="modSp mod">
        <pc:chgData name="Alfred Asterjadhi" userId="39de57b9-85c0-4fd1-aaac-8ca2b6560ad0" providerId="ADAL" clId="{7B6DA559-9A89-4628-A992-B4C563703B00}" dt="2024-10-03T22:38:00.019" v="201" actId="20577"/>
        <pc:sldMkLst>
          <pc:docMk/>
          <pc:sldMk cId="3976818858" sldId="269"/>
        </pc:sldMkLst>
      </pc:sldChg>
      <pc:sldChg chg="modSp mod">
        <pc:chgData name="Alfred Asterjadhi" userId="39de57b9-85c0-4fd1-aaac-8ca2b6560ad0" providerId="ADAL" clId="{7B6DA559-9A89-4628-A992-B4C563703B00}" dt="2024-09-30T14:46:39.318" v="115" actId="313"/>
        <pc:sldMkLst>
          <pc:docMk/>
          <pc:sldMk cId="3387863760" sldId="270"/>
        </pc:sldMkLst>
      </pc:sldChg>
      <pc:sldChg chg="modSp mod">
        <pc:chgData name="Alfred Asterjadhi" userId="39de57b9-85c0-4fd1-aaac-8ca2b6560ad0" providerId="ADAL" clId="{7B6DA559-9A89-4628-A992-B4C563703B00}" dt="2024-10-03T23:10:27.711" v="751" actId="20577"/>
        <pc:sldMkLst>
          <pc:docMk/>
          <pc:sldMk cId="2243228416" sldId="299"/>
        </pc:sldMkLst>
      </pc:sldChg>
      <pc:sldChg chg="modSp mod">
        <pc:chgData name="Alfred Asterjadhi" userId="39de57b9-85c0-4fd1-aaac-8ca2b6560ad0" providerId="ADAL" clId="{7B6DA559-9A89-4628-A992-B4C563703B00}" dt="2024-09-30T14:47:02.115" v="181" actId="313"/>
        <pc:sldMkLst>
          <pc:docMk/>
          <pc:sldMk cId="1677969607" sldId="323"/>
        </pc:sldMkLst>
      </pc:sldChg>
      <pc:sldChg chg="modSp mod">
        <pc:chgData name="Alfred Asterjadhi" userId="39de57b9-85c0-4fd1-aaac-8ca2b6560ad0" providerId="ADAL" clId="{7B6DA559-9A89-4628-A992-B4C563703B00}" dt="2024-10-03T23:07:21.396" v="708" actId="207"/>
        <pc:sldMkLst>
          <pc:docMk/>
          <pc:sldMk cId="1908471061" sldId="328"/>
        </pc:sldMkLst>
      </pc:sldChg>
      <pc:sldChg chg="modSp mod">
        <pc:chgData name="Alfred Asterjadhi" userId="39de57b9-85c0-4fd1-aaac-8ca2b6560ad0" providerId="ADAL" clId="{7B6DA559-9A89-4628-A992-B4C563703B00}" dt="2024-09-30T14:46:39.651" v="116" actId="313"/>
        <pc:sldMkLst>
          <pc:docMk/>
          <pc:sldMk cId="15571502" sldId="330"/>
        </pc:sldMkLst>
      </pc:sldChg>
      <pc:sldChg chg="modSp mod">
        <pc:chgData name="Alfred Asterjadhi" userId="39de57b9-85c0-4fd1-aaac-8ca2b6560ad0" providerId="ADAL" clId="{7B6DA559-9A89-4628-A992-B4C563703B00}" dt="2024-09-30T14:46:40.034" v="117" actId="313"/>
        <pc:sldMkLst>
          <pc:docMk/>
          <pc:sldMk cId="3200711991" sldId="331"/>
        </pc:sldMkLst>
      </pc:sldChg>
      <pc:sldChg chg="modSp mod">
        <pc:chgData name="Alfred Asterjadhi" userId="39de57b9-85c0-4fd1-aaac-8ca2b6560ad0" providerId="ADAL" clId="{7B6DA559-9A89-4628-A992-B4C563703B00}" dt="2024-09-30T14:46:40.334" v="118" actId="313"/>
        <pc:sldMkLst>
          <pc:docMk/>
          <pc:sldMk cId="2409609221" sldId="332"/>
        </pc:sldMkLst>
      </pc:sldChg>
      <pc:sldChg chg="modSp mod">
        <pc:chgData name="Alfred Asterjadhi" userId="39de57b9-85c0-4fd1-aaac-8ca2b6560ad0" providerId="ADAL" clId="{7B6DA559-9A89-4628-A992-B4C563703B00}" dt="2024-09-30T14:46:21.103" v="105"/>
        <pc:sldMkLst>
          <pc:docMk/>
          <pc:sldMk cId="3843208451" sldId="333"/>
        </pc:sldMkLst>
      </pc:sldChg>
      <pc:sldChg chg="modSp mod">
        <pc:chgData name="Alfred Asterjadhi" userId="39de57b9-85c0-4fd1-aaac-8ca2b6560ad0" providerId="ADAL" clId="{7B6DA559-9A89-4628-A992-B4C563703B00}" dt="2024-09-30T14:46:24.200" v="107"/>
        <pc:sldMkLst>
          <pc:docMk/>
          <pc:sldMk cId="3977221359" sldId="340"/>
        </pc:sldMkLst>
      </pc:sldChg>
      <pc:sldChg chg="modSp mod">
        <pc:chgData name="Alfred Asterjadhi" userId="39de57b9-85c0-4fd1-aaac-8ca2b6560ad0" providerId="ADAL" clId="{7B6DA559-9A89-4628-A992-B4C563703B00}" dt="2024-10-03T23:04:15.798" v="660" actId="20577"/>
        <pc:sldMkLst>
          <pc:docMk/>
          <pc:sldMk cId="3930036297" sldId="356"/>
        </pc:sldMkLst>
      </pc:sldChg>
      <pc:sldChg chg="addSp delSp modSp mod chgLayout">
        <pc:chgData name="Alfred Asterjadhi" userId="39de57b9-85c0-4fd1-aaac-8ca2b6560ad0" providerId="ADAL" clId="{7B6DA559-9A89-4628-A992-B4C563703B00}" dt="2024-10-03T23:05:06.874" v="689" actId="6264"/>
        <pc:sldMkLst>
          <pc:docMk/>
          <pc:sldMk cId="3576977642" sldId="362"/>
        </pc:sldMkLst>
      </pc:sldChg>
      <pc:sldChg chg="addSp delSp modSp mod chgLayout">
        <pc:chgData name="Alfred Asterjadhi" userId="39de57b9-85c0-4fd1-aaac-8ca2b6560ad0" providerId="ADAL" clId="{7B6DA559-9A89-4628-A992-B4C563703B00}" dt="2024-10-03T23:04:54.110" v="677" actId="6264"/>
        <pc:sldMkLst>
          <pc:docMk/>
          <pc:sldMk cId="3140364693" sldId="997"/>
        </pc:sldMkLst>
      </pc:sldChg>
      <pc:sldChg chg="modSp mod">
        <pc:chgData name="Alfred Asterjadhi" userId="39de57b9-85c0-4fd1-aaac-8ca2b6560ad0" providerId="ADAL" clId="{7B6DA559-9A89-4628-A992-B4C563703B00}" dt="2024-10-03T23:12:29.132" v="761" actId="20577"/>
        <pc:sldMkLst>
          <pc:docMk/>
          <pc:sldMk cId="3233208257" sldId="1006"/>
        </pc:sldMkLst>
      </pc:sldChg>
      <pc:sldChg chg="modSp mod">
        <pc:chgData name="Alfred Asterjadhi" userId="39de57b9-85c0-4fd1-aaac-8ca2b6560ad0" providerId="ADAL" clId="{7B6DA559-9A89-4628-A992-B4C563703B00}" dt="2024-10-03T22:56:49.752" v="446" actId="20577"/>
        <pc:sldMkLst>
          <pc:docMk/>
          <pc:sldMk cId="4200130042" sldId="1023"/>
        </pc:sldMkLst>
      </pc:sldChg>
      <pc:sldChg chg="modSp add mod">
        <pc:chgData name="Alfred Asterjadhi" userId="39de57b9-85c0-4fd1-aaac-8ca2b6560ad0" providerId="ADAL" clId="{7B6DA559-9A89-4628-A992-B4C563703B00}" dt="2024-10-03T23:02:52.087" v="632" actId="6549"/>
        <pc:sldMkLst>
          <pc:docMk/>
          <pc:sldMk cId="793576429" sldId="1024"/>
        </pc:sldMkLst>
      </pc:sldChg>
      <pc:sldChg chg="modSp del mod">
        <pc:chgData name="Alfred Asterjadhi" userId="39de57b9-85c0-4fd1-aaac-8ca2b6560ad0" providerId="ADAL" clId="{7B6DA559-9A89-4628-A992-B4C563703B00}" dt="2024-10-03T23:01:27.465" v="573" actId="2696"/>
        <pc:sldMkLst>
          <pc:docMk/>
          <pc:sldMk cId="4168221453" sldId="1024"/>
        </pc:sldMkLst>
      </pc:sldChg>
      <pc:sldChg chg="addSp delSp modSp mod chgLayout">
        <pc:chgData name="Alfred Asterjadhi" userId="39de57b9-85c0-4fd1-aaac-8ca2b6560ad0" providerId="ADAL" clId="{7B6DA559-9A89-4628-A992-B4C563703B00}" dt="2024-10-03T22:57:07.132" v="470" actId="6264"/>
        <pc:sldMkLst>
          <pc:docMk/>
          <pc:sldMk cId="3287547131" sldId="1028"/>
        </pc:sldMkLst>
      </pc:sldChg>
      <pc:sldChg chg="addSp delSp modSp mod chgLayout">
        <pc:chgData name="Alfred Asterjadhi" userId="39de57b9-85c0-4fd1-aaac-8ca2b6560ad0" providerId="ADAL" clId="{7B6DA559-9A89-4628-A992-B4C563703B00}" dt="2024-10-03T23:05:13.669" v="692" actId="6264"/>
        <pc:sldMkLst>
          <pc:docMk/>
          <pc:sldMk cId="1865298196" sldId="1034"/>
        </pc:sldMkLst>
      </pc:sldChg>
      <pc:sldChg chg="modSp del mod">
        <pc:chgData name="Alfred Asterjadhi" userId="39de57b9-85c0-4fd1-aaac-8ca2b6560ad0" providerId="ADAL" clId="{7B6DA559-9A89-4628-A992-B4C563703B00}" dt="2024-10-03T23:01:30.987" v="574" actId="47"/>
        <pc:sldMkLst>
          <pc:docMk/>
          <pc:sldMk cId="2191704044" sldId="1039"/>
        </pc:sldMkLst>
      </pc:sldChg>
      <pc:sldChg chg="addSp delSp modSp mod chgLayout">
        <pc:chgData name="Alfred Asterjadhi" userId="39de57b9-85c0-4fd1-aaac-8ca2b6560ad0" providerId="ADAL" clId="{7B6DA559-9A89-4628-A992-B4C563703B00}" dt="2024-10-03T23:04:34.137" v="666" actId="6264"/>
        <pc:sldMkLst>
          <pc:docMk/>
          <pc:sldMk cId="1268796722" sldId="1069"/>
        </pc:sldMkLst>
      </pc:sldChg>
      <pc:sldChg chg="modSp mod">
        <pc:chgData name="Alfred Asterjadhi" userId="39de57b9-85c0-4fd1-aaac-8ca2b6560ad0" providerId="ADAL" clId="{7B6DA559-9A89-4628-A992-B4C563703B00}" dt="2024-10-03T22:52:00" v="305" actId="20577"/>
        <pc:sldMkLst>
          <pc:docMk/>
          <pc:sldMk cId="2943567508" sldId="1137"/>
        </pc:sldMkLst>
      </pc:sldChg>
      <pc:sldChg chg="modSp del mod">
        <pc:chgData name="Alfred Asterjadhi" userId="39de57b9-85c0-4fd1-aaac-8ca2b6560ad0" providerId="ADAL" clId="{7B6DA559-9A89-4628-A992-B4C563703B00}" dt="2024-10-03T23:00:27.595" v="554" actId="47"/>
        <pc:sldMkLst>
          <pc:docMk/>
          <pc:sldMk cId="1686497341" sldId="1157"/>
        </pc:sldMkLst>
      </pc:sldChg>
      <pc:sldChg chg="modSp del mod">
        <pc:chgData name="Alfred Asterjadhi" userId="39de57b9-85c0-4fd1-aaac-8ca2b6560ad0" providerId="ADAL" clId="{7B6DA559-9A89-4628-A992-B4C563703B00}" dt="2024-10-03T23:00:31.147" v="555" actId="47"/>
        <pc:sldMkLst>
          <pc:docMk/>
          <pc:sldMk cId="1087777977" sldId="1158"/>
        </pc:sldMkLst>
      </pc:sldChg>
      <pc:sldChg chg="modSp mod">
        <pc:chgData name="Alfred Asterjadhi" userId="39de57b9-85c0-4fd1-aaac-8ca2b6560ad0" providerId="ADAL" clId="{7B6DA559-9A89-4628-A992-B4C563703B00}" dt="2024-10-03T22:52:09.654" v="307" actId="2164"/>
        <pc:sldMkLst>
          <pc:docMk/>
          <pc:sldMk cId="3486068256" sldId="1167"/>
        </pc:sldMkLst>
      </pc:sldChg>
      <pc:sldChg chg="modSp mod">
        <pc:chgData name="Alfred Asterjadhi" userId="39de57b9-85c0-4fd1-aaac-8ca2b6560ad0" providerId="ADAL" clId="{7B6DA559-9A89-4628-A992-B4C563703B00}" dt="2024-10-03T22:56:11.437" v="390" actId="20577"/>
        <pc:sldMkLst>
          <pc:docMk/>
          <pc:sldMk cId="3441807947" sldId="1178"/>
        </pc:sldMkLst>
      </pc:sldChg>
      <pc:sldChg chg="modSp del mod">
        <pc:chgData name="Alfred Asterjadhi" userId="39de57b9-85c0-4fd1-aaac-8ca2b6560ad0" providerId="ADAL" clId="{7B6DA559-9A89-4628-A992-B4C563703B00}" dt="2024-10-03T23:01:23.357" v="572" actId="47"/>
        <pc:sldMkLst>
          <pc:docMk/>
          <pc:sldMk cId="1738592868" sldId="1181"/>
        </pc:sldMkLst>
      </pc:sldChg>
      <pc:sldChg chg="modSp del mod">
        <pc:chgData name="Alfred Asterjadhi" userId="39de57b9-85c0-4fd1-aaac-8ca2b6560ad0" providerId="ADAL" clId="{7B6DA559-9A89-4628-A992-B4C563703B00}" dt="2024-10-03T23:04:29.013" v="664" actId="47"/>
        <pc:sldMkLst>
          <pc:docMk/>
          <pc:sldMk cId="2152064426" sldId="1182"/>
        </pc:sldMkLst>
      </pc:sldChg>
      <pc:sldChg chg="modSp del mod">
        <pc:chgData name="Alfred Asterjadhi" userId="39de57b9-85c0-4fd1-aaac-8ca2b6560ad0" providerId="ADAL" clId="{7B6DA559-9A89-4628-A992-B4C563703B00}" dt="2024-10-03T23:00:34.873" v="558" actId="47"/>
        <pc:sldMkLst>
          <pc:docMk/>
          <pc:sldMk cId="4088868839" sldId="1219"/>
        </pc:sldMkLst>
      </pc:sldChg>
      <pc:sldChg chg="modSp del mod">
        <pc:chgData name="Alfred Asterjadhi" userId="39de57b9-85c0-4fd1-aaac-8ca2b6560ad0" providerId="ADAL" clId="{7B6DA559-9A89-4628-A992-B4C563703B00}" dt="2024-10-03T23:00:35.985" v="559" actId="47"/>
        <pc:sldMkLst>
          <pc:docMk/>
          <pc:sldMk cId="3678236525" sldId="1220"/>
        </pc:sldMkLst>
      </pc:sldChg>
      <pc:sldChg chg="modSp del mod">
        <pc:chgData name="Alfred Asterjadhi" userId="39de57b9-85c0-4fd1-aaac-8ca2b6560ad0" providerId="ADAL" clId="{7B6DA559-9A89-4628-A992-B4C563703B00}" dt="2024-10-03T23:00:38.467" v="560" actId="47"/>
        <pc:sldMkLst>
          <pc:docMk/>
          <pc:sldMk cId="3387728792" sldId="1223"/>
        </pc:sldMkLst>
      </pc:sldChg>
      <pc:sldChg chg="modSp del mod">
        <pc:chgData name="Alfred Asterjadhi" userId="39de57b9-85c0-4fd1-aaac-8ca2b6560ad0" providerId="ADAL" clId="{7B6DA559-9A89-4628-A992-B4C563703B00}" dt="2024-10-03T23:00:40.174" v="561" actId="47"/>
        <pc:sldMkLst>
          <pc:docMk/>
          <pc:sldMk cId="1373430212" sldId="1224"/>
        </pc:sldMkLst>
      </pc:sldChg>
      <pc:sldChg chg="modSp del mod">
        <pc:chgData name="Alfred Asterjadhi" userId="39de57b9-85c0-4fd1-aaac-8ca2b6560ad0" providerId="ADAL" clId="{7B6DA559-9A89-4628-A992-B4C563703B00}" dt="2024-10-03T23:00:41.879" v="562" actId="47"/>
        <pc:sldMkLst>
          <pc:docMk/>
          <pc:sldMk cId="3702184137" sldId="1225"/>
        </pc:sldMkLst>
      </pc:sldChg>
      <pc:sldChg chg="modSp del mod">
        <pc:chgData name="Alfred Asterjadhi" userId="39de57b9-85c0-4fd1-aaac-8ca2b6560ad0" providerId="ADAL" clId="{7B6DA559-9A89-4628-A992-B4C563703B00}" dt="2024-10-03T23:00:48.953" v="564" actId="47"/>
        <pc:sldMkLst>
          <pc:docMk/>
          <pc:sldMk cId="64688138" sldId="1226"/>
        </pc:sldMkLst>
      </pc:sldChg>
      <pc:sldChg chg="modSp del mod">
        <pc:chgData name="Alfred Asterjadhi" userId="39de57b9-85c0-4fd1-aaac-8ca2b6560ad0" providerId="ADAL" clId="{7B6DA559-9A89-4628-A992-B4C563703B00}" dt="2024-10-03T23:03:24.154" v="634" actId="47"/>
        <pc:sldMkLst>
          <pc:docMk/>
          <pc:sldMk cId="3384351993" sldId="1227"/>
        </pc:sldMkLst>
      </pc:sldChg>
      <pc:sldChg chg="modSp del mod">
        <pc:chgData name="Alfred Asterjadhi" userId="39de57b9-85c0-4fd1-aaac-8ca2b6560ad0" providerId="ADAL" clId="{7B6DA559-9A89-4628-A992-B4C563703B00}" dt="2024-10-03T23:03:26.853" v="636" actId="47"/>
        <pc:sldMkLst>
          <pc:docMk/>
          <pc:sldMk cId="940992785" sldId="1228"/>
        </pc:sldMkLst>
      </pc:sldChg>
      <pc:sldChg chg="modSp del mod">
        <pc:chgData name="Alfred Asterjadhi" userId="39de57b9-85c0-4fd1-aaac-8ca2b6560ad0" providerId="ADAL" clId="{7B6DA559-9A89-4628-A992-B4C563703B00}" dt="2024-10-03T23:03:30.862" v="639" actId="47"/>
        <pc:sldMkLst>
          <pc:docMk/>
          <pc:sldMk cId="1043595049" sldId="1229"/>
        </pc:sldMkLst>
      </pc:sldChg>
      <pc:sldChg chg="modSp del mod">
        <pc:chgData name="Alfred Asterjadhi" userId="39de57b9-85c0-4fd1-aaac-8ca2b6560ad0" providerId="ADAL" clId="{7B6DA559-9A89-4628-A992-B4C563703B00}" dt="2024-10-03T23:03:39.973" v="643" actId="47"/>
        <pc:sldMkLst>
          <pc:docMk/>
          <pc:sldMk cId="2178137531" sldId="1230"/>
        </pc:sldMkLst>
      </pc:sldChg>
      <pc:sldChg chg="modSp del mod">
        <pc:chgData name="Alfred Asterjadhi" userId="39de57b9-85c0-4fd1-aaac-8ca2b6560ad0" providerId="ADAL" clId="{7B6DA559-9A89-4628-A992-B4C563703B00}" dt="2024-10-03T23:00:58.296" v="567" actId="47"/>
        <pc:sldMkLst>
          <pc:docMk/>
          <pc:sldMk cId="174109028" sldId="1231"/>
        </pc:sldMkLst>
      </pc:sldChg>
      <pc:sldChg chg="modSp del mod">
        <pc:chgData name="Alfred Asterjadhi" userId="39de57b9-85c0-4fd1-aaac-8ca2b6560ad0" providerId="ADAL" clId="{7B6DA559-9A89-4628-A992-B4C563703B00}" dt="2024-10-03T23:01:02.998" v="569" actId="47"/>
        <pc:sldMkLst>
          <pc:docMk/>
          <pc:sldMk cId="3589399835" sldId="1232"/>
        </pc:sldMkLst>
      </pc:sldChg>
      <pc:sldChg chg="modSp del mod">
        <pc:chgData name="Alfred Asterjadhi" userId="39de57b9-85c0-4fd1-aaac-8ca2b6560ad0" providerId="ADAL" clId="{7B6DA559-9A89-4628-A992-B4C563703B00}" dt="2024-10-03T22:51:04.320" v="282" actId="47"/>
        <pc:sldMkLst>
          <pc:docMk/>
          <pc:sldMk cId="1589891063" sldId="1233"/>
        </pc:sldMkLst>
      </pc:sldChg>
      <pc:sldChg chg="modSp del mod">
        <pc:chgData name="Alfred Asterjadhi" userId="39de57b9-85c0-4fd1-aaac-8ca2b6560ad0" providerId="ADAL" clId="{7B6DA559-9A89-4628-A992-B4C563703B00}" dt="2024-10-03T22:51:05.685" v="283" actId="47"/>
        <pc:sldMkLst>
          <pc:docMk/>
          <pc:sldMk cId="1509154705" sldId="1234"/>
        </pc:sldMkLst>
      </pc:sldChg>
      <pc:sldChg chg="modSp del mod">
        <pc:chgData name="Alfred Asterjadhi" userId="39de57b9-85c0-4fd1-aaac-8ca2b6560ad0" providerId="ADAL" clId="{7B6DA559-9A89-4628-A992-B4C563703B00}" dt="2024-10-03T22:51:06.882" v="284" actId="47"/>
        <pc:sldMkLst>
          <pc:docMk/>
          <pc:sldMk cId="1215503050" sldId="1235"/>
        </pc:sldMkLst>
      </pc:sldChg>
      <pc:sldChg chg="modSp del mod">
        <pc:chgData name="Alfred Asterjadhi" userId="39de57b9-85c0-4fd1-aaac-8ca2b6560ad0" providerId="ADAL" clId="{7B6DA559-9A89-4628-A992-B4C563703B00}" dt="2024-10-03T22:51:08.598" v="285" actId="47"/>
        <pc:sldMkLst>
          <pc:docMk/>
          <pc:sldMk cId="2246993140" sldId="1236"/>
        </pc:sldMkLst>
      </pc:sldChg>
      <pc:sldChg chg="modSp del mod">
        <pc:chgData name="Alfred Asterjadhi" userId="39de57b9-85c0-4fd1-aaac-8ca2b6560ad0" providerId="ADAL" clId="{7B6DA559-9A89-4628-A992-B4C563703B00}" dt="2024-10-03T22:51:12.560" v="287" actId="47"/>
        <pc:sldMkLst>
          <pc:docMk/>
          <pc:sldMk cId="3473501647" sldId="1238"/>
        </pc:sldMkLst>
      </pc:sldChg>
      <pc:sldChg chg="modSp del mod">
        <pc:chgData name="Alfred Asterjadhi" userId="39de57b9-85c0-4fd1-aaac-8ca2b6560ad0" providerId="ADAL" clId="{7B6DA559-9A89-4628-A992-B4C563703B00}" dt="2024-10-03T22:51:16.026" v="288" actId="47"/>
        <pc:sldMkLst>
          <pc:docMk/>
          <pc:sldMk cId="914494314" sldId="1239"/>
        </pc:sldMkLst>
      </pc:sldChg>
      <pc:sldChg chg="modSp del mod">
        <pc:chgData name="Alfred Asterjadhi" userId="39de57b9-85c0-4fd1-aaac-8ca2b6560ad0" providerId="ADAL" clId="{7B6DA559-9A89-4628-A992-B4C563703B00}" dt="2024-10-03T22:51:17.887" v="289" actId="47"/>
        <pc:sldMkLst>
          <pc:docMk/>
          <pc:sldMk cId="753087821" sldId="1240"/>
        </pc:sldMkLst>
      </pc:sldChg>
      <pc:sldChg chg="modSp del mod">
        <pc:chgData name="Alfred Asterjadhi" userId="39de57b9-85c0-4fd1-aaac-8ca2b6560ad0" providerId="ADAL" clId="{7B6DA559-9A89-4628-A992-B4C563703B00}" dt="2024-10-03T22:51:19.976" v="290" actId="47"/>
        <pc:sldMkLst>
          <pc:docMk/>
          <pc:sldMk cId="3214682811" sldId="1241"/>
        </pc:sldMkLst>
      </pc:sldChg>
      <pc:sldChg chg="modSp del mod">
        <pc:chgData name="Alfred Asterjadhi" userId="39de57b9-85c0-4fd1-aaac-8ca2b6560ad0" providerId="ADAL" clId="{7B6DA559-9A89-4628-A992-B4C563703B00}" dt="2024-10-03T22:51:11.037" v="286" actId="47"/>
        <pc:sldMkLst>
          <pc:docMk/>
          <pc:sldMk cId="738761298" sldId="1242"/>
        </pc:sldMkLst>
      </pc:sldChg>
      <pc:sldChg chg="modSp del mod">
        <pc:chgData name="Alfred Asterjadhi" userId="39de57b9-85c0-4fd1-aaac-8ca2b6560ad0" providerId="ADAL" clId="{7B6DA559-9A89-4628-A992-B4C563703B00}" dt="2024-10-03T22:51:23.296" v="292" actId="47"/>
        <pc:sldMkLst>
          <pc:docMk/>
          <pc:sldMk cId="3104439581" sldId="1243"/>
        </pc:sldMkLst>
      </pc:sldChg>
      <pc:sldChg chg="modSp del mod">
        <pc:chgData name="Alfred Asterjadhi" userId="39de57b9-85c0-4fd1-aaac-8ca2b6560ad0" providerId="ADAL" clId="{7B6DA559-9A89-4628-A992-B4C563703B00}" dt="2024-10-03T22:51:21.292" v="291" actId="47"/>
        <pc:sldMkLst>
          <pc:docMk/>
          <pc:sldMk cId="2237694865" sldId="1244"/>
        </pc:sldMkLst>
      </pc:sldChg>
      <pc:sldChg chg="modSp del mod">
        <pc:chgData name="Alfred Asterjadhi" userId="39de57b9-85c0-4fd1-aaac-8ca2b6560ad0" providerId="ADAL" clId="{7B6DA559-9A89-4628-A992-B4C563703B00}" dt="2024-10-03T23:00:33.420" v="557" actId="47"/>
        <pc:sldMkLst>
          <pc:docMk/>
          <pc:sldMk cId="920259370" sldId="1245"/>
        </pc:sldMkLst>
      </pc:sldChg>
      <pc:sldChg chg="modSp del mod">
        <pc:chgData name="Alfred Asterjadhi" userId="39de57b9-85c0-4fd1-aaac-8ca2b6560ad0" providerId="ADAL" clId="{7B6DA559-9A89-4628-A992-B4C563703B00}" dt="2024-10-03T23:00:32.434" v="556" actId="47"/>
        <pc:sldMkLst>
          <pc:docMk/>
          <pc:sldMk cId="1885086192" sldId="1246"/>
        </pc:sldMkLst>
      </pc:sldChg>
      <pc:sldChg chg="modSp del mod">
        <pc:chgData name="Alfred Asterjadhi" userId="39de57b9-85c0-4fd1-aaac-8ca2b6560ad0" providerId="ADAL" clId="{7B6DA559-9A89-4628-A992-B4C563703B00}" dt="2024-10-03T23:01:34.025" v="576" actId="47"/>
        <pc:sldMkLst>
          <pc:docMk/>
          <pc:sldMk cId="3400462390" sldId="1247"/>
        </pc:sldMkLst>
      </pc:sldChg>
      <pc:sldChg chg="modSp del mod">
        <pc:chgData name="Alfred Asterjadhi" userId="39de57b9-85c0-4fd1-aaac-8ca2b6560ad0" providerId="ADAL" clId="{7B6DA559-9A89-4628-A992-B4C563703B00}" dt="2024-10-03T22:51:25.649" v="293" actId="47"/>
        <pc:sldMkLst>
          <pc:docMk/>
          <pc:sldMk cId="2805336240" sldId="1248"/>
        </pc:sldMkLst>
      </pc:sldChg>
      <pc:sldChg chg="modSp del mod">
        <pc:chgData name="Alfred Asterjadhi" userId="39de57b9-85c0-4fd1-aaac-8ca2b6560ad0" providerId="ADAL" clId="{7B6DA559-9A89-4628-A992-B4C563703B00}" dt="2024-10-03T22:51:28.135" v="294" actId="47"/>
        <pc:sldMkLst>
          <pc:docMk/>
          <pc:sldMk cId="943281107" sldId="1249"/>
        </pc:sldMkLst>
      </pc:sldChg>
      <pc:sldChg chg="modSp del mod">
        <pc:chgData name="Alfred Asterjadhi" userId="39de57b9-85c0-4fd1-aaac-8ca2b6560ad0" providerId="ADAL" clId="{7B6DA559-9A89-4628-A992-B4C563703B00}" dt="2024-10-03T23:00:54.603" v="565" actId="47"/>
        <pc:sldMkLst>
          <pc:docMk/>
          <pc:sldMk cId="2720276386" sldId="1250"/>
        </pc:sldMkLst>
      </pc:sldChg>
      <pc:sldChg chg="modSp del mod">
        <pc:chgData name="Alfred Asterjadhi" userId="39de57b9-85c0-4fd1-aaac-8ca2b6560ad0" providerId="ADAL" clId="{7B6DA559-9A89-4628-A992-B4C563703B00}" dt="2024-10-03T23:01:04.538" v="570" actId="47"/>
        <pc:sldMkLst>
          <pc:docMk/>
          <pc:sldMk cId="2325061337" sldId="1251"/>
        </pc:sldMkLst>
      </pc:sldChg>
      <pc:sldChg chg="modSp del mod">
        <pc:chgData name="Alfred Asterjadhi" userId="39de57b9-85c0-4fd1-aaac-8ca2b6560ad0" providerId="ADAL" clId="{7B6DA559-9A89-4628-A992-B4C563703B00}" dt="2024-10-03T23:01:06.543" v="571" actId="47"/>
        <pc:sldMkLst>
          <pc:docMk/>
          <pc:sldMk cId="1728185655" sldId="1252"/>
        </pc:sldMkLst>
      </pc:sldChg>
      <pc:sldChg chg="modSp del mod">
        <pc:chgData name="Alfred Asterjadhi" userId="39de57b9-85c0-4fd1-aaac-8ca2b6560ad0" providerId="ADAL" clId="{7B6DA559-9A89-4628-A992-B4C563703B00}" dt="2024-10-03T23:01:32.406" v="575" actId="47"/>
        <pc:sldMkLst>
          <pc:docMk/>
          <pc:sldMk cId="1346084554" sldId="1253"/>
        </pc:sldMkLst>
      </pc:sldChg>
      <pc:sldChg chg="modSp del mod">
        <pc:chgData name="Alfred Asterjadhi" userId="39de57b9-85c0-4fd1-aaac-8ca2b6560ad0" providerId="ADAL" clId="{7B6DA559-9A89-4628-A992-B4C563703B00}" dt="2024-10-03T23:03:28.076" v="637" actId="47"/>
        <pc:sldMkLst>
          <pc:docMk/>
          <pc:sldMk cId="2820190702" sldId="1254"/>
        </pc:sldMkLst>
      </pc:sldChg>
      <pc:sldChg chg="modSp del mod">
        <pc:chgData name="Alfred Asterjadhi" userId="39de57b9-85c0-4fd1-aaac-8ca2b6560ad0" providerId="ADAL" clId="{7B6DA559-9A89-4628-A992-B4C563703B00}" dt="2024-10-03T23:03:41.314" v="644" actId="47"/>
        <pc:sldMkLst>
          <pc:docMk/>
          <pc:sldMk cId="1547302789" sldId="1255"/>
        </pc:sldMkLst>
      </pc:sldChg>
      <pc:sldChg chg="addSp delSp modSp mod chgLayout">
        <pc:chgData name="Alfred Asterjadhi" userId="39de57b9-85c0-4fd1-aaac-8ca2b6560ad0" providerId="ADAL" clId="{7B6DA559-9A89-4628-A992-B4C563703B00}" dt="2024-10-03T23:04:25.079" v="663" actId="6264"/>
        <pc:sldMkLst>
          <pc:docMk/>
          <pc:sldMk cId="4212050258" sldId="1256"/>
        </pc:sldMkLst>
      </pc:sldChg>
      <pc:sldChg chg="modSp del mod">
        <pc:chgData name="Alfred Asterjadhi" userId="39de57b9-85c0-4fd1-aaac-8ca2b6560ad0" providerId="ADAL" clId="{7B6DA559-9A89-4628-A992-B4C563703B00}" dt="2024-10-03T23:00:45.537" v="563" actId="47"/>
        <pc:sldMkLst>
          <pc:docMk/>
          <pc:sldMk cId="2654279354" sldId="1257"/>
        </pc:sldMkLst>
      </pc:sldChg>
      <pc:sldChg chg="modSp del mod">
        <pc:chgData name="Alfred Asterjadhi" userId="39de57b9-85c0-4fd1-aaac-8ca2b6560ad0" providerId="ADAL" clId="{7B6DA559-9A89-4628-A992-B4C563703B00}" dt="2024-10-03T23:03:29.522" v="638" actId="47"/>
        <pc:sldMkLst>
          <pc:docMk/>
          <pc:sldMk cId="1964973028" sldId="1258"/>
        </pc:sldMkLst>
      </pc:sldChg>
      <pc:sldChg chg="modSp del mod">
        <pc:chgData name="Alfred Asterjadhi" userId="39de57b9-85c0-4fd1-aaac-8ca2b6560ad0" providerId="ADAL" clId="{7B6DA559-9A89-4628-A992-B4C563703B00}" dt="2024-10-03T23:00:56.833" v="566" actId="47"/>
        <pc:sldMkLst>
          <pc:docMk/>
          <pc:sldMk cId="2287328178" sldId="1260"/>
        </pc:sldMkLst>
      </pc:sldChg>
      <pc:sldChg chg="modSp del mod">
        <pc:chgData name="Alfred Asterjadhi" userId="39de57b9-85c0-4fd1-aaac-8ca2b6560ad0" providerId="ADAL" clId="{7B6DA559-9A89-4628-A992-B4C563703B00}" dt="2024-10-03T23:03:42.488" v="645" actId="47"/>
        <pc:sldMkLst>
          <pc:docMk/>
          <pc:sldMk cId="2448230270" sldId="1261"/>
        </pc:sldMkLst>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ldChg>
      <pc:sldChg chg="modSp add mod">
        <pc:chgData name="Alfred Asterjadhi" userId="39de57b9-85c0-4fd1-aaac-8ca2b6560ad0" providerId="ADAL" clId="{7B6DA559-9A89-4628-A992-B4C563703B00}" dt="2024-10-03T22:53:04.284" v="316" actId="20577"/>
        <pc:sldMkLst>
          <pc:docMk/>
          <pc:sldMk cId="1256207422" sldId="1273"/>
        </pc:sldMkLst>
      </pc:sldChg>
      <pc:sldChg chg="modSp add mod">
        <pc:chgData name="Alfred Asterjadhi" userId="39de57b9-85c0-4fd1-aaac-8ca2b6560ad0" providerId="ADAL" clId="{7B6DA559-9A89-4628-A992-B4C563703B00}" dt="2024-10-03T22:53:16.816" v="321" actId="20577"/>
        <pc:sldMkLst>
          <pc:docMk/>
          <pc:sldMk cId="3576094034" sldId="1274"/>
        </pc:sldMkLst>
      </pc:sldChg>
      <pc:sldChg chg="modSp add mod">
        <pc:chgData name="Alfred Asterjadhi" userId="39de57b9-85c0-4fd1-aaac-8ca2b6560ad0" providerId="ADAL" clId="{7B6DA559-9A89-4628-A992-B4C563703B00}" dt="2024-10-03T22:53:13.740" v="320" actId="20577"/>
        <pc:sldMkLst>
          <pc:docMk/>
          <pc:sldMk cId="1930027812" sldId="1275"/>
        </pc:sldMkLst>
      </pc:sldChg>
      <pc:sldChg chg="modSp add mod">
        <pc:chgData name="Alfred Asterjadhi" userId="39de57b9-85c0-4fd1-aaac-8ca2b6560ad0" providerId="ADAL" clId="{7B6DA559-9A89-4628-A992-B4C563703B00}" dt="2024-10-03T22:53:11.186" v="319" actId="20577"/>
        <pc:sldMkLst>
          <pc:docMk/>
          <pc:sldMk cId="2672561226" sldId="1276"/>
        </pc:sldMkLst>
      </pc:sldChg>
      <pc:sldChg chg="modSp add mod">
        <pc:chgData name="Alfred Asterjadhi" userId="39de57b9-85c0-4fd1-aaac-8ca2b6560ad0" providerId="ADAL" clId="{7B6DA559-9A89-4628-A992-B4C563703B00}" dt="2024-10-03T22:53:08.988" v="318" actId="20577"/>
        <pc:sldMkLst>
          <pc:docMk/>
          <pc:sldMk cId="1246262870" sldId="1277"/>
        </pc:sldMkLst>
      </pc:sldChg>
      <pc:sldChg chg="modSp add mod">
        <pc:chgData name="Alfred Asterjadhi" userId="39de57b9-85c0-4fd1-aaac-8ca2b6560ad0" providerId="ADAL" clId="{7B6DA559-9A89-4628-A992-B4C563703B00}" dt="2024-10-03T22:53:06.118" v="317" actId="20577"/>
        <pc:sldMkLst>
          <pc:docMk/>
          <pc:sldMk cId="2455484467" sldId="1278"/>
        </pc:sldMkLst>
      </pc:sldChg>
      <pc:sldChg chg="modSp add mod">
        <pc:chgData name="Alfred Asterjadhi" userId="39de57b9-85c0-4fd1-aaac-8ca2b6560ad0" providerId="ADAL" clId="{7B6DA559-9A89-4628-A992-B4C563703B00}" dt="2024-10-03T22:53:30.170" v="325" actId="20577"/>
        <pc:sldMkLst>
          <pc:docMk/>
          <pc:sldMk cId="3685291219" sldId="1279"/>
        </pc:sldMkLst>
      </pc:sldChg>
      <pc:sldChg chg="modSp add mod">
        <pc:chgData name="Alfred Asterjadhi" userId="39de57b9-85c0-4fd1-aaac-8ca2b6560ad0" providerId="ADAL" clId="{7B6DA559-9A89-4628-A992-B4C563703B00}" dt="2024-10-03T22:53:34.018" v="327" actId="20577"/>
        <pc:sldMkLst>
          <pc:docMk/>
          <pc:sldMk cId="536130981" sldId="1280"/>
        </pc:sldMkLst>
      </pc:sldChg>
      <pc:sldChg chg="modSp add mod">
        <pc:chgData name="Alfred Asterjadhi" userId="39de57b9-85c0-4fd1-aaac-8ca2b6560ad0" providerId="ADAL" clId="{7B6DA559-9A89-4628-A992-B4C563703B00}" dt="2024-10-03T22:54:46.372" v="365" actId="20577"/>
        <pc:sldMkLst>
          <pc:docMk/>
          <pc:sldMk cId="2299619968" sldId="1281"/>
        </pc:sldMkLst>
      </pc:sldChg>
      <pc:sldChg chg="modSp add mod">
        <pc:chgData name="Alfred Asterjadhi" userId="39de57b9-85c0-4fd1-aaac-8ca2b6560ad0" providerId="ADAL" clId="{7B6DA559-9A89-4628-A992-B4C563703B00}" dt="2024-10-03T22:55:10.510" v="369" actId="404"/>
        <pc:sldMkLst>
          <pc:docMk/>
          <pc:sldMk cId="1237462592" sldId="1282"/>
        </pc:sldMkLst>
      </pc:sldChg>
      <pc:sldChg chg="modSp add mod">
        <pc:chgData name="Alfred Asterjadhi" userId="39de57b9-85c0-4fd1-aaac-8ca2b6560ad0" providerId="ADAL" clId="{7B6DA559-9A89-4628-A992-B4C563703B00}" dt="2024-10-03T22:57:30.635" v="486" actId="20577"/>
        <pc:sldMkLst>
          <pc:docMk/>
          <pc:sldMk cId="2189037386" sldId="1283"/>
        </pc:sldMkLst>
      </pc:sldChg>
      <pc:sldChg chg="modSp add mod">
        <pc:chgData name="Alfred Asterjadhi" userId="39de57b9-85c0-4fd1-aaac-8ca2b6560ad0" providerId="ADAL" clId="{7B6DA559-9A89-4628-A992-B4C563703B00}" dt="2024-10-03T22:57:46.095" v="496" actId="20577"/>
        <pc:sldMkLst>
          <pc:docMk/>
          <pc:sldMk cId="2540908627" sldId="1284"/>
        </pc:sldMkLst>
      </pc:sldChg>
      <pc:sldChg chg="modSp add mod">
        <pc:chgData name="Alfred Asterjadhi" userId="39de57b9-85c0-4fd1-aaac-8ca2b6560ad0" providerId="ADAL" clId="{7B6DA559-9A89-4628-A992-B4C563703B00}" dt="2024-10-03T22:58:04.695" v="505" actId="6549"/>
        <pc:sldMkLst>
          <pc:docMk/>
          <pc:sldMk cId="710190022" sldId="1285"/>
        </pc:sldMkLst>
      </pc:sldChg>
      <pc:sldChg chg="modSp add mod">
        <pc:chgData name="Alfred Asterjadhi" userId="39de57b9-85c0-4fd1-aaac-8ca2b6560ad0" providerId="ADAL" clId="{7B6DA559-9A89-4628-A992-B4C563703B00}" dt="2024-10-03T22:58:14.294" v="508" actId="20577"/>
        <pc:sldMkLst>
          <pc:docMk/>
          <pc:sldMk cId="115243900" sldId="1286"/>
        </pc:sldMkLst>
      </pc:sldChg>
      <pc:sldChg chg="modSp add mod">
        <pc:chgData name="Alfred Asterjadhi" userId="39de57b9-85c0-4fd1-aaac-8ca2b6560ad0" providerId="ADAL" clId="{7B6DA559-9A89-4628-A992-B4C563703B00}" dt="2024-10-03T23:13:10.848" v="762"/>
        <pc:sldMkLst>
          <pc:docMk/>
          <pc:sldMk cId="1748710395" sldId="1287"/>
        </pc:sldMkLst>
      </pc:sldChg>
      <pc:sldChg chg="modSp add mod">
        <pc:chgData name="Alfred Asterjadhi" userId="39de57b9-85c0-4fd1-aaac-8ca2b6560ad0" providerId="ADAL" clId="{7B6DA559-9A89-4628-A992-B4C563703B00}" dt="2024-10-03T23:13:15.053" v="763"/>
        <pc:sldMkLst>
          <pc:docMk/>
          <pc:sldMk cId="3538497980" sldId="1288"/>
        </pc:sldMkLst>
      </pc:sldChg>
      <pc:sldChg chg="modSp add mod">
        <pc:chgData name="Alfred Asterjadhi" userId="39de57b9-85c0-4fd1-aaac-8ca2b6560ad0" providerId="ADAL" clId="{7B6DA559-9A89-4628-A992-B4C563703B00}" dt="2024-10-03T23:13:16.711" v="764"/>
        <pc:sldMkLst>
          <pc:docMk/>
          <pc:sldMk cId="1518454104" sldId="1289"/>
        </pc:sldMkLst>
      </pc:sldChg>
      <pc:sldChg chg="modSp add mod">
        <pc:chgData name="Alfred Asterjadhi" userId="39de57b9-85c0-4fd1-aaac-8ca2b6560ad0" providerId="ADAL" clId="{7B6DA559-9A89-4628-A992-B4C563703B00}" dt="2024-10-03T23:13:17.920" v="765"/>
        <pc:sldMkLst>
          <pc:docMk/>
          <pc:sldMk cId="3108884223" sldId="1290"/>
        </pc:sldMkLst>
      </pc:sldChg>
      <pc:sldChg chg="modSp add mod">
        <pc:chgData name="Alfred Asterjadhi" userId="39de57b9-85c0-4fd1-aaac-8ca2b6560ad0" providerId="ADAL" clId="{7B6DA559-9A89-4628-A992-B4C563703B00}" dt="2024-10-03T23:13:19.392" v="766"/>
        <pc:sldMkLst>
          <pc:docMk/>
          <pc:sldMk cId="823265948" sldId="1291"/>
        </pc:sldMkLst>
      </pc:sldChg>
      <pc:sldChg chg="modSp add mod">
        <pc:chgData name="Alfred Asterjadhi" userId="39de57b9-85c0-4fd1-aaac-8ca2b6560ad0" providerId="ADAL" clId="{7B6DA559-9A89-4628-A992-B4C563703B00}" dt="2024-10-03T23:13:20.889" v="767"/>
        <pc:sldMkLst>
          <pc:docMk/>
          <pc:sldMk cId="2034965301" sldId="1292"/>
        </pc:sldMkLst>
      </pc:sldChg>
      <pc:sldChg chg="modSp add mod">
        <pc:chgData name="Alfred Asterjadhi" userId="39de57b9-85c0-4fd1-aaac-8ca2b6560ad0" providerId="ADAL" clId="{7B6DA559-9A89-4628-A992-B4C563703B00}" dt="2024-10-03T23:13:22.732" v="768"/>
        <pc:sldMkLst>
          <pc:docMk/>
          <pc:sldMk cId="3208411967" sldId="1293"/>
        </pc:sldMkLst>
      </pc:sldChg>
      <pc:sldChg chg="modSp add mod">
        <pc:chgData name="Alfred Asterjadhi" userId="39de57b9-85c0-4fd1-aaac-8ca2b6560ad0" providerId="ADAL" clId="{7B6DA559-9A89-4628-A992-B4C563703B00}" dt="2024-10-03T23:13:23.990" v="769"/>
        <pc:sldMkLst>
          <pc:docMk/>
          <pc:sldMk cId="2866206975" sldId="1294"/>
        </pc:sldMkLst>
      </pc:sldChg>
      <pc:sldChg chg="modSp add mod">
        <pc:chgData name="Alfred Asterjadhi" userId="39de57b9-85c0-4fd1-aaac-8ca2b6560ad0" providerId="ADAL" clId="{7B6DA559-9A89-4628-A992-B4C563703B00}" dt="2024-10-03T23:13:25.411" v="770"/>
        <pc:sldMkLst>
          <pc:docMk/>
          <pc:sldMk cId="2384632981" sldId="1295"/>
        </pc:sldMkLst>
      </pc:sldChg>
      <pc:sldChg chg="modSp add mod">
        <pc:chgData name="Alfred Asterjadhi" userId="39de57b9-85c0-4fd1-aaac-8ca2b6560ad0" providerId="ADAL" clId="{7B6DA559-9A89-4628-A992-B4C563703B00}" dt="2024-10-03T23:13:26.870" v="771"/>
        <pc:sldMkLst>
          <pc:docMk/>
          <pc:sldMk cId="3622002728" sldId="1296"/>
        </pc:sldMkLst>
      </pc:sldChg>
      <pc:sldChg chg="modSp new mod">
        <pc:chgData name="Alfred Asterjadhi" userId="39de57b9-85c0-4fd1-aaac-8ca2b6560ad0" providerId="ADAL" clId="{7B6DA559-9A89-4628-A992-B4C563703B00}" dt="2024-10-03T23:13:48.911" v="773"/>
        <pc:sldMkLst>
          <pc:docMk/>
          <pc:sldMk cId="897555814" sldId="1297"/>
        </pc:sldMkLst>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ldLayoutChg>
      </pc:sldMasterChg>
    </pc:docChg>
  </pc:docChgLst>
  <pc:docChgLst>
    <pc:chgData name="Alfred Asterjadhi" userId="39de57b9-85c0-4fd1-aaac-8ca2b6560ad0" providerId="ADAL" clId="{6F91C6B6-C7CD-4B50-9CF6-479980899DB7}"/>
    <pc:docChg chg="undo redo custSel addSld delSld modSld sldOrd modMainMaster">
      <pc:chgData name="Alfred Asterjadhi" userId="39de57b9-85c0-4fd1-aaac-8ca2b6560ad0" providerId="ADAL" clId="{6F91C6B6-C7CD-4B50-9CF6-479980899DB7}" dt="2025-03-20T17:45:32.262" v="9423" actId="207"/>
      <pc:docMkLst>
        <pc:docMk/>
      </pc:docMkLst>
      <pc:sldChg chg="modSp mod">
        <pc:chgData name="Alfred Asterjadhi" userId="39de57b9-85c0-4fd1-aaac-8ca2b6560ad0" providerId="ADAL" clId="{6F91C6B6-C7CD-4B50-9CF6-479980899DB7}" dt="2025-03-13T20:01:42.509" v="8645" actId="6549"/>
        <pc:sldMkLst>
          <pc:docMk/>
          <pc:sldMk cId="0" sldId="256"/>
        </pc:sldMkLst>
        <pc:spChg chg="mod">
          <ac:chgData name="Alfred Asterjadhi" userId="39de57b9-85c0-4fd1-aaac-8ca2b6560ad0" providerId="ADAL" clId="{6F91C6B6-C7CD-4B50-9CF6-479980899DB7}" dt="2025-03-13T20:01:42.509" v="8645" actId="6549"/>
          <ac:spMkLst>
            <pc:docMk/>
            <pc:sldMk cId="0" sldId="256"/>
            <ac:spMk id="3074" creationId="{00000000-0000-0000-0000-000000000000}"/>
          </ac:spMkLst>
        </pc:spChg>
      </pc:sldChg>
      <pc:sldChg chg="modSp mod">
        <pc:chgData name="Alfred Asterjadhi" userId="39de57b9-85c0-4fd1-aaac-8ca2b6560ad0" providerId="ADAL" clId="{6F91C6B6-C7CD-4B50-9CF6-479980899DB7}" dt="2025-03-10T17:37:05.669" v="2191" actId="20577"/>
        <pc:sldMkLst>
          <pc:docMk/>
          <pc:sldMk cId="0" sldId="257"/>
        </pc:sldMkLst>
        <pc:spChg chg="mod">
          <ac:chgData name="Alfred Asterjadhi" userId="39de57b9-85c0-4fd1-aaac-8ca2b6560ad0" providerId="ADAL" clId="{6F91C6B6-C7CD-4B50-9CF6-479980899DB7}" dt="2025-03-10T17:37:05.669" v="2191" actId="20577"/>
          <ac:spMkLst>
            <pc:docMk/>
            <pc:sldMk cId="0" sldId="257"/>
            <ac:spMk id="4098" creationId="{00000000-0000-0000-0000-000000000000}"/>
          </ac:spMkLst>
        </pc:spChg>
      </pc:sldChg>
      <pc:sldChg chg="modSp mod">
        <pc:chgData name="Alfred Asterjadhi" userId="39de57b9-85c0-4fd1-aaac-8ca2b6560ad0" providerId="ADAL" clId="{6F91C6B6-C7CD-4B50-9CF6-479980899DB7}" dt="2025-03-12T16:30:34.598" v="6019" actId="207"/>
        <pc:sldMkLst>
          <pc:docMk/>
          <pc:sldMk cId="3976818858" sldId="269"/>
        </pc:sldMkLst>
        <pc:graphicFrameChg chg="modGraphic">
          <ac:chgData name="Alfred Asterjadhi" userId="39de57b9-85c0-4fd1-aaac-8ca2b6560ad0" providerId="ADAL" clId="{6F91C6B6-C7CD-4B50-9CF6-479980899DB7}" dt="2025-03-12T16:30:34.598" v="6019" actId="20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F91C6B6-C7CD-4B50-9CF6-479980899DB7}" dt="2025-03-20T17:44:27.001" v="9407" actId="13926"/>
        <pc:sldMkLst>
          <pc:docMk/>
          <pc:sldMk cId="3930036297" sldId="356"/>
        </pc:sldMkLst>
        <pc:spChg chg="mod">
          <ac:chgData name="Alfred Asterjadhi" userId="39de57b9-85c0-4fd1-aaac-8ca2b6560ad0" providerId="ADAL" clId="{6F91C6B6-C7CD-4B50-9CF6-479980899DB7}" dt="2025-03-20T17:44:27.001" v="9407" actId="13926"/>
          <ac:spMkLst>
            <pc:docMk/>
            <pc:sldMk cId="3930036297" sldId="356"/>
            <ac:spMk id="2" creationId="{4B5F0D0E-8BB7-48AB-9160-728B8B3399A2}"/>
          </ac:spMkLst>
        </pc:spChg>
        <pc:spChg chg="mod">
          <ac:chgData name="Alfred Asterjadhi" userId="39de57b9-85c0-4fd1-aaac-8ca2b6560ad0" providerId="ADAL" clId="{6F91C6B6-C7CD-4B50-9CF6-479980899DB7}" dt="2025-03-13T20:06:52.126" v="8658" actId="20577"/>
          <ac:spMkLst>
            <pc:docMk/>
            <pc:sldMk cId="3930036297" sldId="356"/>
            <ac:spMk id="3" creationId="{DFB0BA47-D7B6-4F95-932E-A7AA615BC440}"/>
          </ac:spMkLst>
        </pc:spChg>
      </pc:sldChg>
      <pc:sldChg chg="modSp mod">
        <pc:chgData name="Alfred Asterjadhi" userId="39de57b9-85c0-4fd1-aaac-8ca2b6560ad0" providerId="ADAL" clId="{6F91C6B6-C7CD-4B50-9CF6-479980899DB7}" dt="2025-03-13T23:47:25.742" v="9406" actId="20577"/>
        <pc:sldMkLst>
          <pc:docMk/>
          <pc:sldMk cId="3140364693" sldId="997"/>
        </pc:sldMkLst>
      </pc:sldChg>
      <pc:sldChg chg="modSp mod">
        <pc:chgData name="Alfred Asterjadhi" userId="39de57b9-85c0-4fd1-aaac-8ca2b6560ad0" providerId="ADAL" clId="{6F91C6B6-C7CD-4B50-9CF6-479980899DB7}" dt="2025-03-10T22:18:01.122" v="2427" actId="13926"/>
        <pc:sldMkLst>
          <pc:docMk/>
          <pc:sldMk cId="3233208257" sldId="1006"/>
        </pc:sldMkLst>
        <pc:spChg chg="mod">
          <ac:chgData name="Alfred Asterjadhi" userId="39de57b9-85c0-4fd1-aaac-8ca2b6560ad0" providerId="ADAL" clId="{6F91C6B6-C7CD-4B50-9CF6-479980899DB7}" dt="2025-03-10T22:18:01.122" v="2427" actId="13926"/>
          <ac:spMkLst>
            <pc:docMk/>
            <pc:sldMk cId="3233208257" sldId="1006"/>
            <ac:spMk id="2" creationId="{4B5F0D0E-8BB7-48AB-9160-728B8B3399A2}"/>
          </ac:spMkLst>
        </pc:spChg>
        <pc:spChg chg="mod">
          <ac:chgData name="Alfred Asterjadhi" userId="39de57b9-85c0-4fd1-aaac-8ca2b6560ad0" providerId="ADAL" clId="{6F91C6B6-C7CD-4B50-9CF6-479980899DB7}" dt="2025-03-09T22:00:26.615" v="1770" actId="20577"/>
          <ac:spMkLst>
            <pc:docMk/>
            <pc:sldMk cId="3233208257" sldId="1006"/>
            <ac:spMk id="3" creationId="{DFB0BA47-D7B6-4F95-932E-A7AA615BC440}"/>
          </ac:spMkLst>
        </pc:spChg>
      </pc:sldChg>
      <pc:sldChg chg="modSp mod">
        <pc:chgData name="Alfred Asterjadhi" userId="39de57b9-85c0-4fd1-aaac-8ca2b6560ad0" providerId="ADAL" clId="{6F91C6B6-C7CD-4B50-9CF6-479980899DB7}" dt="2025-03-09T20:57:17.631" v="1560" actId="20577"/>
        <pc:sldMkLst>
          <pc:docMk/>
          <pc:sldMk cId="4200130042" sldId="1023"/>
        </pc:sldMkLst>
        <pc:spChg chg="mod">
          <ac:chgData name="Alfred Asterjadhi" userId="39de57b9-85c0-4fd1-aaac-8ca2b6560ad0" providerId="ADAL" clId="{6F91C6B6-C7CD-4B50-9CF6-479980899DB7}" dt="2025-03-09T20:57:17.631" v="1560" actId="20577"/>
          <ac:spMkLst>
            <pc:docMk/>
            <pc:sldMk cId="4200130042" sldId="1023"/>
            <ac:spMk id="3" creationId="{2682080F-BC47-47A6-E6F4-7C70F67F48F8}"/>
          </ac:spMkLst>
        </pc:spChg>
      </pc:sldChg>
      <pc:sldChg chg="modSp mod">
        <pc:chgData name="Alfred Asterjadhi" userId="39de57b9-85c0-4fd1-aaac-8ca2b6560ad0" providerId="ADAL" clId="{6F91C6B6-C7CD-4B50-9CF6-479980899DB7}" dt="2025-03-10T20:47:59.086" v="2341" actId="13926"/>
        <pc:sldMkLst>
          <pc:docMk/>
          <pc:sldMk cId="793576429" sldId="1024"/>
        </pc:sldMkLst>
        <pc:spChg chg="mod">
          <ac:chgData name="Alfred Asterjadhi" userId="39de57b9-85c0-4fd1-aaac-8ca2b6560ad0" providerId="ADAL" clId="{6F91C6B6-C7CD-4B50-9CF6-479980899DB7}" dt="2025-03-10T20:47:59.086" v="2341" actId="13926"/>
          <ac:spMkLst>
            <pc:docMk/>
            <pc:sldMk cId="793576429" sldId="1024"/>
            <ac:spMk id="3" creationId="{E24D4002-4764-1FA7-1147-DE995417131A}"/>
          </ac:spMkLst>
        </pc:spChg>
      </pc:sldChg>
      <pc:sldChg chg="modSp mod ord">
        <pc:chgData name="Alfred Asterjadhi" userId="39de57b9-85c0-4fd1-aaac-8ca2b6560ad0" providerId="ADAL" clId="{6F91C6B6-C7CD-4B50-9CF6-479980899DB7}" dt="2025-03-10T20:46:50.278" v="2277" actId="207"/>
        <pc:sldMkLst>
          <pc:docMk/>
          <pc:sldMk cId="3287547131" sldId="1028"/>
        </pc:sldMkLst>
      </pc:sldChg>
      <pc:sldChg chg="modSp mod">
        <pc:chgData name="Alfred Asterjadhi" userId="39de57b9-85c0-4fd1-aaac-8ca2b6560ad0" providerId="ADAL" clId="{6F91C6B6-C7CD-4B50-9CF6-479980899DB7}" dt="2025-03-13T21:59:49.058" v="9392" actId="20577"/>
        <pc:sldMkLst>
          <pc:docMk/>
          <pc:sldMk cId="1865298196" sldId="1034"/>
        </pc:sldMkLst>
      </pc:sldChg>
      <pc:sldChg chg="modSp mod">
        <pc:chgData name="Alfred Asterjadhi" userId="39de57b9-85c0-4fd1-aaac-8ca2b6560ad0" providerId="ADAL" clId="{6F91C6B6-C7CD-4B50-9CF6-479980899DB7}" dt="2025-03-20T17:45:32.262" v="9423" actId="207"/>
        <pc:sldMkLst>
          <pc:docMk/>
          <pc:sldMk cId="3486068256" sldId="1167"/>
        </pc:sldMkLst>
        <pc:graphicFrameChg chg="mod modGraphic">
          <ac:chgData name="Alfred Asterjadhi" userId="39de57b9-85c0-4fd1-aaac-8ca2b6560ad0" providerId="ADAL" clId="{6F91C6B6-C7CD-4B50-9CF6-479980899DB7}" dt="2025-03-20T17:45:32.262" v="9423" actId="207"/>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6F91C6B6-C7CD-4B50-9CF6-479980899DB7}" dt="2025-03-09T21:06:02.532" v="1694" actId="1076"/>
        <pc:sldMkLst>
          <pc:docMk/>
          <pc:sldMk cId="3441807947" sldId="1178"/>
        </pc:sldMkLst>
      </pc:sldChg>
      <pc:sldChg chg="modSp mod">
        <pc:chgData name="Alfred Asterjadhi" userId="39de57b9-85c0-4fd1-aaac-8ca2b6560ad0" providerId="ADAL" clId="{6F91C6B6-C7CD-4B50-9CF6-479980899DB7}" dt="2025-03-10T14:17:44.854" v="1935" actId="207"/>
        <pc:sldMkLst>
          <pc:docMk/>
          <pc:sldMk cId="2670608994" sldId="1283"/>
        </pc:sldMkLst>
      </pc:sldChg>
      <pc:sldChg chg="modSp mod ord">
        <pc:chgData name="Alfred Asterjadhi" userId="39de57b9-85c0-4fd1-aaac-8ca2b6560ad0" providerId="ADAL" clId="{6F91C6B6-C7CD-4B50-9CF6-479980899DB7}" dt="2025-03-13T20:07:10.111" v="8660"/>
        <pc:sldMkLst>
          <pc:docMk/>
          <pc:sldMk cId="3912146512" sldId="1390"/>
        </pc:sldMkLst>
      </pc:sldChg>
      <pc:sldChg chg="modSp mod">
        <pc:chgData name="Alfred Asterjadhi" userId="39de57b9-85c0-4fd1-aaac-8ca2b6560ad0" providerId="ADAL" clId="{6F91C6B6-C7CD-4B50-9CF6-479980899DB7}" dt="2025-03-13T22:56:04.466" v="9399" actId="207"/>
        <pc:sldMkLst>
          <pc:docMk/>
          <pc:sldMk cId="3878274435" sldId="1424"/>
        </pc:sldMkLst>
        <pc:spChg chg="mod">
          <ac:chgData name="Alfred Asterjadhi" userId="39de57b9-85c0-4fd1-aaac-8ca2b6560ad0" providerId="ADAL" clId="{6F91C6B6-C7CD-4B50-9CF6-479980899DB7}" dt="2025-03-09T17:35:04.497" v="553" actId="20577"/>
          <ac:spMkLst>
            <pc:docMk/>
            <pc:sldMk cId="3878274435" sldId="1424"/>
            <ac:spMk id="2" creationId="{6A9FFD29-62A6-B338-DB1F-656D857A99F5}"/>
          </ac:spMkLst>
        </pc:spChg>
      </pc:sldChg>
      <pc:sldChg chg="modSp mod">
        <pc:chgData name="Alfred Asterjadhi" userId="39de57b9-85c0-4fd1-aaac-8ca2b6560ad0" providerId="ADAL" clId="{6F91C6B6-C7CD-4B50-9CF6-479980899DB7}" dt="2025-03-13T04:38:10.050" v="7370" actId="207"/>
        <pc:sldMkLst>
          <pc:docMk/>
          <pc:sldMk cId="1880260866" sldId="1429"/>
        </pc:sldMkLst>
        <pc:graphicFrameChg chg="mod modGraphic">
          <ac:chgData name="Alfred Asterjadhi" userId="39de57b9-85c0-4fd1-aaac-8ca2b6560ad0" providerId="ADAL" clId="{6F91C6B6-C7CD-4B50-9CF6-479980899DB7}" dt="2025-03-13T04:38:10.050" v="7370"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6F91C6B6-C7CD-4B50-9CF6-479980899DB7}" dt="2025-03-11T17:26:18.884" v="5172" actId="207"/>
        <pc:sldMkLst>
          <pc:docMk/>
          <pc:sldMk cId="885285770" sldId="1448"/>
        </pc:sldMkLst>
        <pc:graphicFrameChg chg="mod modGraphic">
          <ac:chgData name="Alfred Asterjadhi" userId="39de57b9-85c0-4fd1-aaac-8ca2b6560ad0" providerId="ADAL" clId="{6F91C6B6-C7CD-4B50-9CF6-479980899DB7}" dt="2025-03-11T17:26:18.884" v="5172" actId="207"/>
          <ac:graphicFrameMkLst>
            <pc:docMk/>
            <pc:sldMk cId="885285770" sldId="1448"/>
            <ac:graphicFrameMk id="6" creationId="{F0E43BB4-1DF7-15C7-3292-39F25CD42E03}"/>
          </ac:graphicFrameMkLst>
        </pc:graphicFrameChg>
      </pc:sldChg>
      <pc:sldChg chg="modSp mod">
        <pc:chgData name="Alfred Asterjadhi" userId="39de57b9-85c0-4fd1-aaac-8ca2b6560ad0" providerId="ADAL" clId="{6F91C6B6-C7CD-4B50-9CF6-479980899DB7}" dt="2025-03-13T19:46:35.836" v="8629" actId="20577"/>
        <pc:sldMkLst>
          <pc:docMk/>
          <pc:sldMk cId="2130627217" sldId="1494"/>
        </pc:sldMkLst>
      </pc:sldChg>
      <pc:sldChg chg="modSp mod">
        <pc:chgData name="Alfred Asterjadhi" userId="39de57b9-85c0-4fd1-aaac-8ca2b6560ad0" providerId="ADAL" clId="{6F91C6B6-C7CD-4B50-9CF6-479980899DB7}" dt="2025-03-10T14:15:13.617" v="1900" actId="13926"/>
        <pc:sldMkLst>
          <pc:docMk/>
          <pc:sldMk cId="3898445090" sldId="1495"/>
        </pc:sldMkLst>
      </pc:sldChg>
      <pc:sldChg chg="modSp mod">
        <pc:chgData name="Alfred Asterjadhi" userId="39de57b9-85c0-4fd1-aaac-8ca2b6560ad0" providerId="ADAL" clId="{6F91C6B6-C7CD-4B50-9CF6-479980899DB7}" dt="2025-03-11T17:12:29.717" v="4972" actId="20577"/>
        <pc:sldMkLst>
          <pc:docMk/>
          <pc:sldMk cId="3990395463" sldId="1496"/>
        </pc:sldMkLst>
        <pc:spChg chg="mod">
          <ac:chgData name="Alfred Asterjadhi" userId="39de57b9-85c0-4fd1-aaac-8ca2b6560ad0" providerId="ADAL" clId="{6F91C6B6-C7CD-4B50-9CF6-479980899DB7}" dt="2025-03-11T17:10:12.084" v="4953" actId="13926"/>
          <ac:spMkLst>
            <pc:docMk/>
            <pc:sldMk cId="3990395463" sldId="1496"/>
            <ac:spMk id="2" creationId="{129D05A5-1DD6-6689-4147-B119DA88B581}"/>
          </ac:spMkLst>
        </pc:spChg>
        <pc:spChg chg="mod">
          <ac:chgData name="Alfred Asterjadhi" userId="39de57b9-85c0-4fd1-aaac-8ca2b6560ad0" providerId="ADAL" clId="{6F91C6B6-C7CD-4B50-9CF6-479980899DB7}" dt="2025-03-11T17:12:29.717" v="4972" actId="20577"/>
          <ac:spMkLst>
            <pc:docMk/>
            <pc:sldMk cId="3990395463" sldId="1496"/>
            <ac:spMk id="3" creationId="{B3040EDE-E60E-18EA-8CD1-DB9B7CC7F59E}"/>
          </ac:spMkLst>
        </pc:spChg>
      </pc:sldChg>
      <pc:sldChg chg="modSp mod">
        <pc:chgData name="Alfred Asterjadhi" userId="39de57b9-85c0-4fd1-aaac-8ca2b6560ad0" providerId="ADAL" clId="{6F91C6B6-C7CD-4B50-9CF6-479980899DB7}" dt="2025-03-11T17:20:12.447" v="5066" actId="400"/>
        <pc:sldMkLst>
          <pc:docMk/>
          <pc:sldMk cId="2947732830" sldId="1497"/>
        </pc:sldMkLst>
      </pc:sldChg>
      <pc:sldChg chg="modSp mod">
        <pc:chgData name="Alfred Asterjadhi" userId="39de57b9-85c0-4fd1-aaac-8ca2b6560ad0" providerId="ADAL" clId="{6F91C6B6-C7CD-4B50-9CF6-479980899DB7}" dt="2025-03-12T14:05:36.032" v="5829" actId="13926"/>
        <pc:sldMkLst>
          <pc:docMk/>
          <pc:sldMk cId="2479798648" sldId="1498"/>
        </pc:sldMkLst>
      </pc:sldChg>
      <pc:sldChg chg="modSp mod">
        <pc:chgData name="Alfred Asterjadhi" userId="39de57b9-85c0-4fd1-aaac-8ca2b6560ad0" providerId="ADAL" clId="{6F91C6B6-C7CD-4B50-9CF6-479980899DB7}" dt="2025-03-11T19:16:26.976" v="5506" actId="207"/>
        <pc:sldMkLst>
          <pc:docMk/>
          <pc:sldMk cId="2390884872" sldId="1499"/>
        </pc:sldMkLst>
      </pc:sldChg>
      <pc:sldChg chg="modSp mod">
        <pc:chgData name="Alfred Asterjadhi" userId="39de57b9-85c0-4fd1-aaac-8ca2b6560ad0" providerId="ADAL" clId="{6F91C6B6-C7CD-4B50-9CF6-479980899DB7}" dt="2025-03-12T15:52:03.387" v="5940" actId="207"/>
        <pc:sldMkLst>
          <pc:docMk/>
          <pc:sldMk cId="2889362710" sldId="1500"/>
        </pc:sldMkLst>
      </pc:sldChg>
      <pc:sldChg chg="modSp mod">
        <pc:chgData name="Alfred Asterjadhi" userId="39de57b9-85c0-4fd1-aaac-8ca2b6560ad0" providerId="ADAL" clId="{6F91C6B6-C7CD-4B50-9CF6-479980899DB7}" dt="2025-03-11T20:59:03.709" v="5610" actId="207"/>
        <pc:sldMkLst>
          <pc:docMk/>
          <pc:sldMk cId="3015324058" sldId="1501"/>
        </pc:sldMkLst>
      </pc:sldChg>
      <pc:sldChg chg="modSp mod">
        <pc:chgData name="Alfred Asterjadhi" userId="39de57b9-85c0-4fd1-aaac-8ca2b6560ad0" providerId="ADAL" clId="{6F91C6B6-C7CD-4B50-9CF6-479980899DB7}" dt="2025-03-12T18:14:24.192" v="6551" actId="13926"/>
        <pc:sldMkLst>
          <pc:docMk/>
          <pc:sldMk cId="290911139" sldId="1502"/>
        </pc:sldMkLst>
      </pc:sldChg>
      <pc:sldChg chg="modSp mod">
        <pc:chgData name="Alfred Asterjadhi" userId="39de57b9-85c0-4fd1-aaac-8ca2b6560ad0" providerId="ADAL" clId="{6F91C6B6-C7CD-4B50-9CF6-479980899DB7}" dt="2025-03-13T04:25:31.894" v="7100" actId="207"/>
        <pc:sldMkLst>
          <pc:docMk/>
          <pc:sldMk cId="3461087741" sldId="1503"/>
        </pc:sldMkLst>
      </pc:sldChg>
      <pc:sldChg chg="modSp mod">
        <pc:chgData name="Alfred Asterjadhi" userId="39de57b9-85c0-4fd1-aaac-8ca2b6560ad0" providerId="ADAL" clId="{6F91C6B6-C7CD-4B50-9CF6-479980899DB7}" dt="2025-03-12T17:38:46.081" v="6046" actId="13926"/>
        <pc:sldMkLst>
          <pc:docMk/>
          <pc:sldMk cId="2347738588" sldId="1504"/>
        </pc:sldMkLst>
      </pc:sldChg>
      <pc:sldChg chg="modSp mod">
        <pc:chgData name="Alfred Asterjadhi" userId="39de57b9-85c0-4fd1-aaac-8ca2b6560ad0" providerId="ADAL" clId="{6F91C6B6-C7CD-4B50-9CF6-479980899DB7}" dt="2025-03-13T04:34:03.985" v="7323" actId="207"/>
        <pc:sldMkLst>
          <pc:docMk/>
          <pc:sldMk cId="1014469854" sldId="1505"/>
        </pc:sldMkLst>
      </pc:sldChg>
      <pc:sldChg chg="modSp mod">
        <pc:chgData name="Alfred Asterjadhi" userId="39de57b9-85c0-4fd1-aaac-8ca2b6560ad0" providerId="ADAL" clId="{6F91C6B6-C7CD-4B50-9CF6-479980899DB7}" dt="2025-03-12T17:38:58.758" v="6057" actId="13926"/>
        <pc:sldMkLst>
          <pc:docMk/>
          <pc:sldMk cId="4157717891" sldId="1506"/>
        </pc:sldMkLst>
      </pc:sldChg>
      <pc:sldChg chg="modSp mod">
        <pc:chgData name="Alfred Asterjadhi" userId="39de57b9-85c0-4fd1-aaac-8ca2b6560ad0" providerId="ADAL" clId="{6F91C6B6-C7CD-4B50-9CF6-479980899DB7}" dt="2025-03-13T16:58:56.290" v="7573" actId="207"/>
        <pc:sldMkLst>
          <pc:docMk/>
          <pc:sldMk cId="2357406032" sldId="1507"/>
        </pc:sldMkLst>
      </pc:sldChg>
      <pc:sldChg chg="modSp mod">
        <pc:chgData name="Alfred Asterjadhi" userId="39de57b9-85c0-4fd1-aaac-8ca2b6560ad0" providerId="ADAL" clId="{6F91C6B6-C7CD-4B50-9CF6-479980899DB7}" dt="2025-03-13T19:38:19.648" v="8115" actId="207"/>
        <pc:sldMkLst>
          <pc:docMk/>
          <pc:sldMk cId="517676318" sldId="1508"/>
        </pc:sldMkLst>
        <pc:spChg chg="mod">
          <ac:chgData name="Alfred Asterjadhi" userId="39de57b9-85c0-4fd1-aaac-8ca2b6560ad0" providerId="ADAL" clId="{6F91C6B6-C7CD-4B50-9CF6-479980899DB7}" dt="2025-03-13T19:20:55.189" v="8071" actId="13926"/>
          <ac:spMkLst>
            <pc:docMk/>
            <pc:sldMk cId="517676318" sldId="1508"/>
            <ac:spMk id="2" creationId="{4ACAE496-1DCD-96C9-3EE6-5AB1314BF403}"/>
          </ac:spMkLst>
        </pc:spChg>
        <pc:spChg chg="mod">
          <ac:chgData name="Alfred Asterjadhi" userId="39de57b9-85c0-4fd1-aaac-8ca2b6560ad0" providerId="ADAL" clId="{6F91C6B6-C7CD-4B50-9CF6-479980899DB7}" dt="2025-03-13T19:38:19.648" v="8115" actId="207"/>
          <ac:spMkLst>
            <pc:docMk/>
            <pc:sldMk cId="517676318" sldId="1508"/>
            <ac:spMk id="3" creationId="{3A3C4DE0-D078-DEB7-960F-A4D0AF35A6C6}"/>
          </ac:spMkLst>
        </pc:spChg>
      </pc:sldChg>
      <pc:sldChg chg="modSp add mod">
        <pc:chgData name="Alfred Asterjadhi" userId="39de57b9-85c0-4fd1-aaac-8ca2b6560ad0" providerId="ADAL" clId="{6F91C6B6-C7CD-4B50-9CF6-479980899DB7}" dt="2025-03-11T02:49:25.327" v="2736"/>
        <pc:sldMkLst>
          <pc:docMk/>
          <pc:sldMk cId="1629729605" sldId="1509"/>
        </pc:sldMkLst>
      </pc:sldChg>
      <pc:sldChg chg="modSp add mod">
        <pc:chgData name="Alfred Asterjadhi" userId="39de57b9-85c0-4fd1-aaac-8ca2b6560ad0" providerId="ADAL" clId="{6F91C6B6-C7CD-4B50-9CF6-479980899DB7}" dt="2025-03-12T14:07:11.606" v="5859" actId="207"/>
        <pc:sldMkLst>
          <pc:docMk/>
          <pc:sldMk cId="973785610" sldId="1510"/>
        </pc:sldMkLst>
      </pc:sldChg>
      <pc:sldChg chg="modSp add mod">
        <pc:chgData name="Alfred Asterjadhi" userId="39de57b9-85c0-4fd1-aaac-8ca2b6560ad0" providerId="ADAL" clId="{6F91C6B6-C7CD-4B50-9CF6-479980899DB7}" dt="2025-03-12T14:06:58.164" v="5849" actId="400"/>
        <pc:sldMkLst>
          <pc:docMk/>
          <pc:sldMk cId="1847251713" sldId="1511"/>
        </pc:sldMkLst>
      </pc:sldChg>
      <pc:sldChg chg="modSp add mod">
        <pc:chgData name="Alfred Asterjadhi" userId="39de57b9-85c0-4fd1-aaac-8ca2b6560ad0" providerId="ADAL" clId="{6F91C6B6-C7CD-4B50-9CF6-479980899DB7}" dt="2025-03-11T02:48:20.340" v="2713"/>
        <pc:sldMkLst>
          <pc:docMk/>
          <pc:sldMk cId="3863767711" sldId="1512"/>
        </pc:sldMkLst>
      </pc:sldChg>
      <pc:sldChg chg="modSp add mod">
        <pc:chgData name="Alfred Asterjadhi" userId="39de57b9-85c0-4fd1-aaac-8ca2b6560ad0" providerId="ADAL" clId="{6F91C6B6-C7CD-4B50-9CF6-479980899DB7}" dt="2025-03-11T17:22:09.154" v="5108" actId="207"/>
        <pc:sldMkLst>
          <pc:docMk/>
          <pc:sldMk cId="723828986" sldId="1513"/>
        </pc:sldMkLst>
      </pc:sldChg>
      <pc:sldChg chg="modSp add mod">
        <pc:chgData name="Alfred Asterjadhi" userId="39de57b9-85c0-4fd1-aaac-8ca2b6560ad0" providerId="ADAL" clId="{6F91C6B6-C7CD-4B50-9CF6-479980899DB7}" dt="2025-03-12T16:05:17.109" v="5989" actId="400"/>
        <pc:sldMkLst>
          <pc:docMk/>
          <pc:sldMk cId="3311846555" sldId="1514"/>
        </pc:sldMkLst>
      </pc:sldChg>
      <pc:sldChg chg="modSp add mod">
        <pc:chgData name="Alfred Asterjadhi" userId="39de57b9-85c0-4fd1-aaac-8ca2b6560ad0" providerId="ADAL" clId="{6F91C6B6-C7CD-4B50-9CF6-479980899DB7}" dt="2025-03-11T17:25:54.317" v="5171" actId="400"/>
        <pc:sldMkLst>
          <pc:docMk/>
          <pc:sldMk cId="1442150286" sldId="1515"/>
        </pc:sldMkLst>
      </pc:sldChg>
      <pc:sldChg chg="modSp add mod">
        <pc:chgData name="Alfred Asterjadhi" userId="39de57b9-85c0-4fd1-aaac-8ca2b6560ad0" providerId="ADAL" clId="{6F91C6B6-C7CD-4B50-9CF6-479980899DB7}" dt="2025-03-12T15:53:06.204" v="5956" actId="207"/>
        <pc:sldMkLst>
          <pc:docMk/>
          <pc:sldMk cId="1073264269" sldId="1516"/>
        </pc:sldMkLst>
      </pc:sldChg>
      <pc:sldChg chg="modSp add mod">
        <pc:chgData name="Alfred Asterjadhi" userId="39de57b9-85c0-4fd1-aaac-8ca2b6560ad0" providerId="ADAL" clId="{6F91C6B6-C7CD-4B50-9CF6-479980899DB7}" dt="2025-03-12T18:14:48.724" v="6555" actId="207"/>
        <pc:sldMkLst>
          <pc:docMk/>
          <pc:sldMk cId="2125837306" sldId="1517"/>
        </pc:sldMkLst>
      </pc:sldChg>
      <pc:sldChg chg="modSp add mod">
        <pc:chgData name="Alfred Asterjadhi" userId="39de57b9-85c0-4fd1-aaac-8ca2b6560ad0" providerId="ADAL" clId="{6F91C6B6-C7CD-4B50-9CF6-479980899DB7}" dt="2025-03-12T18:15:05.389" v="6559" actId="207"/>
        <pc:sldMkLst>
          <pc:docMk/>
          <pc:sldMk cId="132553556" sldId="1518"/>
        </pc:sldMkLst>
      </pc:sldChg>
      <pc:sldChg chg="modSp add mod">
        <pc:chgData name="Alfred Asterjadhi" userId="39de57b9-85c0-4fd1-aaac-8ca2b6560ad0" providerId="ADAL" clId="{6F91C6B6-C7CD-4B50-9CF6-479980899DB7}" dt="2025-03-12T21:44:14.758" v="6708" actId="20577"/>
        <pc:sldMkLst>
          <pc:docMk/>
          <pc:sldMk cId="651666206" sldId="1519"/>
        </pc:sldMkLst>
      </pc:sldChg>
      <pc:sldChg chg="modSp add mod">
        <pc:chgData name="Alfred Asterjadhi" userId="39de57b9-85c0-4fd1-aaac-8ca2b6560ad0" providerId="ADAL" clId="{6F91C6B6-C7CD-4B50-9CF6-479980899DB7}" dt="2025-03-10T22:16:07.347" v="2414" actId="207"/>
        <pc:sldMkLst>
          <pc:docMk/>
          <pc:sldMk cId="2272934283" sldId="1520"/>
        </pc:sldMkLst>
        <pc:spChg chg="mod">
          <ac:chgData name="Alfred Asterjadhi" userId="39de57b9-85c0-4fd1-aaac-8ca2b6560ad0" providerId="ADAL" clId="{6F91C6B6-C7CD-4B50-9CF6-479980899DB7}" dt="2025-03-09T17:34:08.762" v="517" actId="20577"/>
          <ac:spMkLst>
            <pc:docMk/>
            <pc:sldMk cId="2272934283" sldId="1520"/>
            <ac:spMk id="2" creationId="{8DCBC890-B574-A6D2-FD00-76C260A0FB56}"/>
          </ac:spMkLst>
        </pc:spChg>
      </pc:sldChg>
      <pc:sldChg chg="addSp modSp new del mod">
        <pc:chgData name="Alfred Asterjadhi" userId="39de57b9-85c0-4fd1-aaac-8ca2b6560ad0" providerId="ADAL" clId="{6F91C6B6-C7CD-4B50-9CF6-479980899DB7}" dt="2025-03-11T04:41:43.468" v="4455" actId="47"/>
        <pc:sldMkLst>
          <pc:docMk/>
          <pc:sldMk cId="3524654600" sldId="1521"/>
        </pc:sldMkLst>
      </pc:sldChg>
      <pc:sldChg chg="modSp new mod">
        <pc:chgData name="Alfred Asterjadhi" userId="39de57b9-85c0-4fd1-aaac-8ca2b6560ad0" providerId="ADAL" clId="{6F91C6B6-C7CD-4B50-9CF6-479980899DB7}" dt="2025-03-11T15:06:20.089" v="4946" actId="207"/>
        <pc:sldMkLst>
          <pc:docMk/>
          <pc:sldMk cId="637912395" sldId="1522"/>
        </pc:sldMkLst>
      </pc:sldChg>
      <pc:sldChg chg="modSp new mod">
        <pc:chgData name="Alfred Asterjadhi" userId="39de57b9-85c0-4fd1-aaac-8ca2b6560ad0" providerId="ADAL" clId="{6F91C6B6-C7CD-4B50-9CF6-479980899DB7}" dt="2025-03-11T15:17:03.990" v="4951" actId="207"/>
        <pc:sldMkLst>
          <pc:docMk/>
          <pc:sldMk cId="4277435659" sldId="1523"/>
        </pc:sldMkLst>
      </pc:sldChg>
      <pc:sldChg chg="modSp new mod">
        <pc:chgData name="Alfred Asterjadhi" userId="39de57b9-85c0-4fd1-aaac-8ca2b6560ad0" providerId="ADAL" clId="{6F91C6B6-C7CD-4B50-9CF6-479980899DB7}" dt="2025-03-11T03:20:19.523" v="3335" actId="403"/>
        <pc:sldMkLst>
          <pc:docMk/>
          <pc:sldMk cId="226987897" sldId="1524"/>
        </pc:sldMkLst>
      </pc:sldChg>
      <pc:sldChg chg="modSp add mod">
        <pc:chgData name="Alfred Asterjadhi" userId="39de57b9-85c0-4fd1-aaac-8ca2b6560ad0" providerId="ADAL" clId="{6F91C6B6-C7CD-4B50-9CF6-479980899DB7}" dt="2025-03-11T03:22:24.799" v="3365" actId="255"/>
        <pc:sldMkLst>
          <pc:docMk/>
          <pc:sldMk cId="777115076" sldId="1525"/>
        </pc:sldMkLst>
      </pc:sldChg>
      <pc:sldChg chg="modSp add mod">
        <pc:chgData name="Alfred Asterjadhi" userId="39de57b9-85c0-4fd1-aaac-8ca2b6560ad0" providerId="ADAL" clId="{6F91C6B6-C7CD-4B50-9CF6-479980899DB7}" dt="2025-03-11T17:38:51.259" v="5217" actId="207"/>
        <pc:sldMkLst>
          <pc:docMk/>
          <pc:sldMk cId="794491725" sldId="1526"/>
        </pc:sldMkLst>
      </pc:sldChg>
      <pc:sldChg chg="modSp add mod">
        <pc:chgData name="Alfred Asterjadhi" userId="39de57b9-85c0-4fd1-aaac-8ca2b6560ad0" providerId="ADAL" clId="{6F91C6B6-C7CD-4B50-9CF6-479980899DB7}" dt="2025-03-13T19:26:04.897" v="8111" actId="207"/>
        <pc:sldMkLst>
          <pc:docMk/>
          <pc:sldMk cId="3106587136" sldId="1527"/>
        </pc:sldMkLst>
      </pc:sldChg>
      <pc:sldChg chg="modSp add del mod">
        <pc:chgData name="Alfred Asterjadhi" userId="39de57b9-85c0-4fd1-aaac-8ca2b6560ad0" providerId="ADAL" clId="{6F91C6B6-C7CD-4B50-9CF6-479980899DB7}" dt="2025-03-13T19:37:47.885" v="8113" actId="2696"/>
        <pc:sldMkLst>
          <pc:docMk/>
          <pc:sldMk cId="3564074973" sldId="1528"/>
        </pc:sldMkLst>
      </pc:sldChg>
      <pc:sldChg chg="modSp add mod">
        <pc:chgData name="Alfred Asterjadhi" userId="39de57b9-85c0-4fd1-aaac-8ca2b6560ad0" providerId="ADAL" clId="{6F91C6B6-C7CD-4B50-9CF6-479980899DB7}" dt="2025-03-13T20:22:32.158" v="8696" actId="207"/>
        <pc:sldMkLst>
          <pc:docMk/>
          <pc:sldMk cId="3571877193" sldId="1528"/>
        </pc:sldMkLst>
      </pc:sldChg>
      <pc:sldChg chg="modSp add del mod">
        <pc:chgData name="Alfred Asterjadhi" userId="39de57b9-85c0-4fd1-aaac-8ca2b6560ad0" providerId="ADAL" clId="{6F91C6B6-C7CD-4B50-9CF6-479980899DB7}" dt="2025-03-11T12:40:03.621" v="4680" actId="47"/>
        <pc:sldMkLst>
          <pc:docMk/>
          <pc:sldMk cId="865941517" sldId="1529"/>
        </pc:sldMkLst>
      </pc:sldChg>
      <pc:sldChg chg="modSp add mod">
        <pc:chgData name="Alfred Asterjadhi" userId="39de57b9-85c0-4fd1-aaac-8ca2b6560ad0" providerId="ADAL" clId="{6F91C6B6-C7CD-4B50-9CF6-479980899DB7}" dt="2025-03-11T18:05:33.887" v="5356" actId="207"/>
        <pc:sldMkLst>
          <pc:docMk/>
          <pc:sldMk cId="919237048" sldId="1530"/>
        </pc:sldMkLst>
      </pc:sldChg>
      <pc:sldChg chg="modSp add mod">
        <pc:chgData name="Alfred Asterjadhi" userId="39de57b9-85c0-4fd1-aaac-8ca2b6560ad0" providerId="ADAL" clId="{6F91C6B6-C7CD-4B50-9CF6-479980899DB7}" dt="2025-03-11T18:05:42.208" v="5359" actId="207"/>
        <pc:sldMkLst>
          <pc:docMk/>
          <pc:sldMk cId="816871340" sldId="1531"/>
        </pc:sldMkLst>
      </pc:sldChg>
      <pc:sldChg chg="modSp add mod">
        <pc:chgData name="Alfred Asterjadhi" userId="39de57b9-85c0-4fd1-aaac-8ca2b6560ad0" providerId="ADAL" clId="{6F91C6B6-C7CD-4B50-9CF6-479980899DB7}" dt="2025-03-11T18:05:48.119" v="5361" actId="207"/>
        <pc:sldMkLst>
          <pc:docMk/>
          <pc:sldMk cId="164617599" sldId="1532"/>
        </pc:sldMkLst>
      </pc:sldChg>
      <pc:sldChg chg="modSp add del mod">
        <pc:chgData name="Alfred Asterjadhi" userId="39de57b9-85c0-4fd1-aaac-8ca2b6560ad0" providerId="ADAL" clId="{6F91C6B6-C7CD-4B50-9CF6-479980899DB7}" dt="2025-03-11T12:42:21.919" v="4688" actId="2696"/>
        <pc:sldMkLst>
          <pc:docMk/>
          <pc:sldMk cId="727889307" sldId="1532"/>
        </pc:sldMkLst>
      </pc:sldChg>
      <pc:sldChg chg="modSp add del mod">
        <pc:chgData name="Alfred Asterjadhi" userId="39de57b9-85c0-4fd1-aaac-8ca2b6560ad0" providerId="ADAL" clId="{6F91C6B6-C7CD-4B50-9CF6-479980899DB7}" dt="2025-03-11T18:43:55.041" v="5458" actId="47"/>
        <pc:sldMkLst>
          <pc:docMk/>
          <pc:sldMk cId="1017567709" sldId="1533"/>
        </pc:sldMkLst>
      </pc:sldChg>
      <pc:sldChg chg="modSp add mod">
        <pc:chgData name="Alfred Asterjadhi" userId="39de57b9-85c0-4fd1-aaac-8ca2b6560ad0" providerId="ADAL" clId="{6F91C6B6-C7CD-4B50-9CF6-479980899DB7}" dt="2025-03-13T20:40:51.962" v="8729" actId="207"/>
        <pc:sldMkLst>
          <pc:docMk/>
          <pc:sldMk cId="12391490" sldId="1534"/>
        </pc:sldMkLst>
      </pc:sldChg>
      <pc:sldChg chg="addSp delSp modSp add del mod">
        <pc:chgData name="Alfred Asterjadhi" userId="39de57b9-85c0-4fd1-aaac-8ca2b6560ad0" providerId="ADAL" clId="{6F91C6B6-C7CD-4B50-9CF6-479980899DB7}" dt="2025-03-13T19:37:47.885" v="8113" actId="2696"/>
        <pc:sldMkLst>
          <pc:docMk/>
          <pc:sldMk cId="3772188097" sldId="1534"/>
        </pc:sldMkLst>
      </pc:sldChg>
      <pc:sldChg chg="modSp add mod">
        <pc:chgData name="Alfred Asterjadhi" userId="39de57b9-85c0-4fd1-aaac-8ca2b6560ad0" providerId="ADAL" clId="{6F91C6B6-C7CD-4B50-9CF6-479980899DB7}" dt="2025-03-11T20:28:53.560" v="5565" actId="207"/>
        <pc:sldMkLst>
          <pc:docMk/>
          <pc:sldMk cId="3786875039" sldId="1535"/>
        </pc:sldMkLst>
      </pc:sldChg>
      <pc:sldChg chg="delSp modSp add mod">
        <pc:chgData name="Alfred Asterjadhi" userId="39de57b9-85c0-4fd1-aaac-8ca2b6560ad0" providerId="ADAL" clId="{6F91C6B6-C7CD-4B50-9CF6-479980899DB7}" dt="2025-03-13T20:51:23.531" v="8845" actId="207"/>
        <pc:sldMkLst>
          <pc:docMk/>
          <pc:sldMk cId="1131286111" sldId="1536"/>
        </pc:sldMkLst>
      </pc:sldChg>
      <pc:sldChg chg="addSp delSp modSp add del mod">
        <pc:chgData name="Alfred Asterjadhi" userId="39de57b9-85c0-4fd1-aaac-8ca2b6560ad0" providerId="ADAL" clId="{6F91C6B6-C7CD-4B50-9CF6-479980899DB7}" dt="2025-03-13T19:37:47.885" v="8113" actId="2696"/>
        <pc:sldMkLst>
          <pc:docMk/>
          <pc:sldMk cId="3151654603" sldId="1536"/>
        </pc:sldMkLst>
      </pc:sldChg>
      <pc:sldChg chg="delSp modSp add del mod">
        <pc:chgData name="Alfred Asterjadhi" userId="39de57b9-85c0-4fd1-aaac-8ca2b6560ad0" providerId="ADAL" clId="{6F91C6B6-C7CD-4B50-9CF6-479980899DB7}" dt="2025-03-13T19:37:47.885" v="8113" actId="2696"/>
        <pc:sldMkLst>
          <pc:docMk/>
          <pc:sldMk cId="768621796" sldId="1537"/>
        </pc:sldMkLst>
      </pc:sldChg>
      <pc:sldChg chg="modSp add mod">
        <pc:chgData name="Alfred Asterjadhi" userId="39de57b9-85c0-4fd1-aaac-8ca2b6560ad0" providerId="ADAL" clId="{6F91C6B6-C7CD-4B50-9CF6-479980899DB7}" dt="2025-03-13T20:55:55.175" v="8857" actId="207"/>
        <pc:sldMkLst>
          <pc:docMk/>
          <pc:sldMk cId="1485852835" sldId="1537"/>
        </pc:sldMkLst>
      </pc:sldChg>
      <pc:sldChg chg="modSp add mod">
        <pc:chgData name="Alfred Asterjadhi" userId="39de57b9-85c0-4fd1-aaac-8ca2b6560ad0" providerId="ADAL" clId="{6F91C6B6-C7CD-4B50-9CF6-479980899DB7}" dt="2025-03-13T21:03:59.879" v="8875" actId="207"/>
        <pc:sldMkLst>
          <pc:docMk/>
          <pc:sldMk cId="234449718" sldId="1538"/>
        </pc:sldMkLst>
      </pc:sldChg>
      <pc:sldChg chg="modSp add del mod">
        <pc:chgData name="Alfred Asterjadhi" userId="39de57b9-85c0-4fd1-aaac-8ca2b6560ad0" providerId="ADAL" clId="{6F91C6B6-C7CD-4B50-9CF6-479980899DB7}" dt="2025-03-13T19:37:47.885" v="8113" actId="2696"/>
        <pc:sldMkLst>
          <pc:docMk/>
          <pc:sldMk cId="2837358350" sldId="1538"/>
        </pc:sldMkLst>
      </pc:sldChg>
      <pc:sldChg chg="modSp add mod">
        <pc:chgData name="Alfred Asterjadhi" userId="39de57b9-85c0-4fd1-aaac-8ca2b6560ad0" providerId="ADAL" clId="{6F91C6B6-C7CD-4B50-9CF6-479980899DB7}" dt="2025-03-13T04:29:38.946" v="7199" actId="207"/>
        <pc:sldMkLst>
          <pc:docMk/>
          <pc:sldMk cId="4081425834" sldId="1539"/>
        </pc:sldMkLst>
      </pc:sldChg>
      <pc:sldChg chg="modSp add mod">
        <pc:chgData name="Alfred Asterjadhi" userId="39de57b9-85c0-4fd1-aaac-8ca2b6560ad0" providerId="ADAL" clId="{6F91C6B6-C7CD-4B50-9CF6-479980899DB7}" dt="2025-03-13T04:29:45.893" v="7214" actId="207"/>
        <pc:sldMkLst>
          <pc:docMk/>
          <pc:sldMk cId="2838276393" sldId="1540"/>
        </pc:sldMkLst>
      </pc:sldChg>
      <pc:sldChg chg="modSp add mod">
        <pc:chgData name="Alfred Asterjadhi" userId="39de57b9-85c0-4fd1-aaac-8ca2b6560ad0" providerId="ADAL" clId="{6F91C6B6-C7CD-4B50-9CF6-479980899DB7}" dt="2025-03-11T13:07:41.187" v="4764" actId="20577"/>
        <pc:sldMkLst>
          <pc:docMk/>
          <pc:sldMk cId="3466570071" sldId="1541"/>
        </pc:sldMkLst>
      </pc:sldChg>
      <pc:sldChg chg="modSp add mod">
        <pc:chgData name="Alfred Asterjadhi" userId="39de57b9-85c0-4fd1-aaac-8ca2b6560ad0" providerId="ADAL" clId="{6F91C6B6-C7CD-4B50-9CF6-479980899DB7}" dt="2025-03-11T13:09:08.281" v="4789" actId="20577"/>
        <pc:sldMkLst>
          <pc:docMk/>
          <pc:sldMk cId="1736103212" sldId="1542"/>
        </pc:sldMkLst>
      </pc:sldChg>
      <pc:sldChg chg="modSp add mod">
        <pc:chgData name="Alfred Asterjadhi" userId="39de57b9-85c0-4fd1-aaac-8ca2b6560ad0" providerId="ADAL" clId="{6F91C6B6-C7CD-4B50-9CF6-479980899DB7}" dt="2025-03-13T16:53:43.814" v="7448" actId="207"/>
        <pc:sldMkLst>
          <pc:docMk/>
          <pc:sldMk cId="2510383622" sldId="1543"/>
        </pc:sldMkLst>
      </pc:sldChg>
      <pc:sldChg chg="modSp add mod">
        <pc:chgData name="Alfred Asterjadhi" userId="39de57b9-85c0-4fd1-aaac-8ca2b6560ad0" providerId="ADAL" clId="{6F91C6B6-C7CD-4B50-9CF6-479980899DB7}" dt="2025-03-11T20:39:42.578" v="5600" actId="207"/>
        <pc:sldMkLst>
          <pc:docMk/>
          <pc:sldMk cId="154502502" sldId="1544"/>
        </pc:sldMkLst>
      </pc:sldChg>
      <pc:sldChg chg="modSp add mod">
        <pc:chgData name="Alfred Asterjadhi" userId="39de57b9-85c0-4fd1-aaac-8ca2b6560ad0" providerId="ADAL" clId="{6F91C6B6-C7CD-4B50-9CF6-479980899DB7}" dt="2025-03-11T20:40:50.495" v="5603" actId="207"/>
        <pc:sldMkLst>
          <pc:docMk/>
          <pc:sldMk cId="1421185809" sldId="1545"/>
        </pc:sldMkLst>
      </pc:sldChg>
      <pc:sldChg chg="modSp add mod">
        <pc:chgData name="Alfred Asterjadhi" userId="39de57b9-85c0-4fd1-aaac-8ca2b6560ad0" providerId="ADAL" clId="{6F91C6B6-C7CD-4B50-9CF6-479980899DB7}" dt="2025-03-11T20:40:55.602" v="5605" actId="207"/>
        <pc:sldMkLst>
          <pc:docMk/>
          <pc:sldMk cId="3064844911" sldId="1546"/>
        </pc:sldMkLst>
      </pc:sldChg>
      <pc:sldChg chg="modSp add del mod">
        <pc:chgData name="Alfred Asterjadhi" userId="39de57b9-85c0-4fd1-aaac-8ca2b6560ad0" providerId="ADAL" clId="{6F91C6B6-C7CD-4B50-9CF6-479980899DB7}" dt="2025-03-11T17:19:26.744" v="5057" actId="2696"/>
        <pc:sldMkLst>
          <pc:docMk/>
          <pc:sldMk cId="3425132525" sldId="1546"/>
        </pc:sldMkLst>
      </pc:sldChg>
      <pc:sldChg chg="modSp add del mod">
        <pc:chgData name="Alfred Asterjadhi" userId="39de57b9-85c0-4fd1-aaac-8ca2b6560ad0" providerId="ADAL" clId="{6F91C6B6-C7CD-4B50-9CF6-479980899DB7}" dt="2025-03-11T18:44:32.541" v="5468" actId="2696"/>
        <pc:sldMkLst>
          <pc:docMk/>
          <pc:sldMk cId="4056844491" sldId="1546"/>
        </pc:sldMkLst>
      </pc:sldChg>
      <pc:sldChg chg="modSp new mod">
        <pc:chgData name="Alfred Asterjadhi" userId="39de57b9-85c0-4fd1-aaac-8ca2b6560ad0" providerId="ADAL" clId="{6F91C6B6-C7CD-4B50-9CF6-479980899DB7}" dt="2025-03-11T17:55:12.824" v="5348" actId="13926"/>
        <pc:sldMkLst>
          <pc:docMk/>
          <pc:sldMk cId="1730414187" sldId="1547"/>
        </pc:sldMkLst>
      </pc:sldChg>
      <pc:sldChg chg="modSp add mod">
        <pc:chgData name="Alfred Asterjadhi" userId="39de57b9-85c0-4fd1-aaac-8ca2b6560ad0" providerId="ADAL" clId="{6F91C6B6-C7CD-4B50-9CF6-479980899DB7}" dt="2025-03-11T18:10:57.130" v="5383" actId="207"/>
        <pc:sldMkLst>
          <pc:docMk/>
          <pc:sldMk cId="414412318" sldId="1548"/>
        </pc:sldMkLst>
      </pc:sldChg>
      <pc:sldChg chg="modSp add mod">
        <pc:chgData name="Alfred Asterjadhi" userId="39de57b9-85c0-4fd1-aaac-8ca2b6560ad0" providerId="ADAL" clId="{6F91C6B6-C7CD-4B50-9CF6-479980899DB7}" dt="2025-03-11T18:43:44.071" v="5457" actId="207"/>
        <pc:sldMkLst>
          <pc:docMk/>
          <pc:sldMk cId="1784266613" sldId="1549"/>
        </pc:sldMkLst>
      </pc:sldChg>
      <pc:sldChg chg="modSp add mod">
        <pc:chgData name="Alfred Asterjadhi" userId="39de57b9-85c0-4fd1-aaac-8ca2b6560ad0" providerId="ADAL" clId="{6F91C6B6-C7CD-4B50-9CF6-479980899DB7}" dt="2025-03-13T04:30:30.193" v="7216" actId="207"/>
        <pc:sldMkLst>
          <pc:docMk/>
          <pc:sldMk cId="846996581" sldId="1550"/>
        </pc:sldMkLst>
      </pc:sldChg>
      <pc:sldChg chg="modSp add mod">
        <pc:chgData name="Alfred Asterjadhi" userId="39de57b9-85c0-4fd1-aaac-8ca2b6560ad0" providerId="ADAL" clId="{6F91C6B6-C7CD-4B50-9CF6-479980899DB7}" dt="2025-03-13T04:30:48.101" v="7232" actId="207"/>
        <pc:sldMkLst>
          <pc:docMk/>
          <pc:sldMk cId="3461268677" sldId="1551"/>
        </pc:sldMkLst>
      </pc:sldChg>
      <pc:sldChg chg="modSp add mod">
        <pc:chgData name="Alfred Asterjadhi" userId="39de57b9-85c0-4fd1-aaac-8ca2b6560ad0" providerId="ADAL" clId="{6F91C6B6-C7CD-4B50-9CF6-479980899DB7}" dt="2025-03-13T04:31:08.724" v="7249" actId="207"/>
        <pc:sldMkLst>
          <pc:docMk/>
          <pc:sldMk cId="1268047468" sldId="1552"/>
        </pc:sldMkLst>
      </pc:sldChg>
      <pc:sldChg chg="modSp add mod">
        <pc:chgData name="Alfred Asterjadhi" userId="39de57b9-85c0-4fd1-aaac-8ca2b6560ad0" providerId="ADAL" clId="{6F91C6B6-C7CD-4B50-9CF6-479980899DB7}" dt="2025-03-13T04:33:18.257" v="7308" actId="404"/>
        <pc:sldMkLst>
          <pc:docMk/>
          <pc:sldMk cId="304308397" sldId="1553"/>
        </pc:sldMkLst>
      </pc:sldChg>
      <pc:sldChg chg="modSp add mod">
        <pc:chgData name="Alfred Asterjadhi" userId="39de57b9-85c0-4fd1-aaac-8ca2b6560ad0" providerId="ADAL" clId="{6F91C6B6-C7CD-4B50-9CF6-479980899DB7}" dt="2025-03-13T16:54:54.451" v="7476" actId="207"/>
        <pc:sldMkLst>
          <pc:docMk/>
          <pc:sldMk cId="3085445555" sldId="1554"/>
        </pc:sldMkLst>
      </pc:sldChg>
      <pc:sldChg chg="modSp add mod">
        <pc:chgData name="Alfred Asterjadhi" userId="39de57b9-85c0-4fd1-aaac-8ca2b6560ad0" providerId="ADAL" clId="{6F91C6B6-C7CD-4B50-9CF6-479980899DB7}" dt="2025-03-13T16:55:02.286" v="7478" actId="207"/>
        <pc:sldMkLst>
          <pc:docMk/>
          <pc:sldMk cId="853864361" sldId="1555"/>
        </pc:sldMkLst>
      </pc:sldChg>
      <pc:sldChg chg="modSp add mod">
        <pc:chgData name="Alfred Asterjadhi" userId="39de57b9-85c0-4fd1-aaac-8ca2b6560ad0" providerId="ADAL" clId="{6F91C6B6-C7CD-4B50-9CF6-479980899DB7}" dt="2025-03-13T16:55:07.168" v="7480" actId="207"/>
        <pc:sldMkLst>
          <pc:docMk/>
          <pc:sldMk cId="699953151" sldId="1556"/>
        </pc:sldMkLst>
      </pc:sldChg>
      <pc:sldChg chg="modSp add mod">
        <pc:chgData name="Alfred Asterjadhi" userId="39de57b9-85c0-4fd1-aaac-8ca2b6560ad0" providerId="ADAL" clId="{6F91C6B6-C7CD-4B50-9CF6-479980899DB7}" dt="2025-03-13T16:55:25.552" v="7496" actId="207"/>
        <pc:sldMkLst>
          <pc:docMk/>
          <pc:sldMk cId="2838563779" sldId="1557"/>
        </pc:sldMkLst>
      </pc:sldChg>
      <pc:sldChg chg="modSp add mod">
        <pc:chgData name="Alfred Asterjadhi" userId="39de57b9-85c0-4fd1-aaac-8ca2b6560ad0" providerId="ADAL" clId="{6F91C6B6-C7CD-4B50-9CF6-479980899DB7}" dt="2025-03-13T16:55:45.598" v="7498" actId="207"/>
        <pc:sldMkLst>
          <pc:docMk/>
          <pc:sldMk cId="144756712" sldId="1558"/>
        </pc:sldMkLst>
      </pc:sldChg>
      <pc:sldChg chg="modSp add mod">
        <pc:chgData name="Alfred Asterjadhi" userId="39de57b9-85c0-4fd1-aaac-8ca2b6560ad0" providerId="ADAL" clId="{6F91C6B6-C7CD-4B50-9CF6-479980899DB7}" dt="2025-03-13T16:54:16.230" v="7464" actId="207"/>
        <pc:sldMkLst>
          <pc:docMk/>
          <pc:sldMk cId="474106842" sldId="1559"/>
        </pc:sldMkLst>
      </pc:sldChg>
      <pc:sldChg chg="modSp add mod">
        <pc:chgData name="Alfred Asterjadhi" userId="39de57b9-85c0-4fd1-aaac-8ca2b6560ad0" providerId="ADAL" clId="{6F91C6B6-C7CD-4B50-9CF6-479980899DB7}" dt="2025-03-13T16:54:37.006" v="7471" actId="207"/>
        <pc:sldMkLst>
          <pc:docMk/>
          <pc:sldMk cId="473126591" sldId="1560"/>
        </pc:sldMkLst>
      </pc:sldChg>
      <pc:sldChg chg="modSp new mod">
        <pc:chgData name="Alfred Asterjadhi" userId="39de57b9-85c0-4fd1-aaac-8ca2b6560ad0" providerId="ADAL" clId="{6F91C6B6-C7CD-4B50-9CF6-479980899DB7}" dt="2025-03-13T16:58:36.879" v="7572" actId="403"/>
        <pc:sldMkLst>
          <pc:docMk/>
          <pc:sldMk cId="2049066175" sldId="1561"/>
        </pc:sldMkLst>
      </pc:sldChg>
      <pc:sldChg chg="modSp add mod">
        <pc:chgData name="Alfred Asterjadhi" userId="39de57b9-85c0-4fd1-aaac-8ca2b6560ad0" providerId="ADAL" clId="{6F91C6B6-C7CD-4B50-9CF6-479980899DB7}" dt="2025-03-13T21:14:39.028" v="8935" actId="207"/>
        <pc:sldMkLst>
          <pc:docMk/>
          <pc:sldMk cId="1291169724" sldId="1562"/>
        </pc:sldMkLst>
      </pc:sldChg>
      <pc:sldChg chg="modSp add del mod">
        <pc:chgData name="Alfred Asterjadhi" userId="39de57b9-85c0-4fd1-aaac-8ca2b6560ad0" providerId="ADAL" clId="{6F91C6B6-C7CD-4B50-9CF6-479980899DB7}" dt="2025-03-13T19:37:47.885" v="8113" actId="2696"/>
        <pc:sldMkLst>
          <pc:docMk/>
          <pc:sldMk cId="1843795941" sldId="1562"/>
        </pc:sldMkLst>
      </pc:sldChg>
      <pc:sldChg chg="modSp add del mod">
        <pc:chgData name="Alfred Asterjadhi" userId="39de57b9-85c0-4fd1-aaac-8ca2b6560ad0" providerId="ADAL" clId="{6F91C6B6-C7CD-4B50-9CF6-479980899DB7}" dt="2025-03-13T20:10:51.640" v="8672" actId="2696"/>
        <pc:sldMkLst>
          <pc:docMk/>
          <pc:sldMk cId="449435567" sldId="1563"/>
        </pc:sldMkLst>
      </pc:sldChg>
      <pc:sldChg chg="modSp add del mod">
        <pc:chgData name="Alfred Asterjadhi" userId="39de57b9-85c0-4fd1-aaac-8ca2b6560ad0" providerId="ADAL" clId="{6F91C6B6-C7CD-4B50-9CF6-479980899DB7}" dt="2025-03-13T19:49:06.978" v="8630" actId="2696"/>
        <pc:sldMkLst>
          <pc:docMk/>
          <pc:sldMk cId="1475599824" sldId="1563"/>
        </pc:sldMkLst>
      </pc:sldChg>
      <pc:sldChg chg="modSp add mod">
        <pc:chgData name="Alfred Asterjadhi" userId="39de57b9-85c0-4fd1-aaac-8ca2b6560ad0" providerId="ADAL" clId="{6F91C6B6-C7CD-4B50-9CF6-479980899DB7}" dt="2025-03-13T21:40:20.966" v="9185" actId="400"/>
        <pc:sldMkLst>
          <pc:docMk/>
          <pc:sldMk cId="2266085335" sldId="1563"/>
        </pc:sldMkLst>
      </pc:sldChg>
      <pc:sldChg chg="addSp delSp modSp add mod chgLayout">
        <pc:chgData name="Alfred Asterjadhi" userId="39de57b9-85c0-4fd1-aaac-8ca2b6560ad0" providerId="ADAL" clId="{6F91C6B6-C7CD-4B50-9CF6-479980899DB7}" dt="2025-03-13T19:44:41.978" v="8306" actId="20577"/>
        <pc:sldMkLst>
          <pc:docMk/>
          <pc:sldMk cId="1704959303" sldId="1564"/>
        </pc:sldMkLst>
        <pc:spChg chg="mod ord">
          <ac:chgData name="Alfred Asterjadhi" userId="39de57b9-85c0-4fd1-aaac-8ca2b6560ad0" providerId="ADAL" clId="{6F91C6B6-C7CD-4B50-9CF6-479980899DB7}" dt="2025-03-13T17:10:28.921" v="7954" actId="6264"/>
          <ac:spMkLst>
            <pc:docMk/>
            <pc:sldMk cId="1704959303" sldId="1564"/>
            <ac:spMk id="2" creationId="{0C6DC6F7-565A-D215-97FF-631A4031B5AB}"/>
          </ac:spMkLst>
        </pc:spChg>
        <pc:spChg chg="mod ord">
          <ac:chgData name="Alfred Asterjadhi" userId="39de57b9-85c0-4fd1-aaac-8ca2b6560ad0" providerId="ADAL" clId="{6F91C6B6-C7CD-4B50-9CF6-479980899DB7}" dt="2025-03-13T17:10:28.921" v="7954" actId="6264"/>
          <ac:spMkLst>
            <pc:docMk/>
            <pc:sldMk cId="1704959303" sldId="1564"/>
            <ac:spMk id="4" creationId="{C58A165B-F24F-1017-FA37-9FA5EF22CB6B}"/>
          </ac:spMkLst>
        </pc:spChg>
        <pc:spChg chg="mod ord">
          <ac:chgData name="Alfred Asterjadhi" userId="39de57b9-85c0-4fd1-aaac-8ca2b6560ad0" providerId="ADAL" clId="{6F91C6B6-C7CD-4B50-9CF6-479980899DB7}" dt="2025-03-13T17:10:28.921" v="7954" actId="6264"/>
          <ac:spMkLst>
            <pc:docMk/>
            <pc:sldMk cId="1704959303" sldId="1564"/>
            <ac:spMk id="5" creationId="{F90232FF-7B32-8153-E2BA-82FAC939F2D8}"/>
          </ac:spMkLst>
        </pc:spChg>
        <pc:spChg chg="mod ord">
          <ac:chgData name="Alfred Asterjadhi" userId="39de57b9-85c0-4fd1-aaac-8ca2b6560ad0" providerId="ADAL" clId="{6F91C6B6-C7CD-4B50-9CF6-479980899DB7}" dt="2025-03-13T17:10:28.921" v="7954" actId="6264"/>
          <ac:spMkLst>
            <pc:docMk/>
            <pc:sldMk cId="1704959303" sldId="1564"/>
            <ac:spMk id="6" creationId="{A990721C-0BFB-DD35-623F-D10095D7010F}"/>
          </ac:spMkLst>
        </pc:spChg>
      </pc:sldChg>
      <pc:sldChg chg="modSp new mod">
        <pc:chgData name="Alfred Asterjadhi" userId="39de57b9-85c0-4fd1-aaac-8ca2b6560ad0" providerId="ADAL" clId="{6F91C6B6-C7CD-4B50-9CF6-479980899DB7}" dt="2025-03-20T17:44:36.357" v="9422" actId="20577"/>
        <pc:sldMkLst>
          <pc:docMk/>
          <pc:sldMk cId="641102035" sldId="1565"/>
        </pc:sldMkLst>
      </pc:sldChg>
      <pc:sldChg chg="modSp new mod">
        <pc:chgData name="Alfred Asterjadhi" userId="39de57b9-85c0-4fd1-aaac-8ca2b6560ad0" providerId="ADAL" clId="{6F91C6B6-C7CD-4B50-9CF6-479980899DB7}" dt="2025-03-13T22:55:39.332" v="9397" actId="207"/>
        <pc:sldMkLst>
          <pc:docMk/>
          <pc:sldMk cId="3603393058" sldId="1566"/>
        </pc:sldMkLst>
      </pc:sldChg>
      <pc:sldChg chg="modSp new mod">
        <pc:chgData name="Alfred Asterjadhi" userId="39de57b9-85c0-4fd1-aaac-8ca2b6560ad0" providerId="ADAL" clId="{6F91C6B6-C7CD-4B50-9CF6-479980899DB7}" dt="2025-03-13T22:55:48.325" v="9398" actId="207"/>
        <pc:sldMkLst>
          <pc:docMk/>
          <pc:sldMk cId="1025648589" sldId="1567"/>
        </pc:sldMkLst>
      </pc:sldChg>
      <pc:sldChg chg="modSp new mod">
        <pc:chgData name="Alfred Asterjadhi" userId="39de57b9-85c0-4fd1-aaac-8ca2b6560ad0" providerId="ADAL" clId="{6F91C6B6-C7CD-4B50-9CF6-479980899DB7}" dt="2025-03-13T21:51:11.366" v="9387" actId="207"/>
        <pc:sldMkLst>
          <pc:docMk/>
          <pc:sldMk cId="2890095768" sldId="1568"/>
        </pc:sldMkLst>
      </pc:sldChg>
      <pc:sldMasterChg chg="modSp mod">
        <pc:chgData name="Alfred Asterjadhi" userId="39de57b9-85c0-4fd1-aaac-8ca2b6560ad0" providerId="ADAL" clId="{6F91C6B6-C7CD-4B50-9CF6-479980899DB7}" dt="2025-03-13T23:47:12.136" v="9404" actId="6549"/>
        <pc:sldMasterMkLst>
          <pc:docMk/>
          <pc:sldMasterMk cId="0" sldId="2147483648"/>
        </pc:sldMasterMkLst>
        <pc:spChg chg="mod">
          <ac:chgData name="Alfred Asterjadhi" userId="39de57b9-85c0-4fd1-aaac-8ca2b6560ad0" providerId="ADAL" clId="{6F91C6B6-C7CD-4B50-9CF6-479980899DB7}" dt="2025-03-13T23:47:12.136" v="9404" actId="6549"/>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ldChg>
      <pc:sldChg chg="modSp mod">
        <pc:chgData name="Alfred Asterjadhi" userId="39de57b9-85c0-4fd1-aaac-8ca2b6560ad0" providerId="ADAL" clId="{CA824CB9-4AE0-466A-AE2E-7FF6F0AF6FC8}" dt="2023-08-14T16:54:00.498" v="138" actId="20577"/>
        <pc:sldMkLst>
          <pc:docMk/>
          <pc:sldMk cId="0" sldId="257"/>
        </pc:sldMkLst>
      </pc:sldChg>
      <pc:sldChg chg="modSp mod">
        <pc:chgData name="Alfred Asterjadhi" userId="39de57b9-85c0-4fd1-aaac-8ca2b6560ad0" providerId="ADAL" clId="{CA824CB9-4AE0-466A-AE2E-7FF6F0AF6FC8}" dt="2023-08-14T16:50:04.220" v="53"/>
        <pc:sldMkLst>
          <pc:docMk/>
          <pc:sldMk cId="3254182675" sldId="258"/>
        </pc:sldMkLst>
      </pc:sldChg>
      <pc:sldChg chg="addSp delSp modSp mod">
        <pc:chgData name="Alfred Asterjadhi" userId="39de57b9-85c0-4fd1-aaac-8ca2b6560ad0" providerId="ADAL" clId="{CA824CB9-4AE0-466A-AE2E-7FF6F0AF6FC8}" dt="2023-09-04T17:52:38.762" v="1062" actId="113"/>
        <pc:sldMkLst>
          <pc:docMk/>
          <pc:sldMk cId="3136880362" sldId="260"/>
        </pc:sldMkLst>
      </pc:sldChg>
      <pc:sldChg chg="modSp mod">
        <pc:chgData name="Alfred Asterjadhi" userId="39de57b9-85c0-4fd1-aaac-8ca2b6560ad0" providerId="ADAL" clId="{CA824CB9-4AE0-466A-AE2E-7FF6F0AF6FC8}" dt="2023-08-14T16:50:10.124" v="57"/>
        <pc:sldMkLst>
          <pc:docMk/>
          <pc:sldMk cId="1676196551" sldId="261"/>
        </pc:sldMkLst>
      </pc:sldChg>
      <pc:sldChg chg="modSp mod">
        <pc:chgData name="Alfred Asterjadhi" userId="39de57b9-85c0-4fd1-aaac-8ca2b6560ad0" providerId="ADAL" clId="{CA824CB9-4AE0-466A-AE2E-7FF6F0AF6FC8}" dt="2023-08-14T16:50:11.375" v="58"/>
        <pc:sldMkLst>
          <pc:docMk/>
          <pc:sldMk cId="2927177891" sldId="263"/>
        </pc:sldMkLst>
      </pc:sldChg>
      <pc:sldChg chg="modSp mod">
        <pc:chgData name="Alfred Asterjadhi" userId="39de57b9-85c0-4fd1-aaac-8ca2b6560ad0" providerId="ADAL" clId="{CA824CB9-4AE0-466A-AE2E-7FF6F0AF6FC8}" dt="2023-08-14T16:50:13.152" v="59"/>
        <pc:sldMkLst>
          <pc:docMk/>
          <pc:sldMk cId="4277600907" sldId="264"/>
        </pc:sldMkLst>
      </pc:sldChg>
      <pc:sldChg chg="modSp mod">
        <pc:chgData name="Alfred Asterjadhi" userId="39de57b9-85c0-4fd1-aaac-8ca2b6560ad0" providerId="ADAL" clId="{CA824CB9-4AE0-466A-AE2E-7FF6F0AF6FC8}" dt="2023-08-14T16:50:14.317" v="60"/>
        <pc:sldMkLst>
          <pc:docMk/>
          <pc:sldMk cId="2436815634" sldId="265"/>
        </pc:sldMkLst>
      </pc:sldChg>
      <pc:sldChg chg="modSp mod">
        <pc:chgData name="Alfred Asterjadhi" userId="39de57b9-85c0-4fd1-aaac-8ca2b6560ad0" providerId="ADAL" clId="{CA824CB9-4AE0-466A-AE2E-7FF6F0AF6FC8}" dt="2023-08-14T16:50:15.565" v="61"/>
        <pc:sldMkLst>
          <pc:docMk/>
          <pc:sldMk cId="2400177835" sldId="266"/>
        </pc:sldMkLst>
      </pc:sldChg>
      <pc:sldChg chg="modSp mod">
        <pc:chgData name="Alfred Asterjadhi" userId="39de57b9-85c0-4fd1-aaac-8ca2b6560ad0" providerId="ADAL" clId="{CA824CB9-4AE0-466A-AE2E-7FF6F0AF6FC8}" dt="2023-08-14T16:54:48.751" v="160" actId="20577"/>
        <pc:sldMkLst>
          <pc:docMk/>
          <pc:sldMk cId="132832093" sldId="267"/>
        </pc:sldMkLst>
      </pc:sldChg>
      <pc:sldChg chg="modSp mod">
        <pc:chgData name="Alfred Asterjadhi" userId="39de57b9-85c0-4fd1-aaac-8ca2b6560ad0" providerId="ADAL" clId="{CA824CB9-4AE0-466A-AE2E-7FF6F0AF6FC8}" dt="2023-09-15T00:42:58.750" v="5842" actId="20577"/>
        <pc:sldMkLst>
          <pc:docMk/>
          <pc:sldMk cId="3976818858" sldId="269"/>
        </pc:sldMkLst>
      </pc:sldChg>
      <pc:sldChg chg="modSp mod">
        <pc:chgData name="Alfred Asterjadhi" userId="39de57b9-85c0-4fd1-aaac-8ca2b6560ad0" providerId="ADAL" clId="{CA824CB9-4AE0-466A-AE2E-7FF6F0AF6FC8}" dt="2023-08-14T16:50:16.767" v="62"/>
        <pc:sldMkLst>
          <pc:docMk/>
          <pc:sldMk cId="3387863760" sldId="270"/>
        </pc:sldMkLst>
      </pc:sldChg>
      <pc:sldChg chg="modSp mod">
        <pc:chgData name="Alfred Asterjadhi" userId="39de57b9-85c0-4fd1-aaac-8ca2b6560ad0" providerId="ADAL" clId="{CA824CB9-4AE0-466A-AE2E-7FF6F0AF6FC8}" dt="2023-09-04T17:46:12.348" v="569" actId="20577"/>
        <pc:sldMkLst>
          <pc:docMk/>
          <pc:sldMk cId="2243228416" sldId="299"/>
        </pc:sldMkLst>
      </pc:sldChg>
      <pc:sldChg chg="modSp mod">
        <pc:chgData name="Alfred Asterjadhi" userId="39de57b9-85c0-4fd1-aaac-8ca2b6560ad0" providerId="ADAL" clId="{CA824CB9-4AE0-466A-AE2E-7FF6F0AF6FC8}" dt="2023-08-14T16:51:15.427" v="99"/>
        <pc:sldMkLst>
          <pc:docMk/>
          <pc:sldMk cId="1677969607" sldId="323"/>
        </pc:sldMkLst>
      </pc:sldChg>
      <pc:sldChg chg="modSp mod">
        <pc:chgData name="Alfred Asterjadhi" userId="39de57b9-85c0-4fd1-aaac-8ca2b6560ad0" providerId="ADAL" clId="{CA824CB9-4AE0-466A-AE2E-7FF6F0AF6FC8}" dt="2023-08-14T16:54:20.770" v="140" actId="404"/>
        <pc:sldMkLst>
          <pc:docMk/>
          <pc:sldMk cId="1908471061" sldId="328"/>
        </pc:sldMkLst>
      </pc:sldChg>
      <pc:sldChg chg="modSp mod">
        <pc:chgData name="Alfred Asterjadhi" userId="39de57b9-85c0-4fd1-aaac-8ca2b6560ad0" providerId="ADAL" clId="{CA824CB9-4AE0-466A-AE2E-7FF6F0AF6FC8}" dt="2023-08-14T16:50:17.981" v="63"/>
        <pc:sldMkLst>
          <pc:docMk/>
          <pc:sldMk cId="15571502" sldId="330"/>
        </pc:sldMkLst>
      </pc:sldChg>
      <pc:sldChg chg="modSp mod">
        <pc:chgData name="Alfred Asterjadhi" userId="39de57b9-85c0-4fd1-aaac-8ca2b6560ad0" providerId="ADAL" clId="{CA824CB9-4AE0-466A-AE2E-7FF6F0AF6FC8}" dt="2023-08-14T16:50:19.232" v="64"/>
        <pc:sldMkLst>
          <pc:docMk/>
          <pc:sldMk cId="3200711991" sldId="331"/>
        </pc:sldMkLst>
      </pc:sldChg>
      <pc:sldChg chg="modSp mod">
        <pc:chgData name="Alfred Asterjadhi" userId="39de57b9-85c0-4fd1-aaac-8ca2b6560ad0" providerId="ADAL" clId="{CA824CB9-4AE0-466A-AE2E-7FF6F0AF6FC8}" dt="2023-08-14T16:50:20.518" v="65"/>
        <pc:sldMkLst>
          <pc:docMk/>
          <pc:sldMk cId="2409609221" sldId="332"/>
        </pc:sldMkLst>
      </pc:sldChg>
      <pc:sldChg chg="modSp mod">
        <pc:chgData name="Alfred Asterjadhi" userId="39de57b9-85c0-4fd1-aaac-8ca2b6560ad0" providerId="ADAL" clId="{CA824CB9-4AE0-466A-AE2E-7FF6F0AF6FC8}" dt="2023-08-14T16:52:00.960" v="104" actId="14100"/>
        <pc:sldMkLst>
          <pc:docMk/>
          <pc:sldMk cId="3843208451" sldId="333"/>
        </pc:sldMkLst>
      </pc:sldChg>
      <pc:sldChg chg="modSp mod">
        <pc:chgData name="Alfred Asterjadhi" userId="39de57b9-85c0-4fd1-aaac-8ca2b6560ad0" providerId="ADAL" clId="{CA824CB9-4AE0-466A-AE2E-7FF6F0AF6FC8}" dt="2023-08-14T16:50:06.043" v="54"/>
        <pc:sldMkLst>
          <pc:docMk/>
          <pc:sldMk cId="3977221359" sldId="340"/>
        </pc:sldMkLst>
      </pc:sldChg>
      <pc:sldChg chg="modSp mod">
        <pc:chgData name="Alfred Asterjadhi" userId="39de57b9-85c0-4fd1-aaac-8ca2b6560ad0" providerId="ADAL" clId="{CA824CB9-4AE0-466A-AE2E-7FF6F0AF6FC8}" dt="2023-09-14T18:35:45.796" v="5751" actId="20577"/>
        <pc:sldMkLst>
          <pc:docMk/>
          <pc:sldMk cId="3930036297" sldId="356"/>
        </pc:sldMkLst>
      </pc:sldChg>
      <pc:sldChg chg="modSp mod">
        <pc:chgData name="Alfred Asterjadhi" userId="39de57b9-85c0-4fd1-aaac-8ca2b6560ad0" providerId="ADAL" clId="{CA824CB9-4AE0-466A-AE2E-7FF6F0AF6FC8}" dt="2023-09-14T14:31:12.606" v="5520" actId="20577"/>
        <pc:sldMkLst>
          <pc:docMk/>
          <pc:sldMk cId="3576977642" sldId="362"/>
        </pc:sldMkLst>
      </pc:sldChg>
      <pc:sldChg chg="modSp mod ord">
        <pc:chgData name="Alfred Asterjadhi" userId="39de57b9-85c0-4fd1-aaac-8ca2b6560ad0" providerId="ADAL" clId="{CA824CB9-4AE0-466A-AE2E-7FF6F0AF6FC8}" dt="2023-09-14T11:35:46.597" v="5000" actId="207"/>
        <pc:sldMkLst>
          <pc:docMk/>
          <pc:sldMk cId="2875004496" sldId="364"/>
        </pc:sldMkLst>
      </pc:sldChg>
      <pc:sldChg chg="addSp delSp modSp mod chgLayout">
        <pc:chgData name="Alfred Asterjadhi" userId="39de57b9-85c0-4fd1-aaac-8ca2b6560ad0" providerId="ADAL" clId="{CA824CB9-4AE0-466A-AE2E-7FF6F0AF6FC8}" dt="2023-09-07T22:42:11.388" v="1247" actId="1036"/>
        <pc:sldMkLst>
          <pc:docMk/>
          <pc:sldMk cId="1843331871" sldId="365"/>
        </pc:sldMkLst>
      </pc:sldChg>
      <pc:sldChg chg="addSp delSp modSp mod">
        <pc:chgData name="Alfred Asterjadhi" userId="39de57b9-85c0-4fd1-aaac-8ca2b6560ad0" providerId="ADAL" clId="{CA824CB9-4AE0-466A-AE2E-7FF6F0AF6FC8}" dt="2023-09-14T18:29:17.206" v="5685" actId="20577"/>
        <pc:sldMkLst>
          <pc:docMk/>
          <pc:sldMk cId="3759718192" sldId="368"/>
        </pc:sldMkLst>
      </pc:sldChg>
      <pc:sldChg chg="modSp del mod">
        <pc:chgData name="Alfred Asterjadhi" userId="39de57b9-85c0-4fd1-aaac-8ca2b6560ad0" providerId="ADAL" clId="{CA824CB9-4AE0-466A-AE2E-7FF6F0AF6FC8}" dt="2023-08-14T17:01:34.795" v="270" actId="47"/>
        <pc:sldMkLst>
          <pc:docMk/>
          <pc:sldMk cId="3049755149" sldId="371"/>
        </pc:sldMkLst>
      </pc:sldChg>
      <pc:sldChg chg="modSp mod">
        <pc:chgData name="Alfred Asterjadhi" userId="39de57b9-85c0-4fd1-aaac-8ca2b6560ad0" providerId="ADAL" clId="{CA824CB9-4AE0-466A-AE2E-7FF6F0AF6FC8}" dt="2023-09-14T18:32:25.459" v="5705" actId="20577"/>
        <pc:sldMkLst>
          <pc:docMk/>
          <pc:sldMk cId="1847581084" sldId="375"/>
        </pc:sldMkLst>
      </pc:sldChg>
      <pc:sldChg chg="modSp mod">
        <pc:chgData name="Alfred Asterjadhi" userId="39de57b9-85c0-4fd1-aaac-8ca2b6560ad0" providerId="ADAL" clId="{CA824CB9-4AE0-466A-AE2E-7FF6F0AF6FC8}" dt="2023-09-13T17:07:55.561" v="4571" actId="207"/>
        <pc:sldMkLst>
          <pc:docMk/>
          <pc:sldMk cId="2696761607" sldId="393"/>
        </pc:sldMkLst>
      </pc:sldChg>
      <pc:sldChg chg="addSp delSp modSp mod chgLayout">
        <pc:chgData name="Alfred Asterjadhi" userId="39de57b9-85c0-4fd1-aaac-8ca2b6560ad0" providerId="ADAL" clId="{CA824CB9-4AE0-466A-AE2E-7FF6F0AF6FC8}" dt="2023-09-14T19:59:03.351" v="5752" actId="20577"/>
        <pc:sldMkLst>
          <pc:docMk/>
          <pc:sldMk cId="917226829" sldId="396"/>
        </pc:sldMkLst>
      </pc:sldChg>
      <pc:sldChg chg="modSp mod">
        <pc:chgData name="Alfred Asterjadhi" userId="39de57b9-85c0-4fd1-aaac-8ca2b6560ad0" providerId="ADAL" clId="{CA824CB9-4AE0-466A-AE2E-7FF6F0AF6FC8}" dt="2023-09-13T16:18:53.898" v="4377" actId="207"/>
        <pc:sldMkLst>
          <pc:docMk/>
          <pc:sldMk cId="3614762288" sldId="400"/>
        </pc:sldMkLst>
      </pc:sldChg>
      <pc:sldChg chg="modSp mod">
        <pc:chgData name="Alfred Asterjadhi" userId="39de57b9-85c0-4fd1-aaac-8ca2b6560ad0" providerId="ADAL" clId="{CA824CB9-4AE0-466A-AE2E-7FF6F0AF6FC8}" dt="2023-08-14T17:17:55.143" v="501" actId="20577"/>
        <pc:sldMkLst>
          <pc:docMk/>
          <pc:sldMk cId="3530745078" sldId="981"/>
        </pc:sldMkLst>
      </pc:sldChg>
      <pc:sldChg chg="modSp mod">
        <pc:chgData name="Alfred Asterjadhi" userId="39de57b9-85c0-4fd1-aaac-8ca2b6560ad0" providerId="ADAL" clId="{CA824CB9-4AE0-466A-AE2E-7FF6F0AF6FC8}" dt="2023-09-12T17:20:50.036" v="3428" actId="207"/>
        <pc:sldMkLst>
          <pc:docMk/>
          <pc:sldMk cId="3577588007" sldId="989"/>
        </pc:sldMkLst>
      </pc:sldChg>
      <pc:sldChg chg="modSp del mod">
        <pc:chgData name="Alfred Asterjadhi" userId="39de57b9-85c0-4fd1-aaac-8ca2b6560ad0" providerId="ADAL" clId="{CA824CB9-4AE0-466A-AE2E-7FF6F0AF6FC8}" dt="2023-08-14T17:05:42.169" v="379" actId="47"/>
        <pc:sldMkLst>
          <pc:docMk/>
          <pc:sldMk cId="1839324276" sldId="990"/>
        </pc:sldMkLst>
      </pc:sldChg>
      <pc:sldChg chg="modSp del mod">
        <pc:chgData name="Alfred Asterjadhi" userId="39de57b9-85c0-4fd1-aaac-8ca2b6560ad0" providerId="ADAL" clId="{CA824CB9-4AE0-466A-AE2E-7FF6F0AF6FC8}" dt="2023-08-14T17:05:43.547" v="380" actId="47"/>
        <pc:sldMkLst>
          <pc:docMk/>
          <pc:sldMk cId="1898342874" sldId="991"/>
        </pc:sldMkLst>
      </pc:sldChg>
      <pc:sldChg chg="modSp mod">
        <pc:chgData name="Alfred Asterjadhi" userId="39de57b9-85c0-4fd1-aaac-8ca2b6560ad0" providerId="ADAL" clId="{CA824CB9-4AE0-466A-AE2E-7FF6F0AF6FC8}" dt="2023-09-14T14:00:16.182" v="5284" actId="207"/>
        <pc:sldMkLst>
          <pc:docMk/>
          <pc:sldMk cId="2409887836" sldId="994"/>
        </pc:sldMkLst>
      </pc:sldChg>
      <pc:sldChg chg="modSp mod">
        <pc:chgData name="Alfred Asterjadhi" userId="39de57b9-85c0-4fd1-aaac-8ca2b6560ad0" providerId="ADAL" clId="{CA824CB9-4AE0-466A-AE2E-7FF6F0AF6FC8}" dt="2023-09-14T11:22:46.385" v="4952" actId="207"/>
        <pc:sldMkLst>
          <pc:docMk/>
          <pc:sldMk cId="3360543781" sldId="995"/>
        </pc:sldMkLst>
      </pc:sldChg>
      <pc:sldChg chg="modSp del mod">
        <pc:chgData name="Alfred Asterjadhi" userId="39de57b9-85c0-4fd1-aaac-8ca2b6560ad0" providerId="ADAL" clId="{CA824CB9-4AE0-466A-AE2E-7FF6F0AF6FC8}" dt="2023-08-14T16:59:35.275" v="246" actId="47"/>
        <pc:sldMkLst>
          <pc:docMk/>
          <pc:sldMk cId="359597898" sldId="996"/>
        </pc:sldMkLst>
      </pc:sldChg>
      <pc:sldChg chg="modSp mod">
        <pc:chgData name="Alfred Asterjadhi" userId="39de57b9-85c0-4fd1-aaac-8ca2b6560ad0" providerId="ADAL" clId="{CA824CB9-4AE0-466A-AE2E-7FF6F0AF6FC8}" dt="2023-09-14T20:04:21.742" v="5761" actId="13926"/>
        <pc:sldMkLst>
          <pc:docMk/>
          <pc:sldMk cId="3140364693" sldId="997"/>
        </pc:sldMkLst>
      </pc:sldChg>
      <pc:sldChg chg="modSp del mod">
        <pc:chgData name="Alfred Asterjadhi" userId="39de57b9-85c0-4fd1-aaac-8ca2b6560ad0" providerId="ADAL" clId="{CA824CB9-4AE0-466A-AE2E-7FF6F0AF6FC8}" dt="2023-08-14T17:00:08.157" v="254" actId="47"/>
        <pc:sldMkLst>
          <pc:docMk/>
          <pc:sldMk cId="839132781" sldId="999"/>
        </pc:sldMkLst>
      </pc:sldChg>
      <pc:sldChg chg="addSp delSp modSp mod">
        <pc:chgData name="Alfred Asterjadhi" userId="39de57b9-85c0-4fd1-aaac-8ca2b6560ad0" providerId="ADAL" clId="{CA824CB9-4AE0-466A-AE2E-7FF6F0AF6FC8}" dt="2023-09-14T14:22:32.698" v="5296" actId="207"/>
        <pc:sldMkLst>
          <pc:docMk/>
          <pc:sldMk cId="3395387797" sldId="1002"/>
        </pc:sldMkLst>
      </pc:sldChg>
      <pc:sldChg chg="modSp del mod">
        <pc:chgData name="Alfred Asterjadhi" userId="39de57b9-85c0-4fd1-aaac-8ca2b6560ad0" providerId="ADAL" clId="{CA824CB9-4AE0-466A-AE2E-7FF6F0AF6FC8}" dt="2023-08-14T17:00:29.188" v="261" actId="47"/>
        <pc:sldMkLst>
          <pc:docMk/>
          <pc:sldMk cId="3464470949" sldId="1003"/>
        </pc:sldMkLst>
      </pc:sldChg>
      <pc:sldChg chg="modSp del mod">
        <pc:chgData name="Alfred Asterjadhi" userId="39de57b9-85c0-4fd1-aaac-8ca2b6560ad0" providerId="ADAL" clId="{CA824CB9-4AE0-466A-AE2E-7FF6F0AF6FC8}" dt="2023-08-14T17:00:30.026" v="262" actId="47"/>
        <pc:sldMkLst>
          <pc:docMk/>
          <pc:sldMk cId="3389606792" sldId="1004"/>
        </pc:sldMkLst>
      </pc:sldChg>
      <pc:sldChg chg="modSp del mod">
        <pc:chgData name="Alfred Asterjadhi" userId="39de57b9-85c0-4fd1-aaac-8ca2b6560ad0" providerId="ADAL" clId="{CA824CB9-4AE0-466A-AE2E-7FF6F0AF6FC8}" dt="2023-08-14T17:00:30.989" v="263" actId="47"/>
        <pc:sldMkLst>
          <pc:docMk/>
          <pc:sldMk cId="3659630825" sldId="1005"/>
        </pc:sldMkLst>
      </pc:sldChg>
      <pc:sldChg chg="modSp mod">
        <pc:chgData name="Alfred Asterjadhi" userId="39de57b9-85c0-4fd1-aaac-8ca2b6560ad0" providerId="ADAL" clId="{CA824CB9-4AE0-466A-AE2E-7FF6F0AF6FC8}" dt="2023-09-12T17:21:54.867" v="3433" actId="113"/>
        <pc:sldMkLst>
          <pc:docMk/>
          <pc:sldMk cId="3233208257" sldId="1006"/>
        </pc:sldMkLst>
      </pc:sldChg>
      <pc:sldChg chg="modSp del mod">
        <pc:chgData name="Alfred Asterjadhi" userId="39de57b9-85c0-4fd1-aaac-8ca2b6560ad0" providerId="ADAL" clId="{CA824CB9-4AE0-466A-AE2E-7FF6F0AF6FC8}" dt="2023-08-14T17:04:18.772" v="338" actId="47"/>
        <pc:sldMkLst>
          <pc:docMk/>
          <pc:sldMk cId="1774299147" sldId="1007"/>
        </pc:sldMkLst>
      </pc:sldChg>
      <pc:sldChg chg="modSp del mod">
        <pc:chgData name="Alfred Asterjadhi" userId="39de57b9-85c0-4fd1-aaac-8ca2b6560ad0" providerId="ADAL" clId="{CA824CB9-4AE0-466A-AE2E-7FF6F0AF6FC8}" dt="2023-08-14T17:04:20.481" v="339" actId="47"/>
        <pc:sldMkLst>
          <pc:docMk/>
          <pc:sldMk cId="3645713950" sldId="1008"/>
        </pc:sldMkLst>
      </pc:sldChg>
      <pc:sldChg chg="modSp add mod">
        <pc:chgData name="Alfred Asterjadhi" userId="39de57b9-85c0-4fd1-aaac-8ca2b6560ad0" providerId="ADAL" clId="{CA824CB9-4AE0-466A-AE2E-7FF6F0AF6FC8}" dt="2023-09-13T12:23:57.909" v="3921" actId="20577"/>
        <pc:sldMkLst>
          <pc:docMk/>
          <pc:sldMk cId="1768640220" sldId="1009"/>
        </pc:sldMkLst>
      </pc:sldChg>
      <pc:sldChg chg="modSp del mod">
        <pc:chgData name="Alfred Asterjadhi" userId="39de57b9-85c0-4fd1-aaac-8ca2b6560ad0" providerId="ADAL" clId="{CA824CB9-4AE0-466A-AE2E-7FF6F0AF6FC8}" dt="2023-08-14T17:00:31.984" v="264" actId="47"/>
        <pc:sldMkLst>
          <pc:docMk/>
          <pc:sldMk cId="1880058738" sldId="1009"/>
        </pc:sldMkLst>
      </pc:sldChg>
      <pc:sldChg chg="modSp del mod">
        <pc:chgData name="Alfred Asterjadhi" userId="39de57b9-85c0-4fd1-aaac-8ca2b6560ad0" providerId="ADAL" clId="{CA824CB9-4AE0-466A-AE2E-7FF6F0AF6FC8}" dt="2023-08-14T17:00:32.947" v="265" actId="47"/>
        <pc:sldMkLst>
          <pc:docMk/>
          <pc:sldMk cId="1771622935" sldId="1010"/>
        </pc:sldMkLst>
      </pc:sldChg>
      <pc:sldChg chg="modSp add mod ord">
        <pc:chgData name="Alfred Asterjadhi" userId="39de57b9-85c0-4fd1-aaac-8ca2b6560ad0" providerId="ADAL" clId="{CA824CB9-4AE0-466A-AE2E-7FF6F0AF6FC8}" dt="2023-09-13T12:07:17.654" v="3734" actId="207"/>
        <pc:sldMkLst>
          <pc:docMk/>
          <pc:sldMk cId="2757311451" sldId="1010"/>
        </pc:sldMkLst>
      </pc:sldChg>
      <pc:sldChg chg="addSp delSp modSp add mod">
        <pc:chgData name="Alfred Asterjadhi" userId="39de57b9-85c0-4fd1-aaac-8ca2b6560ad0" providerId="ADAL" clId="{CA824CB9-4AE0-466A-AE2E-7FF6F0AF6FC8}" dt="2023-09-13T12:08:25.163" v="3759" actId="13926"/>
        <pc:sldMkLst>
          <pc:docMk/>
          <pc:sldMk cId="2064891760" sldId="1011"/>
        </pc:sldMkLst>
      </pc:sldChg>
      <pc:sldChg chg="modSp del mod">
        <pc:chgData name="Alfred Asterjadhi" userId="39de57b9-85c0-4fd1-aaac-8ca2b6560ad0" providerId="ADAL" clId="{CA824CB9-4AE0-466A-AE2E-7FF6F0AF6FC8}" dt="2023-08-14T17:00:33.661" v="266" actId="47"/>
        <pc:sldMkLst>
          <pc:docMk/>
          <pc:sldMk cId="3694157284" sldId="1011"/>
        </pc:sldMkLst>
      </pc:sldChg>
      <pc:sldChg chg="modSp del mod">
        <pc:chgData name="Alfred Asterjadhi" userId="39de57b9-85c0-4fd1-aaac-8ca2b6560ad0" providerId="ADAL" clId="{CA824CB9-4AE0-466A-AE2E-7FF6F0AF6FC8}" dt="2023-08-14T17:00:34.501" v="267" actId="47"/>
        <pc:sldMkLst>
          <pc:docMk/>
          <pc:sldMk cId="1235376296" sldId="1012"/>
        </pc:sldMkLst>
      </pc:sldChg>
      <pc:sldChg chg="modSp add mod">
        <pc:chgData name="Alfred Asterjadhi" userId="39de57b9-85c0-4fd1-aaac-8ca2b6560ad0" providerId="ADAL" clId="{CA824CB9-4AE0-466A-AE2E-7FF6F0AF6FC8}" dt="2023-09-13T12:47:04.630" v="4151" actId="207"/>
        <pc:sldMkLst>
          <pc:docMk/>
          <pc:sldMk cId="2270297831" sldId="1012"/>
        </pc:sldMkLst>
      </pc:sldChg>
      <pc:sldChg chg="addSp delSp modSp add mod">
        <pc:chgData name="Alfred Asterjadhi" userId="39de57b9-85c0-4fd1-aaac-8ca2b6560ad0" providerId="ADAL" clId="{CA824CB9-4AE0-466A-AE2E-7FF6F0AF6FC8}" dt="2023-09-14T11:39:12.429" v="5086" actId="20577"/>
        <pc:sldMkLst>
          <pc:docMk/>
          <pc:sldMk cId="564270507" sldId="1013"/>
        </pc:sldMkLst>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ldChg>
      <pc:sldChg chg="modSp add mod">
        <pc:chgData name="Alfred Asterjadhi" userId="39de57b9-85c0-4fd1-aaac-8ca2b6560ad0" providerId="ADAL" clId="{CA824CB9-4AE0-466A-AE2E-7FF6F0AF6FC8}" dt="2023-09-14T14:24:41.155" v="5328" actId="207"/>
        <pc:sldMkLst>
          <pc:docMk/>
          <pc:sldMk cId="613011798" sldId="1015"/>
        </pc:sldMkLst>
      </pc:sldChg>
      <pc:sldChg chg="addSp modSp add mod">
        <pc:chgData name="Alfred Asterjadhi" userId="39de57b9-85c0-4fd1-aaac-8ca2b6560ad0" providerId="ADAL" clId="{CA824CB9-4AE0-466A-AE2E-7FF6F0AF6FC8}" dt="2023-09-14T14:25:43.914" v="5362" actId="207"/>
        <pc:sldMkLst>
          <pc:docMk/>
          <pc:sldMk cId="1154211442" sldId="1016"/>
        </pc:sldMkLst>
      </pc:sldChg>
      <pc:sldChg chg="modSp add mod">
        <pc:chgData name="Alfred Asterjadhi" userId="39de57b9-85c0-4fd1-aaac-8ca2b6560ad0" providerId="ADAL" clId="{CA824CB9-4AE0-466A-AE2E-7FF6F0AF6FC8}" dt="2023-09-14T11:36:01.443" v="5002" actId="20577"/>
        <pc:sldMkLst>
          <pc:docMk/>
          <pc:sldMk cId="3558597144" sldId="1017"/>
        </pc:sldMkLst>
      </pc:sldChg>
      <pc:sldChg chg="modSp add mod">
        <pc:chgData name="Alfred Asterjadhi" userId="39de57b9-85c0-4fd1-aaac-8ca2b6560ad0" providerId="ADAL" clId="{CA824CB9-4AE0-466A-AE2E-7FF6F0AF6FC8}" dt="2023-09-14T14:25:16.552" v="5357" actId="207"/>
        <pc:sldMkLst>
          <pc:docMk/>
          <pc:sldMk cId="2882076470" sldId="1018"/>
        </pc:sldMkLst>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sldChg>
      <pc:sldMasterChg chg="modSp mod">
        <pc:chgData name="Alfred Asterjadhi" userId="39de57b9-85c0-4fd1-aaac-8ca2b6560ad0" providerId="ADAL" clId="{CA824CB9-4AE0-466A-AE2E-7FF6F0AF6FC8}" dt="2023-09-14T14:20:53.702" v="5288" actId="20577"/>
        <pc:sldMasterMkLst>
          <pc:docMk/>
          <pc:sldMasterMk cId="0" sldId="2147483656"/>
        </pc:sldMasterMkLst>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ldChg>
      <pc:sldChg chg="modSp mod">
        <pc:chgData name="Alfred Asterjadhi" userId="39de57b9-85c0-4fd1-aaac-8ca2b6560ad0" providerId="ADAL" clId="{E98B568D-11B1-47B0-93A8-869740506C63}" dt="2023-10-06T23:15:20.208" v="106" actId="20577"/>
        <pc:sldMkLst>
          <pc:docMk/>
          <pc:sldMk cId="0" sldId="257"/>
        </pc:sldMkLst>
      </pc:sldChg>
      <pc:sldChg chg="modSp mod">
        <pc:chgData name="Alfred Asterjadhi" userId="39de57b9-85c0-4fd1-aaac-8ca2b6560ad0" providerId="ADAL" clId="{E98B568D-11B1-47B0-93A8-869740506C63}" dt="2023-10-06T23:11:37.812" v="26"/>
        <pc:sldMkLst>
          <pc:docMk/>
          <pc:sldMk cId="3254182675" sldId="258"/>
        </pc:sldMkLst>
      </pc:sldChg>
      <pc:sldChg chg="modSp mod">
        <pc:chgData name="Alfred Asterjadhi" userId="39de57b9-85c0-4fd1-aaac-8ca2b6560ad0" providerId="ADAL" clId="{E98B568D-11B1-47B0-93A8-869740506C63}" dt="2023-10-06T23:11:40.734" v="28"/>
        <pc:sldMkLst>
          <pc:docMk/>
          <pc:sldMk cId="3136880362" sldId="260"/>
        </pc:sldMkLst>
      </pc:sldChg>
      <pc:sldChg chg="modSp mod">
        <pc:chgData name="Alfred Asterjadhi" userId="39de57b9-85c0-4fd1-aaac-8ca2b6560ad0" providerId="ADAL" clId="{E98B568D-11B1-47B0-93A8-869740506C63}" dt="2023-10-06T23:11:43.271" v="30"/>
        <pc:sldMkLst>
          <pc:docMk/>
          <pc:sldMk cId="1676196551" sldId="261"/>
        </pc:sldMkLst>
      </pc:sldChg>
      <pc:sldChg chg="modSp mod">
        <pc:chgData name="Alfred Asterjadhi" userId="39de57b9-85c0-4fd1-aaac-8ca2b6560ad0" providerId="ADAL" clId="{E98B568D-11B1-47B0-93A8-869740506C63}" dt="2023-10-06T23:11:44.405" v="31"/>
        <pc:sldMkLst>
          <pc:docMk/>
          <pc:sldMk cId="2927177891" sldId="263"/>
        </pc:sldMkLst>
      </pc:sldChg>
      <pc:sldChg chg="modSp mod">
        <pc:chgData name="Alfred Asterjadhi" userId="39de57b9-85c0-4fd1-aaac-8ca2b6560ad0" providerId="ADAL" clId="{E98B568D-11B1-47B0-93A8-869740506C63}" dt="2023-10-06T23:11:45.508" v="32"/>
        <pc:sldMkLst>
          <pc:docMk/>
          <pc:sldMk cId="4277600907" sldId="264"/>
        </pc:sldMkLst>
      </pc:sldChg>
      <pc:sldChg chg="modSp mod">
        <pc:chgData name="Alfred Asterjadhi" userId="39de57b9-85c0-4fd1-aaac-8ca2b6560ad0" providerId="ADAL" clId="{E98B568D-11B1-47B0-93A8-869740506C63}" dt="2023-10-06T23:11:46.667" v="33"/>
        <pc:sldMkLst>
          <pc:docMk/>
          <pc:sldMk cId="2436815634" sldId="265"/>
        </pc:sldMkLst>
      </pc:sldChg>
      <pc:sldChg chg="modSp mod">
        <pc:chgData name="Alfred Asterjadhi" userId="39de57b9-85c0-4fd1-aaac-8ca2b6560ad0" providerId="ADAL" clId="{E98B568D-11B1-47B0-93A8-869740506C63}" dt="2023-10-06T23:11:47.803" v="34"/>
        <pc:sldMkLst>
          <pc:docMk/>
          <pc:sldMk cId="2400177835" sldId="266"/>
        </pc:sldMkLst>
      </pc:sldChg>
      <pc:sldChg chg="modSp mod">
        <pc:chgData name="Alfred Asterjadhi" userId="39de57b9-85c0-4fd1-aaac-8ca2b6560ad0" providerId="ADAL" clId="{E98B568D-11B1-47B0-93A8-869740506C63}" dt="2023-10-06T23:16:45.125" v="204" actId="20577"/>
        <pc:sldMkLst>
          <pc:docMk/>
          <pc:sldMk cId="132832093" sldId="267"/>
        </pc:sldMkLst>
      </pc:sldChg>
      <pc:sldChg chg="modSp mod">
        <pc:chgData name="Alfred Asterjadhi" userId="39de57b9-85c0-4fd1-aaac-8ca2b6560ad0" providerId="ADAL" clId="{E98B568D-11B1-47B0-93A8-869740506C63}" dt="2023-10-06T23:44:00.921" v="607" actId="20577"/>
        <pc:sldMkLst>
          <pc:docMk/>
          <pc:sldMk cId="3976818858" sldId="269"/>
        </pc:sldMkLst>
      </pc:sldChg>
      <pc:sldChg chg="modSp mod">
        <pc:chgData name="Alfred Asterjadhi" userId="39de57b9-85c0-4fd1-aaac-8ca2b6560ad0" providerId="ADAL" clId="{E98B568D-11B1-47B0-93A8-869740506C63}" dt="2023-10-06T23:11:49.045" v="35"/>
        <pc:sldMkLst>
          <pc:docMk/>
          <pc:sldMk cId="3387863760" sldId="270"/>
        </pc:sldMkLst>
      </pc:sldChg>
      <pc:sldChg chg="modSp mod">
        <pc:chgData name="Alfred Asterjadhi" userId="39de57b9-85c0-4fd1-aaac-8ca2b6560ad0" providerId="ADAL" clId="{E98B568D-11B1-47B0-93A8-869740506C63}" dt="2023-10-06T23:43:41.635" v="591" actId="14100"/>
        <pc:sldMkLst>
          <pc:docMk/>
          <pc:sldMk cId="2243228416" sldId="299"/>
        </pc:sldMkLst>
      </pc:sldChg>
      <pc:sldChg chg="modSp mod">
        <pc:chgData name="Alfred Asterjadhi" userId="39de57b9-85c0-4fd1-aaac-8ca2b6560ad0" providerId="ADAL" clId="{E98B568D-11B1-47B0-93A8-869740506C63}" dt="2023-10-06T23:12:27.468" v="68"/>
        <pc:sldMkLst>
          <pc:docMk/>
          <pc:sldMk cId="1677969607" sldId="323"/>
        </pc:sldMkLst>
      </pc:sldChg>
      <pc:sldChg chg="modSp mod">
        <pc:chgData name="Alfred Asterjadhi" userId="39de57b9-85c0-4fd1-aaac-8ca2b6560ad0" providerId="ADAL" clId="{E98B568D-11B1-47B0-93A8-869740506C63}" dt="2023-10-06T23:32:44.937" v="368" actId="20577"/>
        <pc:sldMkLst>
          <pc:docMk/>
          <pc:sldMk cId="1908471061" sldId="328"/>
        </pc:sldMkLst>
      </pc:sldChg>
      <pc:sldChg chg="modSp mod">
        <pc:chgData name="Alfred Asterjadhi" userId="39de57b9-85c0-4fd1-aaac-8ca2b6560ad0" providerId="ADAL" clId="{E98B568D-11B1-47B0-93A8-869740506C63}" dt="2023-10-06T23:11:50.210" v="36"/>
        <pc:sldMkLst>
          <pc:docMk/>
          <pc:sldMk cId="15571502" sldId="330"/>
        </pc:sldMkLst>
      </pc:sldChg>
      <pc:sldChg chg="modSp mod">
        <pc:chgData name="Alfred Asterjadhi" userId="39de57b9-85c0-4fd1-aaac-8ca2b6560ad0" providerId="ADAL" clId="{E98B568D-11B1-47B0-93A8-869740506C63}" dt="2023-10-06T23:11:51.409" v="37"/>
        <pc:sldMkLst>
          <pc:docMk/>
          <pc:sldMk cId="3200711991" sldId="331"/>
        </pc:sldMkLst>
      </pc:sldChg>
      <pc:sldChg chg="modSp mod">
        <pc:chgData name="Alfred Asterjadhi" userId="39de57b9-85c0-4fd1-aaac-8ca2b6560ad0" providerId="ADAL" clId="{E98B568D-11B1-47B0-93A8-869740506C63}" dt="2023-10-06T23:11:52.784" v="38"/>
        <pc:sldMkLst>
          <pc:docMk/>
          <pc:sldMk cId="2409609221" sldId="332"/>
        </pc:sldMkLst>
      </pc:sldChg>
      <pc:sldChg chg="modSp mod">
        <pc:chgData name="Alfred Asterjadhi" userId="39de57b9-85c0-4fd1-aaac-8ca2b6560ad0" providerId="ADAL" clId="{E98B568D-11B1-47B0-93A8-869740506C63}" dt="2023-10-06T23:15:31.341" v="115" actId="207"/>
        <pc:sldMkLst>
          <pc:docMk/>
          <pc:sldMk cId="3843208451" sldId="333"/>
        </pc:sldMkLst>
      </pc:sldChg>
      <pc:sldChg chg="modSp mod">
        <pc:chgData name="Alfred Asterjadhi" userId="39de57b9-85c0-4fd1-aaac-8ca2b6560ad0" providerId="ADAL" clId="{E98B568D-11B1-47B0-93A8-869740506C63}" dt="2023-10-06T23:11:39.449" v="27"/>
        <pc:sldMkLst>
          <pc:docMk/>
          <pc:sldMk cId="3977221359" sldId="340"/>
        </pc:sldMkLst>
      </pc:sldChg>
      <pc:sldChg chg="addSp delSp modSp mod chgLayout">
        <pc:chgData name="Alfred Asterjadhi" userId="39de57b9-85c0-4fd1-aaac-8ca2b6560ad0" providerId="ADAL" clId="{E98B568D-11B1-47B0-93A8-869740506C63}" dt="2023-10-06T23:40:01.421" v="524" actId="404"/>
        <pc:sldMkLst>
          <pc:docMk/>
          <pc:sldMk cId="3930036297" sldId="356"/>
        </pc:sldMkLst>
      </pc:sldChg>
      <pc:sldChg chg="modSp mod">
        <pc:chgData name="Alfred Asterjadhi" userId="39de57b9-85c0-4fd1-aaac-8ca2b6560ad0" providerId="ADAL" clId="{E98B568D-11B1-47B0-93A8-869740506C63}" dt="2023-10-06T23:41:09.184" v="557"/>
        <pc:sldMkLst>
          <pc:docMk/>
          <pc:sldMk cId="3576977642" sldId="362"/>
        </pc:sldMkLst>
      </pc:sldChg>
      <pc:sldChg chg="modSp mod">
        <pc:chgData name="Alfred Asterjadhi" userId="39de57b9-85c0-4fd1-aaac-8ca2b6560ad0" providerId="ADAL" clId="{E98B568D-11B1-47B0-93A8-869740506C63}" dt="2023-10-06T23:26:55.878" v="351"/>
        <pc:sldMkLst>
          <pc:docMk/>
          <pc:sldMk cId="2875004496" sldId="364"/>
        </pc:sldMkLst>
      </pc:sldChg>
      <pc:sldChg chg="addSp delSp modSp mod chgLayout">
        <pc:chgData name="Alfred Asterjadhi" userId="39de57b9-85c0-4fd1-aaac-8ca2b6560ad0" providerId="ADAL" clId="{E98B568D-11B1-47B0-93A8-869740506C63}" dt="2023-10-06T23:35:47.686" v="431" actId="478"/>
        <pc:sldMkLst>
          <pc:docMk/>
          <pc:sldMk cId="1843331871" sldId="365"/>
        </pc:sldMkLst>
      </pc:sldChg>
      <pc:sldChg chg="delSp modSp mod">
        <pc:chgData name="Alfred Asterjadhi" userId="39de57b9-85c0-4fd1-aaac-8ca2b6560ad0" providerId="ADAL" clId="{E98B568D-11B1-47B0-93A8-869740506C63}" dt="2023-10-06T23:40:20.646" v="530" actId="478"/>
        <pc:sldMkLst>
          <pc:docMk/>
          <pc:sldMk cId="3759718192" sldId="368"/>
        </pc:sldMkLst>
      </pc:sldChg>
      <pc:sldChg chg="modSp mod">
        <pc:chgData name="Alfred Asterjadhi" userId="39de57b9-85c0-4fd1-aaac-8ca2b6560ad0" providerId="ADAL" clId="{E98B568D-11B1-47B0-93A8-869740506C63}" dt="2023-10-06T23:41:19.533" v="565" actId="404"/>
        <pc:sldMkLst>
          <pc:docMk/>
          <pc:sldMk cId="1847581084" sldId="375"/>
        </pc:sldMkLst>
      </pc:sldChg>
      <pc:sldChg chg="modSp mod">
        <pc:chgData name="Alfred Asterjadhi" userId="39de57b9-85c0-4fd1-aaac-8ca2b6560ad0" providerId="ADAL" clId="{E98B568D-11B1-47B0-93A8-869740506C63}" dt="2023-10-06T23:27:00.372" v="352"/>
        <pc:sldMkLst>
          <pc:docMk/>
          <pc:sldMk cId="2696761607" sldId="393"/>
        </pc:sldMkLst>
      </pc:sldChg>
      <pc:sldChg chg="modSp del mod">
        <pc:chgData name="Alfred Asterjadhi" userId="39de57b9-85c0-4fd1-aaac-8ca2b6560ad0" providerId="ADAL" clId="{E98B568D-11B1-47B0-93A8-869740506C63}" dt="2023-10-06T23:38:41.638" v="491" actId="47"/>
        <pc:sldMkLst>
          <pc:docMk/>
          <pc:sldMk cId="917226829" sldId="396"/>
        </pc:sldMkLst>
      </pc:sldChg>
      <pc:sldChg chg="modSp del mod">
        <pc:chgData name="Alfred Asterjadhi" userId="39de57b9-85c0-4fd1-aaac-8ca2b6560ad0" providerId="ADAL" clId="{E98B568D-11B1-47B0-93A8-869740506C63}" dt="2023-10-06T23:38:46.168" v="494" actId="47"/>
        <pc:sldMkLst>
          <pc:docMk/>
          <pc:sldMk cId="3614762288" sldId="400"/>
        </pc:sldMkLst>
      </pc:sldChg>
      <pc:sldChg chg="addSp delSp modSp mod chgLayout">
        <pc:chgData name="Alfred Asterjadhi" userId="39de57b9-85c0-4fd1-aaac-8ca2b6560ad0" providerId="ADAL" clId="{E98B568D-11B1-47B0-93A8-869740506C63}" dt="2023-10-06T23:44:52.485" v="611" actId="207"/>
        <pc:sldMkLst>
          <pc:docMk/>
          <pc:sldMk cId="3530745078" sldId="981"/>
        </pc:sldMkLst>
      </pc:sldChg>
      <pc:sldChg chg="modSp mod">
        <pc:chgData name="Alfred Asterjadhi" userId="39de57b9-85c0-4fd1-aaac-8ca2b6560ad0" providerId="ADAL" clId="{E98B568D-11B1-47B0-93A8-869740506C63}" dt="2023-10-06T23:37:04.763" v="448" actId="20577"/>
        <pc:sldMkLst>
          <pc:docMk/>
          <pc:sldMk cId="3577588007" sldId="989"/>
        </pc:sldMkLst>
      </pc:sldChg>
      <pc:sldChg chg="modSp mod">
        <pc:chgData name="Alfred Asterjadhi" userId="39de57b9-85c0-4fd1-aaac-8ca2b6560ad0" providerId="ADAL" clId="{E98B568D-11B1-47B0-93A8-869740506C63}" dt="2023-10-06T23:39:08.295" v="504" actId="20577"/>
        <pc:sldMkLst>
          <pc:docMk/>
          <pc:sldMk cId="2409887836" sldId="994"/>
        </pc:sldMkLst>
      </pc:sldChg>
      <pc:sldChg chg="modSp del mod">
        <pc:chgData name="Alfred Asterjadhi" userId="39de57b9-85c0-4fd1-aaac-8ca2b6560ad0" providerId="ADAL" clId="{E98B568D-11B1-47B0-93A8-869740506C63}" dt="2023-10-06T23:38:48.640" v="496" actId="47"/>
        <pc:sldMkLst>
          <pc:docMk/>
          <pc:sldMk cId="3360543781" sldId="995"/>
        </pc:sldMkLst>
      </pc:sldChg>
      <pc:sldChg chg="modSp mod">
        <pc:chgData name="Alfred Asterjadhi" userId="39de57b9-85c0-4fd1-aaac-8ca2b6560ad0" providerId="ADAL" clId="{E98B568D-11B1-47B0-93A8-869740506C63}" dt="2023-10-06T23:40:52.529" v="551" actId="207"/>
        <pc:sldMkLst>
          <pc:docMk/>
          <pc:sldMk cId="3140364693" sldId="997"/>
        </pc:sldMkLst>
      </pc:sldChg>
      <pc:sldChg chg="modSp mod">
        <pc:chgData name="Alfred Asterjadhi" userId="39de57b9-85c0-4fd1-aaac-8ca2b6560ad0" providerId="ADAL" clId="{E98B568D-11B1-47B0-93A8-869740506C63}" dt="2023-10-06T23:27:34.260" v="357" actId="2711"/>
        <pc:sldMkLst>
          <pc:docMk/>
          <pc:sldMk cId="3395387797" sldId="1002"/>
        </pc:sldMkLst>
      </pc:sldChg>
      <pc:sldChg chg="modSp mod">
        <pc:chgData name="Alfred Asterjadhi" userId="39de57b9-85c0-4fd1-aaac-8ca2b6560ad0" providerId="ADAL" clId="{E98B568D-11B1-47B0-93A8-869740506C63}" dt="2023-10-06T23:34:46.757" v="419" actId="20577"/>
        <pc:sldMkLst>
          <pc:docMk/>
          <pc:sldMk cId="3233208257" sldId="1006"/>
        </pc:sldMkLst>
      </pc:sldChg>
      <pc:sldChg chg="modSp del mod">
        <pc:chgData name="Alfred Asterjadhi" userId="39de57b9-85c0-4fd1-aaac-8ca2b6560ad0" providerId="ADAL" clId="{E98B568D-11B1-47B0-93A8-869740506C63}" dt="2023-10-06T23:36:24.150" v="433" actId="47"/>
        <pc:sldMkLst>
          <pc:docMk/>
          <pc:sldMk cId="1768640220" sldId="1009"/>
        </pc:sldMkLst>
      </pc:sldChg>
      <pc:sldChg chg="modSp mod">
        <pc:chgData name="Alfred Asterjadhi" userId="39de57b9-85c0-4fd1-aaac-8ca2b6560ad0" providerId="ADAL" clId="{E98B568D-11B1-47B0-93A8-869740506C63}" dt="2023-10-06T23:36:58.066" v="446" actId="20577"/>
        <pc:sldMkLst>
          <pc:docMk/>
          <pc:sldMk cId="2757311451" sldId="1010"/>
        </pc:sldMkLst>
      </pc:sldChg>
      <pc:sldChg chg="modSp del mod">
        <pc:chgData name="Alfred Asterjadhi" userId="39de57b9-85c0-4fd1-aaac-8ca2b6560ad0" providerId="ADAL" clId="{E98B568D-11B1-47B0-93A8-869740506C63}" dt="2023-10-06T23:38:42.865" v="492" actId="47"/>
        <pc:sldMkLst>
          <pc:docMk/>
          <pc:sldMk cId="2064891760" sldId="1011"/>
        </pc:sldMkLst>
      </pc:sldChg>
      <pc:sldChg chg="modSp del mod">
        <pc:chgData name="Alfred Asterjadhi" userId="39de57b9-85c0-4fd1-aaac-8ca2b6560ad0" providerId="ADAL" clId="{E98B568D-11B1-47B0-93A8-869740506C63}" dt="2023-10-06T23:38:44.227" v="493" actId="47"/>
        <pc:sldMkLst>
          <pc:docMk/>
          <pc:sldMk cId="2270297831" sldId="1012"/>
        </pc:sldMkLst>
      </pc:sldChg>
      <pc:sldChg chg="modSp del mod">
        <pc:chgData name="Alfred Asterjadhi" userId="39de57b9-85c0-4fd1-aaac-8ca2b6560ad0" providerId="ADAL" clId="{E98B568D-11B1-47B0-93A8-869740506C63}" dt="2023-10-06T23:38:47.289" v="495" actId="47"/>
        <pc:sldMkLst>
          <pc:docMk/>
          <pc:sldMk cId="564270507" sldId="1013"/>
        </pc:sldMkLst>
      </pc:sldChg>
      <pc:sldChg chg="delSp modSp mod">
        <pc:chgData name="Alfred Asterjadhi" userId="39de57b9-85c0-4fd1-aaac-8ca2b6560ad0" providerId="ADAL" clId="{E98B568D-11B1-47B0-93A8-869740506C63}" dt="2023-10-06T23:35:59.066" v="432" actId="478"/>
        <pc:sldMkLst>
          <pc:docMk/>
          <pc:sldMk cId="3502069675" sldId="1014"/>
        </pc:sldMkLst>
      </pc:sldChg>
      <pc:sldChg chg="modSp del mod">
        <pc:chgData name="Alfred Asterjadhi" userId="39de57b9-85c0-4fd1-aaac-8ca2b6560ad0" providerId="ADAL" clId="{E98B568D-11B1-47B0-93A8-869740506C63}" dt="2023-10-06T23:27:47.126" v="358" actId="47"/>
        <pc:sldMkLst>
          <pc:docMk/>
          <pc:sldMk cId="613011798" sldId="1015"/>
        </pc:sldMkLst>
      </pc:sldChg>
      <pc:sldChg chg="modSp add mod">
        <pc:chgData name="Alfred Asterjadhi" userId="39de57b9-85c0-4fd1-aaac-8ca2b6560ad0" providerId="ADAL" clId="{E98B568D-11B1-47B0-93A8-869740506C63}" dt="2023-10-06T23:27:58.994" v="362" actId="20577"/>
        <pc:sldMkLst>
          <pc:docMk/>
          <pc:sldMk cId="3008076400" sldId="1015"/>
        </pc:sldMkLst>
      </pc:sldChg>
      <pc:sldChg chg="modSp del mod">
        <pc:chgData name="Alfred Asterjadhi" userId="39de57b9-85c0-4fd1-aaac-8ca2b6560ad0" providerId="ADAL" clId="{E98B568D-11B1-47B0-93A8-869740506C63}" dt="2023-10-06T23:27:50.007" v="359" actId="47"/>
        <pc:sldMkLst>
          <pc:docMk/>
          <pc:sldMk cId="1154211442" sldId="1016"/>
        </pc:sldMkLst>
      </pc:sldChg>
      <pc:sldChg chg="modSp add mod">
        <pc:chgData name="Alfred Asterjadhi" userId="39de57b9-85c0-4fd1-aaac-8ca2b6560ad0" providerId="ADAL" clId="{E98B568D-11B1-47B0-93A8-869740506C63}" dt="2023-10-06T23:34:14.894" v="384" actId="20577"/>
        <pc:sldMkLst>
          <pc:docMk/>
          <pc:sldMk cId="2760609468" sldId="1016"/>
        </pc:sldMkLst>
      </pc:sldChg>
      <pc:sldChg chg="modSp add mod">
        <pc:chgData name="Alfred Asterjadhi" userId="39de57b9-85c0-4fd1-aaac-8ca2b6560ad0" providerId="ADAL" clId="{E98B568D-11B1-47B0-93A8-869740506C63}" dt="2023-10-06T23:36:49.134" v="445" actId="20577"/>
        <pc:sldMkLst>
          <pc:docMk/>
          <pc:sldMk cId="492738087" sldId="1017"/>
        </pc:sldMkLst>
      </pc:sldChg>
      <pc:sldChg chg="modSp del mod">
        <pc:chgData name="Alfred Asterjadhi" userId="39de57b9-85c0-4fd1-aaac-8ca2b6560ad0" providerId="ADAL" clId="{E98B568D-11B1-47B0-93A8-869740506C63}" dt="2023-10-06T23:26:28.827" v="347" actId="47"/>
        <pc:sldMkLst>
          <pc:docMk/>
          <pc:sldMk cId="3558597144" sldId="1017"/>
        </pc:sldMkLst>
      </pc:sldChg>
      <pc:sldChg chg="modSp add mod">
        <pc:chgData name="Alfred Asterjadhi" userId="39de57b9-85c0-4fd1-aaac-8ca2b6560ad0" providerId="ADAL" clId="{E98B568D-11B1-47B0-93A8-869740506C63}" dt="2023-10-06T23:37:32.977" v="457" actId="20577"/>
        <pc:sldMkLst>
          <pc:docMk/>
          <pc:sldMk cId="535399661" sldId="1018"/>
        </pc:sldMkLst>
      </pc:sldChg>
      <pc:sldChg chg="modSp del mod">
        <pc:chgData name="Alfred Asterjadhi" userId="39de57b9-85c0-4fd1-aaac-8ca2b6560ad0" providerId="ADAL" clId="{E98B568D-11B1-47B0-93A8-869740506C63}" dt="2023-10-06T23:27:52.606" v="360" actId="47"/>
        <pc:sldMkLst>
          <pc:docMk/>
          <pc:sldMk cId="2882076470" sldId="1018"/>
        </pc:sldMkLst>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ldChg>
      <pc:sldChg chg="modSp add mod">
        <pc:chgData name="Alfred Asterjadhi" userId="39de57b9-85c0-4fd1-aaac-8ca2b6560ad0" providerId="ADAL" clId="{E98B568D-11B1-47B0-93A8-869740506C63}" dt="2023-10-06T23:44:41.692" v="610" actId="20577"/>
        <pc:sldMkLst>
          <pc:docMk/>
          <pc:sldMk cId="3869410219" sldId="1021"/>
        </pc:sldMkLst>
      </pc:sldChg>
      <pc:sldMasterChg chg="modSp mod">
        <pc:chgData name="Alfred Asterjadhi" userId="39de57b9-85c0-4fd1-aaac-8ca2b6560ad0" providerId="ADAL" clId="{E98B568D-11B1-47B0-93A8-869740506C63}" dt="2023-10-06T23:11:17.640" v="15" actId="20577"/>
        <pc:sldMasterMkLst>
          <pc:docMk/>
          <pc:sldMasterMk cId="0" sldId="2147483656"/>
        </pc:sldMasterMkLst>
      </pc:sldMasterChg>
    </pc:docChg>
  </pc:docChgLst>
  <pc:docChgLst>
    <pc:chgData name="Alfred Asterjadhi" userId="39de57b9-85c0-4fd1-aaac-8ca2b6560ad0" providerId="ADAL" clId="{A86734D3-8E7C-42BC-9DE3-F10657D3ECDA}"/>
    <pc:docChg chg="undo custSel addSld delSld modSld sldOrd modMainMaster">
      <pc:chgData name="Alfred Asterjadhi" userId="39de57b9-85c0-4fd1-aaac-8ca2b6560ad0" providerId="ADAL" clId="{A86734D3-8E7C-42BC-9DE3-F10657D3ECDA}" dt="2025-05-14T13:48:25.078" v="4342" actId="6549"/>
      <pc:docMkLst>
        <pc:docMk/>
      </pc:docMkLst>
      <pc:sldChg chg="modSp mod">
        <pc:chgData name="Alfred Asterjadhi" userId="39de57b9-85c0-4fd1-aaac-8ca2b6560ad0" providerId="ADAL" clId="{A86734D3-8E7C-42BC-9DE3-F10657D3ECDA}" dt="2025-05-12T08:00:31.135" v="2814" actId="6549"/>
        <pc:sldMkLst>
          <pc:docMk/>
          <pc:sldMk cId="3976818858" sldId="269"/>
        </pc:sldMkLst>
        <pc:graphicFrameChg chg="mod modGraphic">
          <ac:chgData name="Alfred Asterjadhi" userId="39de57b9-85c0-4fd1-aaac-8ca2b6560ad0" providerId="ADAL" clId="{A86734D3-8E7C-42BC-9DE3-F10657D3ECDA}" dt="2025-05-12T08:00:31.135" v="2814" actId="6549"/>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86734D3-8E7C-42BC-9DE3-F10657D3ECDA}" dt="2025-05-13T00:29:46.330" v="3407" actId="313"/>
        <pc:sldMkLst>
          <pc:docMk/>
          <pc:sldMk cId="2243228416" sldId="299"/>
        </pc:sldMkLst>
        <pc:spChg chg="mod">
          <ac:chgData name="Alfred Asterjadhi" userId="39de57b9-85c0-4fd1-aaac-8ca2b6560ad0" providerId="ADAL" clId="{A86734D3-8E7C-42BC-9DE3-F10657D3ECDA}" dt="2025-05-13T00:29:45.392" v="3405" actId="313"/>
          <ac:spMkLst>
            <pc:docMk/>
            <pc:sldMk cId="2243228416" sldId="299"/>
            <ac:spMk id="3" creationId="{3857177C-4F12-41D1-AB93-6925069E5DB9}"/>
          </ac:spMkLst>
        </pc:spChg>
        <pc:spChg chg="mod">
          <ac:chgData name="Alfred Asterjadhi" userId="39de57b9-85c0-4fd1-aaac-8ca2b6560ad0" providerId="ADAL" clId="{A86734D3-8E7C-42BC-9DE3-F10657D3ECDA}" dt="2025-05-13T00:29:46.330" v="3407" actId="313"/>
          <ac:spMkLst>
            <pc:docMk/>
            <pc:sldMk cId="2243228416" sldId="299"/>
            <ac:spMk id="17" creationId="{442A1050-6527-4B2E-A943-E125D6B48B52}"/>
          </ac:spMkLst>
        </pc:spChg>
      </pc:sldChg>
      <pc:sldChg chg="modSp mod">
        <pc:chgData name="Alfred Asterjadhi" userId="39de57b9-85c0-4fd1-aaac-8ca2b6560ad0" providerId="ADAL" clId="{A86734D3-8E7C-42BC-9DE3-F10657D3ECDA}" dt="2025-05-13T01:32:23.303" v="3597"/>
        <pc:sldMkLst>
          <pc:docMk/>
          <pc:sldMk cId="3930036297" sldId="356"/>
        </pc:sldMkLst>
        <pc:spChg chg="mod">
          <ac:chgData name="Alfred Asterjadhi" userId="39de57b9-85c0-4fd1-aaac-8ca2b6560ad0" providerId="ADAL" clId="{A86734D3-8E7C-42BC-9DE3-F10657D3ECDA}" dt="2025-05-13T01:32:23.303" v="3597"/>
          <ac:spMkLst>
            <pc:docMk/>
            <pc:sldMk cId="3930036297" sldId="356"/>
            <ac:spMk id="3" creationId="{DFB0BA47-D7B6-4F95-932E-A7AA615BC440}"/>
          </ac:spMkLst>
        </pc:spChg>
      </pc:sldChg>
      <pc:sldChg chg="modSp mod">
        <pc:chgData name="Alfred Asterjadhi" userId="39de57b9-85c0-4fd1-aaac-8ca2b6560ad0" providerId="ADAL" clId="{A86734D3-8E7C-42BC-9DE3-F10657D3ECDA}" dt="2025-05-13T01:32:02.034" v="3594" actId="20577"/>
        <pc:sldMkLst>
          <pc:docMk/>
          <pc:sldMk cId="3233208257" sldId="1006"/>
        </pc:sldMkLst>
        <pc:spChg chg="mod">
          <ac:chgData name="Alfred Asterjadhi" userId="39de57b9-85c0-4fd1-aaac-8ca2b6560ad0" providerId="ADAL" clId="{A86734D3-8E7C-42BC-9DE3-F10657D3ECDA}" dt="2025-05-12T11:35:31.611" v="3063" actId="13926"/>
          <ac:spMkLst>
            <pc:docMk/>
            <pc:sldMk cId="3233208257" sldId="1006"/>
            <ac:spMk id="2" creationId="{4B5F0D0E-8BB7-48AB-9160-728B8B3399A2}"/>
          </ac:spMkLst>
        </pc:spChg>
        <pc:spChg chg="mod">
          <ac:chgData name="Alfred Asterjadhi" userId="39de57b9-85c0-4fd1-aaac-8ca2b6560ad0" providerId="ADAL" clId="{A86734D3-8E7C-42BC-9DE3-F10657D3ECDA}" dt="2025-05-13T01:32:02.034" v="3594" actId="20577"/>
          <ac:spMkLst>
            <pc:docMk/>
            <pc:sldMk cId="3233208257" sldId="1006"/>
            <ac:spMk id="3" creationId="{DFB0BA47-D7B6-4F95-932E-A7AA615BC440}"/>
          </ac:spMkLst>
        </pc:spChg>
      </pc:sldChg>
      <pc:sldChg chg="modSp mod">
        <pc:chgData name="Alfred Asterjadhi" userId="39de57b9-85c0-4fd1-aaac-8ca2b6560ad0" providerId="ADAL" clId="{A86734D3-8E7C-42BC-9DE3-F10657D3ECDA}" dt="2025-05-11T16:39:26.979" v="2089" actId="6549"/>
        <pc:sldMkLst>
          <pc:docMk/>
          <pc:sldMk cId="4200130042" sldId="1023"/>
        </pc:sldMkLst>
        <pc:spChg chg="mod">
          <ac:chgData name="Alfred Asterjadhi" userId="39de57b9-85c0-4fd1-aaac-8ca2b6560ad0" providerId="ADAL" clId="{A86734D3-8E7C-42BC-9DE3-F10657D3ECDA}" dt="2025-05-11T16:39:26.979" v="2089" actId="6549"/>
          <ac:spMkLst>
            <pc:docMk/>
            <pc:sldMk cId="4200130042" sldId="1023"/>
            <ac:spMk id="3" creationId="{2682080F-BC47-47A6-E6F4-7C70F67F48F8}"/>
          </ac:spMkLst>
        </pc:spChg>
      </pc:sldChg>
      <pc:sldChg chg="modSp mod">
        <pc:chgData name="Alfred Asterjadhi" userId="39de57b9-85c0-4fd1-aaac-8ca2b6560ad0" providerId="ADAL" clId="{A86734D3-8E7C-42BC-9DE3-F10657D3ECDA}" dt="2025-05-12T11:35:40.742" v="3065" actId="20577"/>
        <pc:sldMkLst>
          <pc:docMk/>
          <pc:sldMk cId="793576429" sldId="1024"/>
        </pc:sldMkLst>
        <pc:spChg chg="mod">
          <ac:chgData name="Alfred Asterjadhi" userId="39de57b9-85c0-4fd1-aaac-8ca2b6560ad0" providerId="ADAL" clId="{A86734D3-8E7C-42BC-9DE3-F10657D3ECDA}" dt="2025-05-12T11:35:40.742" v="3065" actId="20577"/>
          <ac:spMkLst>
            <pc:docMk/>
            <pc:sldMk cId="793576429" sldId="1024"/>
            <ac:spMk id="3" creationId="{E24D4002-4764-1FA7-1147-DE995417131A}"/>
          </ac:spMkLst>
        </pc:spChg>
      </pc:sldChg>
      <pc:sldChg chg="modSp mod">
        <pc:chgData name="Alfred Asterjadhi" userId="39de57b9-85c0-4fd1-aaac-8ca2b6560ad0" providerId="ADAL" clId="{A86734D3-8E7C-42BC-9DE3-F10657D3ECDA}" dt="2025-05-02T15:46:28.567" v="86" actId="6549"/>
        <pc:sldMkLst>
          <pc:docMk/>
          <pc:sldMk cId="3486068256" sldId="1167"/>
        </pc:sldMkLst>
        <pc:graphicFrameChg chg="mod modGraphic">
          <ac:chgData name="Alfred Asterjadhi" userId="39de57b9-85c0-4fd1-aaac-8ca2b6560ad0" providerId="ADAL" clId="{A86734D3-8E7C-42BC-9DE3-F10657D3ECDA}" dt="2025-05-02T15:46:28.567" v="86" actId="6549"/>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A86734D3-8E7C-42BC-9DE3-F10657D3ECDA}" dt="2025-05-12T08:12:59.533" v="2851" actId="14100"/>
        <pc:sldMkLst>
          <pc:docMk/>
          <pc:sldMk cId="3441807947" sldId="1178"/>
        </pc:sldMkLst>
        <pc:spChg chg="add del mod">
          <ac:chgData name="Alfred Asterjadhi" userId="39de57b9-85c0-4fd1-aaac-8ca2b6560ad0" providerId="ADAL" clId="{A86734D3-8E7C-42BC-9DE3-F10657D3ECDA}" dt="2025-05-12T08:12:59.533" v="2851" actId="14100"/>
          <ac:spMkLst>
            <pc:docMk/>
            <pc:sldMk cId="3441807947" sldId="1178"/>
            <ac:spMk id="11" creationId="{9458135A-8216-60F1-2813-817E4D3B9978}"/>
          </ac:spMkLst>
        </pc:spChg>
      </pc:sldChg>
      <pc:sldChg chg="modSp mod">
        <pc:chgData name="Alfred Asterjadhi" userId="39de57b9-85c0-4fd1-aaac-8ca2b6560ad0" providerId="ADAL" clId="{A86734D3-8E7C-42BC-9DE3-F10657D3ECDA}" dt="2025-05-02T15:34:21.233" v="34" actId="20577"/>
        <pc:sldMkLst>
          <pc:docMk/>
          <pc:sldMk cId="1880260866" sldId="1429"/>
        </pc:sldMkLst>
        <pc:spChg chg="mod">
          <ac:chgData name="Alfred Asterjadhi" userId="39de57b9-85c0-4fd1-aaac-8ca2b6560ad0" providerId="ADAL" clId="{A86734D3-8E7C-42BC-9DE3-F10657D3ECDA}" dt="2025-05-02T15:34:21.233" v="34" actId="20577"/>
          <ac:spMkLst>
            <pc:docMk/>
            <pc:sldMk cId="1880260866" sldId="1429"/>
            <ac:spMk id="2" creationId="{7A4A9085-AAA5-95CD-1ACF-2C576098F775}"/>
          </ac:spMkLst>
        </pc:spChg>
      </pc:sldChg>
      <pc:sldChg chg="addSp modSp mod">
        <pc:chgData name="Alfred Asterjadhi" userId="39de57b9-85c0-4fd1-aaac-8ca2b6560ad0" providerId="ADAL" clId="{A86734D3-8E7C-42BC-9DE3-F10657D3ECDA}" dt="2025-05-13T01:06:22.757" v="3488" actId="13926"/>
        <pc:sldMkLst>
          <pc:docMk/>
          <pc:sldMk cId="3990395463" sldId="1496"/>
        </pc:sldMkLst>
        <pc:spChg chg="mod">
          <ac:chgData name="Alfred Asterjadhi" userId="39de57b9-85c0-4fd1-aaac-8ca2b6560ad0" providerId="ADAL" clId="{A86734D3-8E7C-42BC-9DE3-F10657D3ECDA}" dt="2025-05-13T01:06:22.757" v="3488" actId="13926"/>
          <ac:spMkLst>
            <pc:docMk/>
            <pc:sldMk cId="3990395463" sldId="1496"/>
            <ac:spMk id="2" creationId="{129D05A5-1DD6-6689-4147-B119DA88B581}"/>
          </ac:spMkLst>
        </pc:spChg>
        <pc:spChg chg="mod">
          <ac:chgData name="Alfred Asterjadhi" userId="39de57b9-85c0-4fd1-aaac-8ca2b6560ad0" providerId="ADAL" clId="{A86734D3-8E7C-42BC-9DE3-F10657D3ECDA}" dt="2025-05-13T01:06:11.920" v="3486" actId="207"/>
          <ac:spMkLst>
            <pc:docMk/>
            <pc:sldMk cId="3990395463" sldId="1496"/>
            <ac:spMk id="3" creationId="{B3040EDE-E60E-18EA-8CD1-DB9B7CC7F59E}"/>
          </ac:spMkLst>
        </pc:spChg>
      </pc:sldChg>
      <pc:sldChg chg="modSp mod">
        <pc:chgData name="Alfred Asterjadhi" userId="39de57b9-85c0-4fd1-aaac-8ca2b6560ad0" providerId="ADAL" clId="{A86734D3-8E7C-42BC-9DE3-F10657D3ECDA}" dt="2025-05-13T01:28:03.509" v="3541" actId="404"/>
        <pc:sldMkLst>
          <pc:docMk/>
          <pc:sldMk cId="517676318" sldId="1508"/>
        </pc:sldMkLst>
        <pc:spChg chg="mod">
          <ac:chgData name="Alfred Asterjadhi" userId="39de57b9-85c0-4fd1-aaac-8ca2b6560ad0" providerId="ADAL" clId="{A86734D3-8E7C-42BC-9DE3-F10657D3ECDA}" dt="2025-05-13T01:27:21.907" v="3512" actId="6549"/>
          <ac:spMkLst>
            <pc:docMk/>
            <pc:sldMk cId="517676318" sldId="1508"/>
            <ac:spMk id="2" creationId="{4ACAE496-1DCD-96C9-3EE6-5AB1314BF403}"/>
          </ac:spMkLst>
        </pc:spChg>
        <pc:spChg chg="mod">
          <ac:chgData name="Alfred Asterjadhi" userId="39de57b9-85c0-4fd1-aaac-8ca2b6560ad0" providerId="ADAL" clId="{A86734D3-8E7C-42BC-9DE3-F10657D3ECDA}" dt="2025-05-13T01:28:03.509" v="3541" actId="404"/>
          <ac:spMkLst>
            <pc:docMk/>
            <pc:sldMk cId="517676318" sldId="1508"/>
            <ac:spMk id="3" creationId="{3A3C4DE0-D078-DEB7-960F-A4D0AF35A6C6}"/>
          </ac:spMkLst>
        </pc:spChg>
      </pc:sldChg>
      <pc:sldChg chg="addSp modSp mod">
        <pc:chgData name="Alfred Asterjadhi" userId="39de57b9-85c0-4fd1-aaac-8ca2b6560ad0" providerId="ADAL" clId="{A86734D3-8E7C-42BC-9DE3-F10657D3ECDA}" dt="2025-05-13T01:26:37.086" v="3508" actId="207"/>
        <pc:sldMkLst>
          <pc:docMk/>
          <pc:sldMk cId="2272934283" sldId="1520"/>
        </pc:sldMkLst>
        <pc:spChg chg="mod">
          <ac:chgData name="Alfred Asterjadhi" userId="39de57b9-85c0-4fd1-aaac-8ca2b6560ad0" providerId="ADAL" clId="{A86734D3-8E7C-42BC-9DE3-F10657D3ECDA}" dt="2025-05-13T01:26:37.086" v="3508" actId="207"/>
          <ac:spMkLst>
            <pc:docMk/>
            <pc:sldMk cId="2272934283" sldId="1520"/>
            <ac:spMk id="11" creationId="{371D8DBF-DC61-EC0E-E13B-83C463E77824}"/>
          </ac:spMkLst>
        </pc:spChg>
      </pc:sldChg>
      <pc:sldChg chg="addSp modSp mod">
        <pc:chgData name="Alfred Asterjadhi" userId="39de57b9-85c0-4fd1-aaac-8ca2b6560ad0" providerId="ADAL" clId="{A86734D3-8E7C-42BC-9DE3-F10657D3ECDA}" dt="2025-05-13T00:13:51.067" v="3215" actId="207"/>
        <pc:sldMkLst>
          <pc:docMk/>
          <pc:sldMk cId="4177526599" sldId="1569"/>
        </pc:sldMkLst>
        <pc:spChg chg="mod">
          <ac:chgData name="Alfred Asterjadhi" userId="39de57b9-85c0-4fd1-aaac-8ca2b6560ad0" providerId="ADAL" clId="{A86734D3-8E7C-42BC-9DE3-F10657D3ECDA}" dt="2025-05-13T00:12:19.191" v="3194" actId="13926"/>
          <ac:spMkLst>
            <pc:docMk/>
            <pc:sldMk cId="4177526599" sldId="1569"/>
            <ac:spMk id="2" creationId="{92105E53-4C8E-088A-BFFD-4DC9289CC3AD}"/>
          </ac:spMkLst>
        </pc:spChg>
        <pc:spChg chg="mod">
          <ac:chgData name="Alfred Asterjadhi" userId="39de57b9-85c0-4fd1-aaac-8ca2b6560ad0" providerId="ADAL" clId="{A86734D3-8E7C-42BC-9DE3-F10657D3ECDA}" dt="2025-05-13T00:13:51.067" v="3215" actId="207"/>
          <ac:spMkLst>
            <pc:docMk/>
            <pc:sldMk cId="4177526599" sldId="1569"/>
            <ac:spMk id="3" creationId="{3FEBC1D8-901E-134E-5C0A-C4D8746D66F6}"/>
          </ac:spMkLst>
        </pc:spChg>
      </pc:sldChg>
      <pc:sldChg chg="modSp add mod">
        <pc:chgData name="Alfred Asterjadhi" userId="39de57b9-85c0-4fd1-aaac-8ca2b6560ad0" providerId="ADAL" clId="{A86734D3-8E7C-42BC-9DE3-F10657D3ECDA}" dt="2025-05-14T02:26:52.167" v="3776" actId="13926"/>
        <pc:sldMkLst>
          <pc:docMk/>
          <pc:sldMk cId="626251860" sldId="1570"/>
        </pc:sldMkLst>
        <pc:spChg chg="mod">
          <ac:chgData name="Alfred Asterjadhi" userId="39de57b9-85c0-4fd1-aaac-8ca2b6560ad0" providerId="ADAL" clId="{A86734D3-8E7C-42BC-9DE3-F10657D3ECDA}" dt="2025-05-14T02:26:52.167" v="3776" actId="13926"/>
          <ac:spMkLst>
            <pc:docMk/>
            <pc:sldMk cId="626251860" sldId="1570"/>
            <ac:spMk id="2" creationId="{11E06F0E-B689-5AEF-FF92-B1BC4FF696EA}"/>
          </ac:spMkLst>
        </pc:spChg>
        <pc:spChg chg="mod">
          <ac:chgData name="Alfred Asterjadhi" userId="39de57b9-85c0-4fd1-aaac-8ca2b6560ad0" providerId="ADAL" clId="{A86734D3-8E7C-42BC-9DE3-F10657D3ECDA}" dt="2025-05-14T02:26:48.443" v="3775" actId="207"/>
          <ac:spMkLst>
            <pc:docMk/>
            <pc:sldMk cId="626251860" sldId="1570"/>
            <ac:spMk id="3" creationId="{F675B243-19F9-9016-6567-E0355025AB44}"/>
          </ac:spMkLst>
        </pc:spChg>
      </pc:sldChg>
      <pc:sldChg chg="addSp modSp del mod">
        <pc:chgData name="Alfred Asterjadhi" userId="39de57b9-85c0-4fd1-aaac-8ca2b6560ad0" providerId="ADAL" clId="{A86734D3-8E7C-42BC-9DE3-F10657D3ECDA}" dt="2025-05-13T05:08:51.353" v="3635" actId="2696"/>
        <pc:sldMkLst>
          <pc:docMk/>
          <pc:sldMk cId="2470767825" sldId="1570"/>
        </pc:sldMkLst>
        <pc:spChg chg="mod">
          <ac:chgData name="Alfred Asterjadhi" userId="39de57b9-85c0-4fd1-aaac-8ca2b6560ad0" providerId="ADAL" clId="{A86734D3-8E7C-42BC-9DE3-F10657D3ECDA}" dt="2025-05-13T00:44:30.046" v="3414" actId="6549"/>
          <ac:spMkLst>
            <pc:docMk/>
            <pc:sldMk cId="2470767825" sldId="1570"/>
            <ac:spMk id="2" creationId="{11E06F0E-B689-5AEF-FF92-B1BC4FF696EA}"/>
          </ac:spMkLst>
        </pc:spChg>
        <pc:spChg chg="mod">
          <ac:chgData name="Alfred Asterjadhi" userId="39de57b9-85c0-4fd1-aaac-8ca2b6560ad0" providerId="ADAL" clId="{A86734D3-8E7C-42BC-9DE3-F10657D3ECDA}" dt="2025-05-13T01:33:51.039" v="3598" actId="20577"/>
          <ac:spMkLst>
            <pc:docMk/>
            <pc:sldMk cId="2470767825" sldId="1570"/>
            <ac:spMk id="3" creationId="{F675B243-19F9-9016-6567-E0355025AB44}"/>
          </ac:spMkLst>
        </pc:spChg>
      </pc:sldChg>
      <pc:sldChg chg="addSp modSp mod">
        <pc:chgData name="Alfred Asterjadhi" userId="39de57b9-85c0-4fd1-aaac-8ca2b6560ad0" providerId="ADAL" clId="{A86734D3-8E7C-42BC-9DE3-F10657D3ECDA}" dt="2025-05-14T02:07:26.642" v="3724" actId="20577"/>
        <pc:sldMkLst>
          <pc:docMk/>
          <pc:sldMk cId="3719436820" sldId="1571"/>
        </pc:sldMkLst>
        <pc:spChg chg="mod">
          <ac:chgData name="Alfred Asterjadhi" userId="39de57b9-85c0-4fd1-aaac-8ca2b6560ad0" providerId="ADAL" clId="{A86734D3-8E7C-42BC-9DE3-F10657D3ECDA}" dt="2025-05-14T02:01:03.286" v="3704" actId="13926"/>
          <ac:spMkLst>
            <pc:docMk/>
            <pc:sldMk cId="3719436820" sldId="1571"/>
            <ac:spMk id="2" creationId="{4B97810B-39F3-1C5A-11F5-307798C8A947}"/>
          </ac:spMkLst>
        </pc:spChg>
        <pc:spChg chg="mod">
          <ac:chgData name="Alfred Asterjadhi" userId="39de57b9-85c0-4fd1-aaac-8ca2b6560ad0" providerId="ADAL" clId="{A86734D3-8E7C-42BC-9DE3-F10657D3ECDA}" dt="2025-05-14T02:07:26.642" v="3724" actId="20577"/>
          <ac:spMkLst>
            <pc:docMk/>
            <pc:sldMk cId="3719436820" sldId="1571"/>
            <ac:spMk id="3" creationId="{6F8EF5CC-217C-3325-2200-C3978B00969E}"/>
          </ac:spMkLst>
        </pc:spChg>
      </pc:sldChg>
      <pc:sldChg chg="addSp modSp del mod ord">
        <pc:chgData name="Alfred Asterjadhi" userId="39de57b9-85c0-4fd1-aaac-8ca2b6560ad0" providerId="ADAL" clId="{A86734D3-8E7C-42BC-9DE3-F10657D3ECDA}" dt="2025-05-13T05:09:22.917" v="3639" actId="2696"/>
        <pc:sldMkLst>
          <pc:docMk/>
          <pc:sldMk cId="605570670" sldId="1572"/>
        </pc:sldMkLst>
        <pc:spChg chg="mod">
          <ac:chgData name="Alfred Asterjadhi" userId="39de57b9-85c0-4fd1-aaac-8ca2b6560ad0" providerId="ADAL" clId="{A86734D3-8E7C-42BC-9DE3-F10657D3ECDA}" dt="2025-05-13T01:35:15.062" v="3601" actId="20577"/>
          <ac:spMkLst>
            <pc:docMk/>
            <pc:sldMk cId="605570670" sldId="1572"/>
            <ac:spMk id="2" creationId="{032CBAE5-05DC-2953-5664-7B1E2808275C}"/>
          </ac:spMkLst>
        </pc:spChg>
      </pc:sldChg>
      <pc:sldChg chg="modSp add mod">
        <pc:chgData name="Alfred Asterjadhi" userId="39de57b9-85c0-4fd1-aaac-8ca2b6560ad0" providerId="ADAL" clId="{A86734D3-8E7C-42BC-9DE3-F10657D3ECDA}" dt="2025-05-14T02:25:39.500" v="3766" actId="20577"/>
        <pc:sldMkLst>
          <pc:docMk/>
          <pc:sldMk cId="1350880598" sldId="1572"/>
        </pc:sldMkLst>
        <pc:spChg chg="mod">
          <ac:chgData name="Alfred Asterjadhi" userId="39de57b9-85c0-4fd1-aaac-8ca2b6560ad0" providerId="ADAL" clId="{A86734D3-8E7C-42BC-9DE3-F10657D3ECDA}" dt="2025-05-14T02:24:55.447" v="3760" actId="13926"/>
          <ac:spMkLst>
            <pc:docMk/>
            <pc:sldMk cId="1350880598" sldId="1572"/>
            <ac:spMk id="2" creationId="{032CBAE5-05DC-2953-5664-7B1E2808275C}"/>
          </ac:spMkLst>
        </pc:spChg>
        <pc:spChg chg="mod">
          <ac:chgData name="Alfred Asterjadhi" userId="39de57b9-85c0-4fd1-aaac-8ca2b6560ad0" providerId="ADAL" clId="{A86734D3-8E7C-42BC-9DE3-F10657D3ECDA}" dt="2025-05-14T02:25:39.500" v="3766" actId="20577"/>
          <ac:spMkLst>
            <pc:docMk/>
            <pc:sldMk cId="1350880598" sldId="1572"/>
            <ac:spMk id="3" creationId="{A48CC64C-6160-07EC-4ACD-F0832DE7BDCB}"/>
          </ac:spMkLst>
        </pc:spChg>
      </pc:sldChg>
      <pc:sldChg chg="addSp modSp mod">
        <pc:chgData name="Alfred Asterjadhi" userId="39de57b9-85c0-4fd1-aaac-8ca2b6560ad0" providerId="ADAL" clId="{A86734D3-8E7C-42BC-9DE3-F10657D3ECDA}" dt="2025-05-14T02:07:46.048" v="3727" actId="20577"/>
        <pc:sldMkLst>
          <pc:docMk/>
          <pc:sldMk cId="3671381192" sldId="1573"/>
        </pc:sldMkLst>
        <pc:spChg chg="mod">
          <ac:chgData name="Alfred Asterjadhi" userId="39de57b9-85c0-4fd1-aaac-8ca2b6560ad0" providerId="ADAL" clId="{A86734D3-8E7C-42BC-9DE3-F10657D3ECDA}" dt="2025-05-14T02:06:50.602" v="3718" actId="13926"/>
          <ac:spMkLst>
            <pc:docMk/>
            <pc:sldMk cId="3671381192" sldId="1573"/>
            <ac:spMk id="2" creationId="{FD6FFEEB-52B8-3FE3-2ADD-B9D6FA651215}"/>
          </ac:spMkLst>
        </pc:spChg>
        <pc:spChg chg="mod">
          <ac:chgData name="Alfred Asterjadhi" userId="39de57b9-85c0-4fd1-aaac-8ca2b6560ad0" providerId="ADAL" clId="{A86734D3-8E7C-42BC-9DE3-F10657D3ECDA}" dt="2025-05-14T02:07:46.048" v="3727" actId="20577"/>
          <ac:spMkLst>
            <pc:docMk/>
            <pc:sldMk cId="3671381192" sldId="1573"/>
            <ac:spMk id="3" creationId="{2D9BAB48-1695-9187-E0D5-6F5EADAE02DB}"/>
          </ac:spMkLst>
        </pc:spChg>
      </pc:sldChg>
      <pc:sldChg chg="modSp add mod">
        <pc:chgData name="Alfred Asterjadhi" userId="39de57b9-85c0-4fd1-aaac-8ca2b6560ad0" providerId="ADAL" clId="{A86734D3-8E7C-42BC-9DE3-F10657D3ECDA}" dt="2025-05-14T04:08:28.904" v="4071" actId="20577"/>
        <pc:sldMkLst>
          <pc:docMk/>
          <pc:sldMk cId="1970120470" sldId="1574"/>
        </pc:sldMkLst>
        <pc:spChg chg="mod">
          <ac:chgData name="Alfred Asterjadhi" userId="39de57b9-85c0-4fd1-aaac-8ca2b6560ad0" providerId="ADAL" clId="{A86734D3-8E7C-42BC-9DE3-F10657D3ECDA}" dt="2025-05-13T05:10:36.330" v="3656" actId="20577"/>
          <ac:spMkLst>
            <pc:docMk/>
            <pc:sldMk cId="1970120470" sldId="1574"/>
            <ac:spMk id="2" creationId="{A8029DD9-0845-38B4-B289-711454E6542C}"/>
          </ac:spMkLst>
        </pc:spChg>
        <pc:spChg chg="mod">
          <ac:chgData name="Alfred Asterjadhi" userId="39de57b9-85c0-4fd1-aaac-8ca2b6560ad0" providerId="ADAL" clId="{A86734D3-8E7C-42BC-9DE3-F10657D3ECDA}" dt="2025-05-14T04:08:28.904" v="4071" actId="20577"/>
          <ac:spMkLst>
            <pc:docMk/>
            <pc:sldMk cId="1970120470" sldId="1574"/>
            <ac:spMk id="3" creationId="{DD87AE22-3935-F555-B51F-E0A7AABDAFE9}"/>
          </ac:spMkLst>
        </pc:spChg>
      </pc:sldChg>
      <pc:sldChg chg="addSp modSp del mod">
        <pc:chgData name="Alfred Asterjadhi" userId="39de57b9-85c0-4fd1-aaac-8ca2b6560ad0" providerId="ADAL" clId="{A86734D3-8E7C-42BC-9DE3-F10657D3ECDA}" dt="2025-05-13T05:10:15.333" v="3645" actId="2696"/>
        <pc:sldMkLst>
          <pc:docMk/>
          <pc:sldMk cId="3295208546" sldId="1574"/>
        </pc:sldMkLst>
      </pc:sldChg>
      <pc:sldChg chg="addSp modSp mod">
        <pc:chgData name="Alfred Asterjadhi" userId="39de57b9-85c0-4fd1-aaac-8ca2b6560ad0" providerId="ADAL" clId="{A86734D3-8E7C-42BC-9DE3-F10657D3ECDA}" dt="2025-05-14T12:33:44.144" v="4231" actId="207"/>
        <pc:sldMkLst>
          <pc:docMk/>
          <pc:sldMk cId="3545568546" sldId="1575"/>
        </pc:sldMkLst>
        <pc:spChg chg="mod">
          <ac:chgData name="Alfred Asterjadhi" userId="39de57b9-85c0-4fd1-aaac-8ca2b6560ad0" providerId="ADAL" clId="{A86734D3-8E7C-42BC-9DE3-F10657D3ECDA}" dt="2025-05-11T20:43:47.643" v="2547" actId="13926"/>
          <ac:spMkLst>
            <pc:docMk/>
            <pc:sldMk cId="3545568546" sldId="1575"/>
            <ac:spMk id="2" creationId="{54C233CC-CAAB-033C-3A24-517C52D5F2CD}"/>
          </ac:spMkLst>
        </pc:spChg>
        <pc:spChg chg="mod">
          <ac:chgData name="Alfred Asterjadhi" userId="39de57b9-85c0-4fd1-aaac-8ca2b6560ad0" providerId="ADAL" clId="{A86734D3-8E7C-42BC-9DE3-F10657D3ECDA}" dt="2025-05-14T12:33:44.144" v="4231" actId="207"/>
          <ac:spMkLst>
            <pc:docMk/>
            <pc:sldMk cId="3545568546" sldId="1575"/>
            <ac:spMk id="3" creationId="{69FCEE8E-8AF8-8730-ADF2-7C1F85CC8743}"/>
          </ac:spMkLst>
        </pc:spChg>
      </pc:sldChg>
      <pc:sldChg chg="addSp modSp mod">
        <pc:chgData name="Alfred Asterjadhi" userId="39de57b9-85c0-4fd1-aaac-8ca2b6560ad0" providerId="ADAL" clId="{A86734D3-8E7C-42BC-9DE3-F10657D3ECDA}" dt="2025-05-14T11:56:06.786" v="4190" actId="207"/>
        <pc:sldMkLst>
          <pc:docMk/>
          <pc:sldMk cId="1286035737" sldId="1576"/>
        </pc:sldMkLst>
        <pc:spChg chg="mod">
          <ac:chgData name="Alfred Asterjadhi" userId="39de57b9-85c0-4fd1-aaac-8ca2b6560ad0" providerId="ADAL" clId="{A86734D3-8E7C-42BC-9DE3-F10657D3ECDA}" dt="2025-05-14T11:55:04.642" v="4179" actId="13926"/>
          <ac:spMkLst>
            <pc:docMk/>
            <pc:sldMk cId="1286035737" sldId="1576"/>
            <ac:spMk id="2" creationId="{69A1D4F0-641A-CCCC-2293-AD869A0C8CE3}"/>
          </ac:spMkLst>
        </pc:spChg>
        <pc:spChg chg="mod">
          <ac:chgData name="Alfred Asterjadhi" userId="39de57b9-85c0-4fd1-aaac-8ca2b6560ad0" providerId="ADAL" clId="{A86734D3-8E7C-42BC-9DE3-F10657D3ECDA}" dt="2025-05-14T11:56:06.786" v="4190" actId="207"/>
          <ac:spMkLst>
            <pc:docMk/>
            <pc:sldMk cId="1286035737" sldId="1576"/>
            <ac:spMk id="3" creationId="{D8AD0C19-1CC4-F04A-A94B-2DDB8A4F044B}"/>
          </ac:spMkLst>
        </pc:spChg>
      </pc:sldChg>
      <pc:sldChg chg="addSp modSp mod">
        <pc:chgData name="Alfred Asterjadhi" userId="39de57b9-85c0-4fd1-aaac-8ca2b6560ad0" providerId="ADAL" clId="{A86734D3-8E7C-42BC-9DE3-F10657D3ECDA}" dt="2025-05-14T12:34:23.762" v="4234" actId="207"/>
        <pc:sldMkLst>
          <pc:docMk/>
          <pc:sldMk cId="1589487799" sldId="1577"/>
        </pc:sldMkLst>
        <pc:spChg chg="mod">
          <ac:chgData name="Alfred Asterjadhi" userId="39de57b9-85c0-4fd1-aaac-8ca2b6560ad0" providerId="ADAL" clId="{A86734D3-8E7C-42BC-9DE3-F10657D3ECDA}" dt="2025-05-14T12:33:03.979" v="4229" actId="13926"/>
          <ac:spMkLst>
            <pc:docMk/>
            <pc:sldMk cId="1589487799" sldId="1577"/>
            <ac:spMk id="2" creationId="{06E37DFB-60C2-16E5-662A-31C8C6DB5C39}"/>
          </ac:spMkLst>
        </pc:spChg>
        <pc:spChg chg="mod">
          <ac:chgData name="Alfred Asterjadhi" userId="39de57b9-85c0-4fd1-aaac-8ca2b6560ad0" providerId="ADAL" clId="{A86734D3-8E7C-42BC-9DE3-F10657D3ECDA}" dt="2025-05-14T12:34:23.762" v="4234" actId="207"/>
          <ac:spMkLst>
            <pc:docMk/>
            <pc:sldMk cId="1589487799" sldId="1577"/>
            <ac:spMk id="3" creationId="{07A442A6-0FD0-5E4E-2006-567EAD5CBB6C}"/>
          </ac:spMkLst>
        </pc:spChg>
      </pc:sldChg>
      <pc:sldChg chg="addSp modSp mod">
        <pc:chgData name="Alfred Asterjadhi" userId="39de57b9-85c0-4fd1-aaac-8ca2b6560ad0" providerId="ADAL" clId="{A86734D3-8E7C-42BC-9DE3-F10657D3ECDA}" dt="2025-05-14T12:14:56.488" v="4218" actId="14100"/>
        <pc:sldMkLst>
          <pc:docMk/>
          <pc:sldMk cId="2852101528" sldId="1578"/>
        </pc:sldMkLst>
        <pc:spChg chg="mod">
          <ac:chgData name="Alfred Asterjadhi" userId="39de57b9-85c0-4fd1-aaac-8ca2b6560ad0" providerId="ADAL" clId="{A86734D3-8E7C-42BC-9DE3-F10657D3ECDA}" dt="2025-05-14T03:56:10.896" v="3964" actId="13926"/>
          <ac:spMkLst>
            <pc:docMk/>
            <pc:sldMk cId="2852101528" sldId="1578"/>
            <ac:spMk id="2" creationId="{897D2091-538C-D501-3774-4694A2E7B5FA}"/>
          </ac:spMkLst>
        </pc:spChg>
        <pc:spChg chg="mod">
          <ac:chgData name="Alfred Asterjadhi" userId="39de57b9-85c0-4fd1-aaac-8ca2b6560ad0" providerId="ADAL" clId="{A86734D3-8E7C-42BC-9DE3-F10657D3ECDA}" dt="2025-05-14T12:14:56.488" v="4218" actId="14100"/>
          <ac:spMkLst>
            <pc:docMk/>
            <pc:sldMk cId="2852101528" sldId="1578"/>
            <ac:spMk id="3" creationId="{6575A46E-F1C3-3F5A-491F-630D98BA8E5D}"/>
          </ac:spMkLst>
        </pc:spChg>
      </pc:sldChg>
      <pc:sldChg chg="modSp mod">
        <pc:chgData name="Alfred Asterjadhi" userId="39de57b9-85c0-4fd1-aaac-8ca2b6560ad0" providerId="ADAL" clId="{A86734D3-8E7C-42BC-9DE3-F10657D3ECDA}" dt="2025-05-14T13:48:25.078" v="4342" actId="6549"/>
        <pc:sldMkLst>
          <pc:docMk/>
          <pc:sldMk cId="1581866778" sldId="1579"/>
        </pc:sldMkLst>
        <pc:spChg chg="mod">
          <ac:chgData name="Alfred Asterjadhi" userId="39de57b9-85c0-4fd1-aaac-8ca2b6560ad0" providerId="ADAL" clId="{A86734D3-8E7C-42BC-9DE3-F10657D3ECDA}" dt="2025-05-14T04:02:14.295" v="3966" actId="13926"/>
          <ac:spMkLst>
            <pc:docMk/>
            <pc:sldMk cId="1581866778" sldId="1579"/>
            <ac:spMk id="2" creationId="{BFE04D6A-6930-EFDB-1711-D7EEEDB9819E}"/>
          </ac:spMkLst>
        </pc:spChg>
        <pc:spChg chg="mod">
          <ac:chgData name="Alfred Asterjadhi" userId="39de57b9-85c0-4fd1-aaac-8ca2b6560ad0" providerId="ADAL" clId="{A86734D3-8E7C-42BC-9DE3-F10657D3ECDA}" dt="2025-05-14T13:48:25.078" v="4342" actId="6549"/>
          <ac:spMkLst>
            <pc:docMk/>
            <pc:sldMk cId="1581866778" sldId="1579"/>
            <ac:spMk id="3" creationId="{638DBF7C-24F6-3836-28D0-4617045744F5}"/>
          </ac:spMkLst>
        </pc:spChg>
      </pc:sldChg>
      <pc:sldChg chg="modSp del mod">
        <pc:chgData name="Alfred Asterjadhi" userId="39de57b9-85c0-4fd1-aaac-8ca2b6560ad0" providerId="ADAL" clId="{A86734D3-8E7C-42BC-9DE3-F10657D3ECDA}" dt="2025-05-13T05:10:40.439" v="3657" actId="47"/>
        <pc:sldMkLst>
          <pc:docMk/>
          <pc:sldMk cId="2666811250" sldId="1580"/>
        </pc:sldMkLst>
        <pc:spChg chg="mod">
          <ac:chgData name="Alfred Asterjadhi" userId="39de57b9-85c0-4fd1-aaac-8ca2b6560ad0" providerId="ADAL" clId="{A86734D3-8E7C-42BC-9DE3-F10657D3ECDA}" dt="2025-05-13T01:41:37.910" v="3632" actId="6549"/>
          <ac:spMkLst>
            <pc:docMk/>
            <pc:sldMk cId="2666811250" sldId="1580"/>
            <ac:spMk id="3" creationId="{52D3F272-1DF2-09AC-3A39-F2D335B6ADF7}"/>
          </ac:spMkLst>
        </pc:spChg>
      </pc:sldChg>
      <pc:sldChg chg="modSp mod">
        <pc:chgData name="Alfred Asterjadhi" userId="39de57b9-85c0-4fd1-aaac-8ca2b6560ad0" providerId="ADAL" clId="{A86734D3-8E7C-42BC-9DE3-F10657D3ECDA}" dt="2025-05-14T12:49:03.948" v="4319" actId="6549"/>
        <pc:sldMkLst>
          <pc:docMk/>
          <pc:sldMk cId="1207911239" sldId="1581"/>
        </pc:sldMkLst>
        <pc:spChg chg="mod">
          <ac:chgData name="Alfred Asterjadhi" userId="39de57b9-85c0-4fd1-aaac-8ca2b6560ad0" providerId="ADAL" clId="{A86734D3-8E7C-42BC-9DE3-F10657D3ECDA}" dt="2025-05-14T12:49:03.948" v="4319" actId="6549"/>
          <ac:spMkLst>
            <pc:docMk/>
            <pc:sldMk cId="1207911239" sldId="1581"/>
            <ac:spMk id="3" creationId="{2C88571F-F95F-D64E-656A-4D8DC1CFEE06}"/>
          </ac:spMkLst>
        </pc:spChg>
      </pc:sldChg>
      <pc:sldChg chg="modSp add mod">
        <pc:chgData name="Alfred Asterjadhi" userId="39de57b9-85c0-4fd1-aaac-8ca2b6560ad0" providerId="ADAL" clId="{A86734D3-8E7C-42BC-9DE3-F10657D3ECDA}" dt="2025-05-11T11:44:21.634" v="1083" actId="255"/>
        <pc:sldMkLst>
          <pc:docMk/>
          <pc:sldMk cId="1334118412" sldId="1582"/>
        </pc:sldMkLst>
        <pc:spChg chg="mod">
          <ac:chgData name="Alfred Asterjadhi" userId="39de57b9-85c0-4fd1-aaac-8ca2b6560ad0" providerId="ADAL" clId="{A86734D3-8E7C-42BC-9DE3-F10657D3ECDA}" dt="2025-05-02T15:31:48.777" v="16" actId="20577"/>
          <ac:spMkLst>
            <pc:docMk/>
            <pc:sldMk cId="1334118412" sldId="1582"/>
            <ac:spMk id="2" creationId="{2CAD564C-98D3-FEF8-B213-7F28DD72DC1E}"/>
          </ac:spMkLst>
        </pc:spChg>
        <pc:graphicFrameChg chg="mod modGraphic">
          <ac:chgData name="Alfred Asterjadhi" userId="39de57b9-85c0-4fd1-aaac-8ca2b6560ad0" providerId="ADAL" clId="{A86734D3-8E7C-42BC-9DE3-F10657D3ECDA}" dt="2025-05-11T11:44:21.634" v="1083" actId="255"/>
          <ac:graphicFrameMkLst>
            <pc:docMk/>
            <pc:sldMk cId="1334118412" sldId="1582"/>
            <ac:graphicFrameMk id="6" creationId="{F43A8E93-60BE-34D2-3C53-BF5C311D05D6}"/>
          </ac:graphicFrameMkLst>
        </pc:graphicFrameChg>
      </pc:sldChg>
      <pc:sldChg chg="modSp add mod">
        <pc:chgData name="Alfred Asterjadhi" userId="39de57b9-85c0-4fd1-aaac-8ca2b6560ad0" providerId="ADAL" clId="{A86734D3-8E7C-42BC-9DE3-F10657D3ECDA}" dt="2025-05-12T15:00:38.576" v="3171" actId="20577"/>
        <pc:sldMkLst>
          <pc:docMk/>
          <pc:sldMk cId="2122979794" sldId="1583"/>
        </pc:sldMkLst>
        <pc:spChg chg="mod">
          <ac:chgData name="Alfred Asterjadhi" userId="39de57b9-85c0-4fd1-aaac-8ca2b6560ad0" providerId="ADAL" clId="{A86734D3-8E7C-42BC-9DE3-F10657D3ECDA}" dt="2025-05-02T15:33:26.228" v="25" actId="20577"/>
          <ac:spMkLst>
            <pc:docMk/>
            <pc:sldMk cId="2122979794" sldId="1583"/>
            <ac:spMk id="2" creationId="{9A098C70-1EFA-9245-8F4A-2ADD92BDA4FA}"/>
          </ac:spMkLst>
        </pc:spChg>
        <pc:graphicFrameChg chg="mod modGraphic">
          <ac:chgData name="Alfred Asterjadhi" userId="39de57b9-85c0-4fd1-aaac-8ca2b6560ad0" providerId="ADAL" clId="{A86734D3-8E7C-42BC-9DE3-F10657D3ECDA}" dt="2025-05-12T15:00:38.576" v="3171" actId="20577"/>
          <ac:graphicFrameMkLst>
            <pc:docMk/>
            <pc:sldMk cId="2122979794" sldId="1583"/>
            <ac:graphicFrameMk id="6" creationId="{29F4B46E-C180-338F-1ED1-9E5DF394EF3E}"/>
          </ac:graphicFrameMkLst>
        </pc:graphicFrameChg>
      </pc:sldChg>
      <pc:sldChg chg="modSp add mod">
        <pc:chgData name="Alfred Asterjadhi" userId="39de57b9-85c0-4fd1-aaac-8ca2b6560ad0" providerId="ADAL" clId="{A86734D3-8E7C-42BC-9DE3-F10657D3ECDA}" dt="2025-05-02T15:47:07.716" v="110" actId="20577"/>
        <pc:sldMkLst>
          <pc:docMk/>
          <pc:sldMk cId="2064033270" sldId="1584"/>
        </pc:sldMkLst>
        <pc:spChg chg="mod">
          <ac:chgData name="Alfred Asterjadhi" userId="39de57b9-85c0-4fd1-aaac-8ca2b6560ad0" providerId="ADAL" clId="{A86734D3-8E7C-42BC-9DE3-F10657D3ECDA}" dt="2025-05-02T15:32:59.935" v="22" actId="20577"/>
          <ac:spMkLst>
            <pc:docMk/>
            <pc:sldMk cId="2064033270" sldId="1584"/>
            <ac:spMk id="2" creationId="{1CCD0A7D-B85D-77C8-2E11-60F826DE4667}"/>
          </ac:spMkLst>
        </pc:spChg>
        <pc:graphicFrameChg chg="mod modGraphic">
          <ac:chgData name="Alfred Asterjadhi" userId="39de57b9-85c0-4fd1-aaac-8ca2b6560ad0" providerId="ADAL" clId="{A86734D3-8E7C-42BC-9DE3-F10657D3ECDA}" dt="2025-05-02T15:47:07.716" v="110" actId="20577"/>
          <ac:graphicFrameMkLst>
            <pc:docMk/>
            <pc:sldMk cId="2064033270" sldId="1584"/>
            <ac:graphicFrameMk id="6" creationId="{C72F9EF3-FBB9-ABE2-B702-817EB596ED53}"/>
          </ac:graphicFrameMkLst>
        </pc:graphicFrameChg>
      </pc:sldChg>
      <pc:sldChg chg="modSp add mod">
        <pc:chgData name="Alfred Asterjadhi" userId="39de57b9-85c0-4fd1-aaac-8ca2b6560ad0" providerId="ADAL" clId="{A86734D3-8E7C-42BC-9DE3-F10657D3ECDA}" dt="2025-05-02T15:46:48.270" v="96" actId="6549"/>
        <pc:sldMkLst>
          <pc:docMk/>
          <pc:sldMk cId="1058308657" sldId="1585"/>
        </pc:sldMkLst>
        <pc:spChg chg="mod">
          <ac:chgData name="Alfred Asterjadhi" userId="39de57b9-85c0-4fd1-aaac-8ca2b6560ad0" providerId="ADAL" clId="{A86734D3-8E7C-42BC-9DE3-F10657D3ECDA}" dt="2025-05-02T15:32:18.510" v="19" actId="20577"/>
          <ac:spMkLst>
            <pc:docMk/>
            <pc:sldMk cId="1058308657" sldId="1585"/>
            <ac:spMk id="2" creationId="{3733F766-E4A2-5CB0-1435-164101783DE5}"/>
          </ac:spMkLst>
        </pc:spChg>
        <pc:graphicFrameChg chg="mod modGraphic">
          <ac:chgData name="Alfred Asterjadhi" userId="39de57b9-85c0-4fd1-aaac-8ca2b6560ad0" providerId="ADAL" clId="{A86734D3-8E7C-42BC-9DE3-F10657D3ECDA}" dt="2025-05-02T15:46:48.270" v="96" actId="6549"/>
          <ac:graphicFrameMkLst>
            <pc:docMk/>
            <pc:sldMk cId="1058308657" sldId="1585"/>
            <ac:graphicFrameMk id="6" creationId="{2939C1EE-6644-19A4-0F2C-59BC9BD6F73F}"/>
          </ac:graphicFrameMkLst>
        </pc:graphicFrameChg>
      </pc:sldChg>
      <pc:sldChg chg="modSp add mod">
        <pc:chgData name="Alfred Asterjadhi" userId="39de57b9-85c0-4fd1-aaac-8ca2b6560ad0" providerId="ADAL" clId="{A86734D3-8E7C-42BC-9DE3-F10657D3ECDA}" dt="2025-05-02T15:34:16.552" v="32" actId="20577"/>
        <pc:sldMkLst>
          <pc:docMk/>
          <pc:sldMk cId="1324174371" sldId="1586"/>
        </pc:sldMkLst>
        <pc:spChg chg="mod">
          <ac:chgData name="Alfred Asterjadhi" userId="39de57b9-85c0-4fd1-aaac-8ca2b6560ad0" providerId="ADAL" clId="{A86734D3-8E7C-42BC-9DE3-F10657D3ECDA}" dt="2025-05-02T15:34:16.552" v="32" actId="20577"/>
          <ac:spMkLst>
            <pc:docMk/>
            <pc:sldMk cId="1324174371" sldId="1586"/>
            <ac:spMk id="2" creationId="{90AD1A5D-6C7C-71C8-9ED4-17E980BDC35B}"/>
          </ac:spMkLst>
        </pc:spChg>
      </pc:sldChg>
      <pc:sldChg chg="modSp add mod">
        <pc:chgData name="Alfred Asterjadhi" userId="39de57b9-85c0-4fd1-aaac-8ca2b6560ad0" providerId="ADAL" clId="{A86734D3-8E7C-42BC-9DE3-F10657D3ECDA}" dt="2025-05-11T20:44:29.575" v="2581" actId="207"/>
        <pc:sldMkLst>
          <pc:docMk/>
          <pc:sldMk cId="895046099" sldId="1587"/>
        </pc:sldMkLst>
        <pc:spChg chg="mod">
          <ac:chgData name="Alfred Asterjadhi" userId="39de57b9-85c0-4fd1-aaac-8ca2b6560ad0" providerId="ADAL" clId="{A86734D3-8E7C-42BC-9DE3-F10657D3ECDA}" dt="2025-05-02T15:34:12.360" v="30" actId="20577"/>
          <ac:spMkLst>
            <pc:docMk/>
            <pc:sldMk cId="895046099" sldId="1587"/>
            <ac:spMk id="2" creationId="{18027A7E-5DB7-27C5-D2E3-DC6E93F23C3C}"/>
          </ac:spMkLst>
        </pc:spChg>
        <pc:graphicFrameChg chg="mod modGraphic">
          <ac:chgData name="Alfred Asterjadhi" userId="39de57b9-85c0-4fd1-aaac-8ca2b6560ad0" providerId="ADAL" clId="{A86734D3-8E7C-42BC-9DE3-F10657D3ECDA}" dt="2025-05-11T20:44:29.575" v="2581" actId="207"/>
          <ac:graphicFrameMkLst>
            <pc:docMk/>
            <pc:sldMk cId="895046099" sldId="1587"/>
            <ac:graphicFrameMk id="6" creationId="{FA917045-55F0-5AD8-85C7-71B68CE1FB59}"/>
          </ac:graphicFrameMkLst>
        </pc:graphicFrameChg>
      </pc:sldChg>
      <pc:sldChg chg="add">
        <pc:chgData name="Alfred Asterjadhi" userId="39de57b9-85c0-4fd1-aaac-8ca2b6560ad0" providerId="ADAL" clId="{A86734D3-8E7C-42BC-9DE3-F10657D3ECDA}" dt="2025-05-02T15:34:32.668" v="35"/>
        <pc:sldMkLst>
          <pc:docMk/>
          <pc:sldMk cId="3375916058" sldId="1588"/>
        </pc:sldMkLst>
      </pc:sldChg>
      <pc:sldChg chg="modSp add mod">
        <pc:chgData name="Alfred Asterjadhi" userId="39de57b9-85c0-4fd1-aaac-8ca2b6560ad0" providerId="ADAL" clId="{A86734D3-8E7C-42BC-9DE3-F10657D3ECDA}" dt="2025-05-11T20:44:35.074" v="2583" actId="20577"/>
        <pc:sldMkLst>
          <pc:docMk/>
          <pc:sldMk cId="3111749255" sldId="1589"/>
        </pc:sldMkLst>
        <pc:spChg chg="mod">
          <ac:chgData name="Alfred Asterjadhi" userId="39de57b9-85c0-4fd1-aaac-8ca2b6560ad0" providerId="ADAL" clId="{A86734D3-8E7C-42BC-9DE3-F10657D3ECDA}" dt="2025-05-02T15:35:56.315" v="38" actId="20577"/>
          <ac:spMkLst>
            <pc:docMk/>
            <pc:sldMk cId="3111749255" sldId="1589"/>
            <ac:spMk id="2" creationId="{BE7DBC05-371C-D17C-AF1A-59D872F6A9CB}"/>
          </ac:spMkLst>
        </pc:spChg>
        <pc:graphicFrameChg chg="mod modGraphic">
          <ac:chgData name="Alfred Asterjadhi" userId="39de57b9-85c0-4fd1-aaac-8ca2b6560ad0" providerId="ADAL" clId="{A86734D3-8E7C-42BC-9DE3-F10657D3ECDA}" dt="2025-05-11T20:44:35.074" v="2583" actId="20577"/>
          <ac:graphicFrameMkLst>
            <pc:docMk/>
            <pc:sldMk cId="3111749255" sldId="1589"/>
            <ac:graphicFrameMk id="6" creationId="{8061B9CA-CC35-1011-5D64-8DD13831A3B6}"/>
          </ac:graphicFrameMkLst>
        </pc:graphicFrameChg>
      </pc:sldChg>
      <pc:sldChg chg="addSp modSp add mod">
        <pc:chgData name="Alfred Asterjadhi" userId="39de57b9-85c0-4fd1-aaac-8ca2b6560ad0" providerId="ADAL" clId="{A86734D3-8E7C-42BC-9DE3-F10657D3ECDA}" dt="2025-05-13T01:06:49.713" v="3493" actId="207"/>
        <pc:sldMkLst>
          <pc:docMk/>
          <pc:sldMk cId="1437883436" sldId="1590"/>
        </pc:sldMkLst>
        <pc:spChg chg="mod">
          <ac:chgData name="Alfred Asterjadhi" userId="39de57b9-85c0-4fd1-aaac-8ca2b6560ad0" providerId="ADAL" clId="{A86734D3-8E7C-42BC-9DE3-F10657D3ECDA}" dt="2025-05-13T01:06:20.266" v="3487" actId="13926"/>
          <ac:spMkLst>
            <pc:docMk/>
            <pc:sldMk cId="1437883436" sldId="1590"/>
            <ac:spMk id="2" creationId="{FB76F8FE-BFC0-5771-38F3-6D0827699CF5}"/>
          </ac:spMkLst>
        </pc:spChg>
        <pc:spChg chg="mod">
          <ac:chgData name="Alfred Asterjadhi" userId="39de57b9-85c0-4fd1-aaac-8ca2b6560ad0" providerId="ADAL" clId="{A86734D3-8E7C-42BC-9DE3-F10657D3ECDA}" dt="2025-05-13T01:06:49.713" v="3493" actId="207"/>
          <ac:spMkLst>
            <pc:docMk/>
            <pc:sldMk cId="1437883436" sldId="1590"/>
            <ac:spMk id="3" creationId="{47BDC4F3-8685-7BFA-01FA-27C39AAA73DE}"/>
          </ac:spMkLst>
        </pc:spChg>
      </pc:sldChg>
      <pc:sldChg chg="modSp add mod">
        <pc:chgData name="Alfred Asterjadhi" userId="39de57b9-85c0-4fd1-aaac-8ca2b6560ad0" providerId="ADAL" clId="{A86734D3-8E7C-42BC-9DE3-F10657D3ECDA}" dt="2025-05-14T04:17:25.472" v="4126" actId="13926"/>
        <pc:sldMkLst>
          <pc:docMk/>
          <pc:sldMk cId="3786714045" sldId="1591"/>
        </pc:sldMkLst>
        <pc:spChg chg="mod">
          <ac:chgData name="Alfred Asterjadhi" userId="39de57b9-85c0-4fd1-aaac-8ca2b6560ad0" providerId="ADAL" clId="{A86734D3-8E7C-42BC-9DE3-F10657D3ECDA}" dt="2025-05-14T04:17:25.472" v="4126" actId="13926"/>
          <ac:spMkLst>
            <pc:docMk/>
            <pc:sldMk cId="3786714045" sldId="1591"/>
            <ac:spMk id="2" creationId="{9D9BADEE-3466-BD09-696B-2D657F45D997}"/>
          </ac:spMkLst>
        </pc:spChg>
        <pc:spChg chg="mod">
          <ac:chgData name="Alfred Asterjadhi" userId="39de57b9-85c0-4fd1-aaac-8ca2b6560ad0" providerId="ADAL" clId="{A86734D3-8E7C-42BC-9DE3-F10657D3ECDA}" dt="2025-05-14T04:17:16.340" v="4124" actId="207"/>
          <ac:spMkLst>
            <pc:docMk/>
            <pc:sldMk cId="3786714045" sldId="1591"/>
            <ac:spMk id="3" creationId="{D3DFCAFB-0624-D816-0D9B-81657F002A21}"/>
          </ac:spMkLst>
        </pc:spChg>
      </pc:sldChg>
      <pc:sldChg chg="modSp new mod">
        <pc:chgData name="Alfred Asterjadhi" userId="39de57b9-85c0-4fd1-aaac-8ca2b6560ad0" providerId="ADAL" clId="{A86734D3-8E7C-42BC-9DE3-F10657D3ECDA}" dt="2025-05-12T14:55:08.772" v="3126" actId="404"/>
        <pc:sldMkLst>
          <pc:docMk/>
          <pc:sldMk cId="3287790964" sldId="1592"/>
        </pc:sldMkLst>
        <pc:spChg chg="mod">
          <ac:chgData name="Alfred Asterjadhi" userId="39de57b9-85c0-4fd1-aaac-8ca2b6560ad0" providerId="ADAL" clId="{A86734D3-8E7C-42BC-9DE3-F10657D3ECDA}" dt="2025-05-12T14:54:50.223" v="3100" actId="20577"/>
          <ac:spMkLst>
            <pc:docMk/>
            <pc:sldMk cId="3287790964" sldId="1592"/>
            <ac:spMk id="2" creationId="{DA4528F9-67C9-7B92-D727-07AF8256239B}"/>
          </ac:spMkLst>
        </pc:spChg>
        <pc:spChg chg="mod">
          <ac:chgData name="Alfred Asterjadhi" userId="39de57b9-85c0-4fd1-aaac-8ca2b6560ad0" providerId="ADAL" clId="{A86734D3-8E7C-42BC-9DE3-F10657D3ECDA}" dt="2025-05-12T14:55:08.772" v="3126" actId="404"/>
          <ac:spMkLst>
            <pc:docMk/>
            <pc:sldMk cId="3287790964" sldId="1592"/>
            <ac:spMk id="3" creationId="{E0524288-D8F0-01E2-6A4A-16164C730EC7}"/>
          </ac:spMkLst>
        </pc:spChg>
      </pc:sldChg>
      <pc:sldChg chg="modSp new mod">
        <pc:chgData name="Alfred Asterjadhi" userId="39de57b9-85c0-4fd1-aaac-8ca2b6560ad0" providerId="ADAL" clId="{A86734D3-8E7C-42BC-9DE3-F10657D3ECDA}" dt="2025-05-14T03:50:06.762" v="3906" actId="20577"/>
        <pc:sldMkLst>
          <pc:docMk/>
          <pc:sldMk cId="1050086365" sldId="1593"/>
        </pc:sldMkLst>
        <pc:spChg chg="mod">
          <ac:chgData name="Alfred Asterjadhi" userId="39de57b9-85c0-4fd1-aaac-8ca2b6560ad0" providerId="ADAL" clId="{A86734D3-8E7C-42BC-9DE3-F10657D3ECDA}" dt="2025-05-13T01:31:36.552" v="3593" actId="20577"/>
          <ac:spMkLst>
            <pc:docMk/>
            <pc:sldMk cId="1050086365" sldId="1593"/>
            <ac:spMk id="2" creationId="{920DA21E-5F9D-77F2-9756-AA5A4604CF50}"/>
          </ac:spMkLst>
        </pc:spChg>
        <pc:spChg chg="mod">
          <ac:chgData name="Alfred Asterjadhi" userId="39de57b9-85c0-4fd1-aaac-8ca2b6560ad0" providerId="ADAL" clId="{A86734D3-8E7C-42BC-9DE3-F10657D3ECDA}" dt="2025-05-14T03:50:06.762" v="3906" actId="20577"/>
          <ac:spMkLst>
            <pc:docMk/>
            <pc:sldMk cId="1050086365" sldId="1593"/>
            <ac:spMk id="3" creationId="{5F9906A4-AB85-C080-8561-AC5C8C585094}"/>
          </ac:spMkLst>
        </pc:spChg>
      </pc:sldChg>
      <pc:sldChg chg="modSp new del mod">
        <pc:chgData name="Alfred Asterjadhi" userId="39de57b9-85c0-4fd1-aaac-8ca2b6560ad0" providerId="ADAL" clId="{A86734D3-8E7C-42BC-9DE3-F10657D3ECDA}" dt="2025-05-13T00:20:52.014" v="3296" actId="47"/>
        <pc:sldMkLst>
          <pc:docMk/>
          <pc:sldMk cId="4163080002" sldId="1593"/>
        </pc:sldMkLst>
        <pc:spChg chg="mod">
          <ac:chgData name="Alfred Asterjadhi" userId="39de57b9-85c0-4fd1-aaac-8ca2b6560ad0" providerId="ADAL" clId="{A86734D3-8E7C-42BC-9DE3-F10657D3ECDA}" dt="2025-05-13T00:18:36.571" v="3272" actId="20577"/>
          <ac:spMkLst>
            <pc:docMk/>
            <pc:sldMk cId="4163080002" sldId="1593"/>
            <ac:spMk id="2" creationId="{F2402573-1137-1BE0-1964-FA4788B8FDEE}"/>
          </ac:spMkLst>
        </pc:spChg>
        <pc:spChg chg="mod">
          <ac:chgData name="Alfred Asterjadhi" userId="39de57b9-85c0-4fd1-aaac-8ca2b6560ad0" providerId="ADAL" clId="{A86734D3-8E7C-42BC-9DE3-F10657D3ECDA}" dt="2025-05-13T00:20:25.986" v="3295" actId="20577"/>
          <ac:spMkLst>
            <pc:docMk/>
            <pc:sldMk cId="4163080002" sldId="1593"/>
            <ac:spMk id="3" creationId="{2395D354-9B0E-1C74-3C8D-8B093505ADC6}"/>
          </ac:spMkLst>
        </pc:spChg>
      </pc:sldChg>
      <pc:sldChg chg="modSp add del mod">
        <pc:chgData name="Alfred Asterjadhi" userId="39de57b9-85c0-4fd1-aaac-8ca2b6560ad0" providerId="ADAL" clId="{A86734D3-8E7C-42BC-9DE3-F10657D3ECDA}" dt="2025-05-13T05:09:49.018" v="3642" actId="2696"/>
        <pc:sldMkLst>
          <pc:docMk/>
          <pc:sldMk cId="3529908275" sldId="1594"/>
        </pc:sldMkLst>
        <pc:spChg chg="mod">
          <ac:chgData name="Alfred Asterjadhi" userId="39de57b9-85c0-4fd1-aaac-8ca2b6560ad0" providerId="ADAL" clId="{A86734D3-8E7C-42BC-9DE3-F10657D3ECDA}" dt="2025-05-13T01:38:01.358" v="3610" actId="20577"/>
          <ac:spMkLst>
            <pc:docMk/>
            <pc:sldMk cId="3529908275" sldId="1594"/>
            <ac:spMk id="2" creationId="{8EB17808-4470-9417-8D81-6DD45F830541}"/>
          </ac:spMkLst>
        </pc:spChg>
        <pc:spChg chg="mod">
          <ac:chgData name="Alfred Asterjadhi" userId="39de57b9-85c0-4fd1-aaac-8ca2b6560ad0" providerId="ADAL" clId="{A86734D3-8E7C-42BC-9DE3-F10657D3ECDA}" dt="2025-05-13T01:40:21.742" v="3630" actId="20577"/>
          <ac:spMkLst>
            <pc:docMk/>
            <pc:sldMk cId="3529908275" sldId="1594"/>
            <ac:spMk id="3" creationId="{2A133CFA-7934-B08E-32F4-03CE34BBF215}"/>
          </ac:spMkLst>
        </pc:spChg>
      </pc:sldChg>
      <pc:sldChg chg="modSp add mod">
        <pc:chgData name="Alfred Asterjadhi" userId="39de57b9-85c0-4fd1-aaac-8ca2b6560ad0" providerId="ADAL" clId="{A86734D3-8E7C-42BC-9DE3-F10657D3ECDA}" dt="2025-05-14T11:55:26.616" v="4183" actId="207"/>
        <pc:sldMkLst>
          <pc:docMk/>
          <pc:sldMk cId="3732976434" sldId="1594"/>
        </pc:sldMkLst>
        <pc:spChg chg="mod">
          <ac:chgData name="Alfred Asterjadhi" userId="39de57b9-85c0-4fd1-aaac-8ca2b6560ad0" providerId="ADAL" clId="{A86734D3-8E7C-42BC-9DE3-F10657D3ECDA}" dt="2025-05-14T11:36:23.728" v="4143" actId="13926"/>
          <ac:spMkLst>
            <pc:docMk/>
            <pc:sldMk cId="3732976434" sldId="1594"/>
            <ac:spMk id="2" creationId="{8EB17808-4470-9417-8D81-6DD45F830541}"/>
          </ac:spMkLst>
        </pc:spChg>
        <pc:spChg chg="mod">
          <ac:chgData name="Alfred Asterjadhi" userId="39de57b9-85c0-4fd1-aaac-8ca2b6560ad0" providerId="ADAL" clId="{A86734D3-8E7C-42BC-9DE3-F10657D3ECDA}" dt="2025-05-14T11:55:26.616" v="4183" actId="207"/>
          <ac:spMkLst>
            <pc:docMk/>
            <pc:sldMk cId="3732976434" sldId="1594"/>
            <ac:spMk id="3" creationId="{2A133CFA-7934-B08E-32F4-03CE34BBF215}"/>
          </ac:spMkLst>
        </pc:spChg>
      </pc:sldChg>
      <pc:sldChg chg="modSp add mod">
        <pc:chgData name="Alfred Asterjadhi" userId="39de57b9-85c0-4fd1-aaac-8ca2b6560ad0" providerId="ADAL" clId="{A86734D3-8E7C-42BC-9DE3-F10657D3ECDA}" dt="2025-05-14T04:09:04.792" v="4114" actId="20577"/>
        <pc:sldMkLst>
          <pc:docMk/>
          <pc:sldMk cId="2011294212" sldId="1595"/>
        </pc:sldMkLst>
        <pc:spChg chg="mod">
          <ac:chgData name="Alfred Asterjadhi" userId="39de57b9-85c0-4fd1-aaac-8ca2b6560ad0" providerId="ADAL" clId="{A86734D3-8E7C-42BC-9DE3-F10657D3ECDA}" dt="2025-05-14T04:06:42.514" v="3993" actId="20577"/>
          <ac:spMkLst>
            <pc:docMk/>
            <pc:sldMk cId="2011294212" sldId="1595"/>
            <ac:spMk id="2" creationId="{48C6E1A1-69EA-9F4D-7106-5A7A770CA004}"/>
          </ac:spMkLst>
        </pc:spChg>
        <pc:spChg chg="mod">
          <ac:chgData name="Alfred Asterjadhi" userId="39de57b9-85c0-4fd1-aaac-8ca2b6560ad0" providerId="ADAL" clId="{A86734D3-8E7C-42BC-9DE3-F10657D3ECDA}" dt="2025-05-14T04:09:04.792" v="4114" actId="20577"/>
          <ac:spMkLst>
            <pc:docMk/>
            <pc:sldMk cId="2011294212" sldId="1595"/>
            <ac:spMk id="3" creationId="{C25EF2A3-C55E-C926-94B3-E2CE51CB0ED2}"/>
          </ac:spMkLst>
        </pc:spChg>
      </pc:sldChg>
      <pc:sldMasterChg chg="modSp mod">
        <pc:chgData name="Alfred Asterjadhi" userId="39de57b9-85c0-4fd1-aaac-8ca2b6560ad0" providerId="ADAL" clId="{A86734D3-8E7C-42BC-9DE3-F10657D3ECDA}" dt="2025-05-13T01:44:32.781" v="3634" actId="20577"/>
        <pc:sldMasterMkLst>
          <pc:docMk/>
          <pc:sldMasterMk cId="0" sldId="2147483648"/>
        </pc:sldMasterMkLst>
        <pc:spChg chg="mod">
          <ac:chgData name="Alfred Asterjadhi" userId="39de57b9-85c0-4fd1-aaac-8ca2b6560ad0" providerId="ADAL" clId="{A86734D3-8E7C-42BC-9DE3-F10657D3ECDA}" dt="2025-05-13T01:44:32.781" v="3634" actId="20577"/>
          <ac:spMkLst>
            <pc:docMk/>
            <pc:sldMasterMk cId="0" sldId="2147483648"/>
            <ac:spMk id="10" creationId="{00000000-0000-0000-0000-000000000000}"/>
          </ac:spMkLst>
        </pc:spChg>
      </pc:sldMaster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ldChg>
      <pc:sldChg chg="modSp mod">
        <pc:chgData name="Alfred Asterjadhi" userId="39de57b9-85c0-4fd1-aaac-8ca2b6560ad0" providerId="ADAL" clId="{3AF8E451-6A10-4DC6-8F4C-767DBD326839}" dt="2024-11-13T22:58:18.367" v="8482"/>
        <pc:sldMkLst>
          <pc:docMk/>
          <pc:sldMk cId="3976818858" sldId="269"/>
        </pc:sldMkLst>
      </pc:sldChg>
      <pc:sldChg chg="modSp mod">
        <pc:chgData name="Alfred Asterjadhi" userId="39de57b9-85c0-4fd1-aaac-8ca2b6560ad0" providerId="ADAL" clId="{3AF8E451-6A10-4DC6-8F4C-767DBD326839}" dt="2024-11-13T22:58:11.147" v="8481" actId="20577"/>
        <pc:sldMkLst>
          <pc:docMk/>
          <pc:sldMk cId="2243228416" sldId="299"/>
        </pc:sldMkLst>
      </pc:sldChg>
      <pc:sldChg chg="modSp mod">
        <pc:chgData name="Alfred Asterjadhi" userId="39de57b9-85c0-4fd1-aaac-8ca2b6560ad0" providerId="ADAL" clId="{3AF8E451-6A10-4DC6-8F4C-767DBD326839}" dt="2024-11-15T01:52:00.150" v="11110" actId="13926"/>
        <pc:sldMkLst>
          <pc:docMk/>
          <pc:sldMk cId="3930036297" sldId="356"/>
        </pc:sldMkLst>
      </pc:sldChg>
      <pc:sldChg chg="addSp delSp modSp mod chgLayout">
        <pc:chgData name="Alfred Asterjadhi" userId="39de57b9-85c0-4fd1-aaac-8ca2b6560ad0" providerId="ADAL" clId="{3AF8E451-6A10-4DC6-8F4C-767DBD326839}" dt="2024-11-14T14:39:07.799" v="9467" actId="20577"/>
        <pc:sldMkLst>
          <pc:docMk/>
          <pc:sldMk cId="3576977642" sldId="362"/>
        </pc:sldMkLst>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ldChg>
      <pc:sldChg chg="modSp mod">
        <pc:chgData name="Alfred Asterjadhi" userId="39de57b9-85c0-4fd1-aaac-8ca2b6560ad0" providerId="ADAL" clId="{3AF8E451-6A10-4DC6-8F4C-767DBD326839}" dt="2024-11-11T21:47:23.101" v="4527" actId="13926"/>
        <pc:sldMkLst>
          <pc:docMk/>
          <pc:sldMk cId="3233208257" sldId="1006"/>
        </pc:sldMkLst>
      </pc:sldChg>
      <pc:sldChg chg="modSp mod">
        <pc:chgData name="Alfred Asterjadhi" userId="39de57b9-85c0-4fd1-aaac-8ca2b6560ad0" providerId="ADAL" clId="{3AF8E451-6A10-4DC6-8F4C-767DBD326839}" dt="2024-11-11T01:44:19.894" v="3650" actId="6549"/>
        <pc:sldMkLst>
          <pc:docMk/>
          <pc:sldMk cId="4200130042" sldId="1023"/>
        </pc:sldMkLst>
      </pc:sldChg>
      <pc:sldChg chg="modSp mod">
        <pc:chgData name="Alfred Asterjadhi" userId="39de57b9-85c0-4fd1-aaac-8ca2b6560ad0" providerId="ADAL" clId="{3AF8E451-6A10-4DC6-8F4C-767DBD326839}" dt="2024-11-11T21:52:39.935" v="4593" actId="13926"/>
        <pc:sldMkLst>
          <pc:docMk/>
          <pc:sldMk cId="793576429" sldId="1024"/>
        </pc:sldMkLst>
      </pc:sldChg>
      <pc:sldChg chg="addSp modSp mod">
        <pc:chgData name="Alfred Asterjadhi" userId="39de57b9-85c0-4fd1-aaac-8ca2b6560ad0" providerId="ADAL" clId="{3AF8E451-6A10-4DC6-8F4C-767DBD326839}" dt="2024-11-11T23:52:36.161" v="4693" actId="20577"/>
        <pc:sldMkLst>
          <pc:docMk/>
          <pc:sldMk cId="3287547131" sldId="1028"/>
        </pc:sldMkLst>
      </pc:sldChg>
      <pc:sldChg chg="modSp mod">
        <pc:chgData name="Alfred Asterjadhi" userId="39de57b9-85c0-4fd1-aaac-8ca2b6560ad0" providerId="ADAL" clId="{3AF8E451-6A10-4DC6-8F4C-767DBD326839}" dt="2024-11-15T01:36:38.058" v="11103" actId="20577"/>
        <pc:sldMkLst>
          <pc:docMk/>
          <pc:sldMk cId="1865298196" sldId="1034"/>
        </pc:sldMkLst>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ldChg>
      <pc:sldChg chg="modSp mod">
        <pc:chgData name="Alfred Asterjadhi" userId="39de57b9-85c0-4fd1-aaac-8ca2b6560ad0" providerId="ADAL" clId="{3AF8E451-6A10-4DC6-8F4C-767DBD326839}" dt="2024-11-15T01:53:13.512" v="11134" actId="20577"/>
        <pc:sldMkLst>
          <pc:docMk/>
          <pc:sldMk cId="2943567508" sldId="1137"/>
        </pc:sldMkLst>
      </pc:sldChg>
      <pc:sldChg chg="modSp mod">
        <pc:chgData name="Alfred Asterjadhi" userId="39de57b9-85c0-4fd1-aaac-8ca2b6560ad0" providerId="ADAL" clId="{3AF8E451-6A10-4DC6-8F4C-767DBD326839}" dt="2024-11-14T17:27:59.284" v="9911" actId="207"/>
        <pc:sldMkLst>
          <pc:docMk/>
          <pc:sldMk cId="3486068256" sldId="1167"/>
        </pc:sldMkLst>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sldChg>
      <pc:sldChg chg="modSp mod">
        <pc:chgData name="Alfred Asterjadhi" userId="39de57b9-85c0-4fd1-aaac-8ca2b6560ad0" providerId="ADAL" clId="{3AF8E451-6A10-4DC6-8F4C-767DBD326839}" dt="2024-11-15T01:59:54.708" v="11182" actId="20577"/>
        <pc:sldMkLst>
          <pc:docMk/>
          <pc:sldMk cId="1256207422" sldId="1273"/>
        </pc:sldMkLst>
      </pc:sldChg>
      <pc:sldChg chg="modSp mod">
        <pc:chgData name="Alfred Asterjadhi" userId="39de57b9-85c0-4fd1-aaac-8ca2b6560ad0" providerId="ADAL" clId="{3AF8E451-6A10-4DC6-8F4C-767DBD326839}" dt="2024-11-14T17:30:18.442" v="9932" actId="207"/>
        <pc:sldMkLst>
          <pc:docMk/>
          <pc:sldMk cId="3576094034" sldId="1274"/>
        </pc:sldMkLst>
      </pc:sldChg>
      <pc:sldChg chg="modSp mod">
        <pc:chgData name="Alfred Asterjadhi" userId="39de57b9-85c0-4fd1-aaac-8ca2b6560ad0" providerId="ADAL" clId="{3AF8E451-6A10-4DC6-8F4C-767DBD326839}" dt="2024-11-15T01:55:31.612" v="11163" actId="207"/>
        <pc:sldMkLst>
          <pc:docMk/>
          <pc:sldMk cId="1930027812" sldId="1275"/>
        </pc:sldMkLst>
      </pc:sldChg>
      <pc:sldChg chg="modSp mod">
        <pc:chgData name="Alfred Asterjadhi" userId="39de57b9-85c0-4fd1-aaac-8ca2b6560ad0" providerId="ADAL" clId="{3AF8E451-6A10-4DC6-8F4C-767DBD326839}" dt="2024-11-15T01:55:20.405" v="11161" actId="207"/>
        <pc:sldMkLst>
          <pc:docMk/>
          <pc:sldMk cId="2672561226" sldId="1276"/>
        </pc:sldMkLst>
      </pc:sldChg>
      <pc:sldChg chg="modSp mod">
        <pc:chgData name="Alfred Asterjadhi" userId="39de57b9-85c0-4fd1-aaac-8ca2b6560ad0" providerId="ADAL" clId="{3AF8E451-6A10-4DC6-8F4C-767DBD326839}" dt="2024-11-14T17:29:38.433" v="9925" actId="207"/>
        <pc:sldMkLst>
          <pc:docMk/>
          <pc:sldMk cId="1246262870" sldId="1277"/>
        </pc:sldMkLst>
      </pc:sldChg>
      <pc:sldChg chg="modSp mod">
        <pc:chgData name="Alfred Asterjadhi" userId="39de57b9-85c0-4fd1-aaac-8ca2b6560ad0" providerId="ADAL" clId="{3AF8E451-6A10-4DC6-8F4C-767DBD326839}" dt="2024-11-15T02:01:27.275" v="11189" actId="20577"/>
        <pc:sldMkLst>
          <pc:docMk/>
          <pc:sldMk cId="2455484467" sldId="1278"/>
        </pc:sldMkLst>
      </pc:sldChg>
      <pc:sldChg chg="modSp mod">
        <pc:chgData name="Alfred Asterjadhi" userId="39de57b9-85c0-4fd1-aaac-8ca2b6560ad0" providerId="ADAL" clId="{3AF8E451-6A10-4DC6-8F4C-767DBD326839}" dt="2024-11-15T01:55:49.337" v="11165" actId="207"/>
        <pc:sldMkLst>
          <pc:docMk/>
          <pc:sldMk cId="3685291219" sldId="1279"/>
        </pc:sldMkLst>
      </pc:sldChg>
      <pc:sldChg chg="modSp mod">
        <pc:chgData name="Alfred Asterjadhi" userId="39de57b9-85c0-4fd1-aaac-8ca2b6560ad0" providerId="ADAL" clId="{3AF8E451-6A10-4DC6-8F4C-767DBD326839}" dt="2024-11-15T01:55:57.259" v="11167" actId="207"/>
        <pc:sldMkLst>
          <pc:docMk/>
          <pc:sldMk cId="536130981" sldId="1280"/>
        </pc:sldMkLst>
      </pc:sldChg>
      <pc:sldChg chg="addSp modSp mod">
        <pc:chgData name="Alfred Asterjadhi" userId="39de57b9-85c0-4fd1-aaac-8ca2b6560ad0" providerId="ADAL" clId="{3AF8E451-6A10-4DC6-8F4C-767DBD326839}" dt="2024-11-11T18:30:13.324" v="4153" actId="207"/>
        <pc:sldMkLst>
          <pc:docMk/>
          <pc:sldMk cId="2299619968" sldId="1281"/>
        </pc:sldMkLst>
      </pc:sldChg>
      <pc:sldChg chg="modSp mod">
        <pc:chgData name="Alfred Asterjadhi" userId="39de57b9-85c0-4fd1-aaac-8ca2b6560ad0" providerId="ADAL" clId="{3AF8E451-6A10-4DC6-8F4C-767DBD326839}" dt="2024-11-11T18:35:11.771" v="4171" actId="20577"/>
        <pc:sldMkLst>
          <pc:docMk/>
          <pc:sldMk cId="1237462592" sldId="1282"/>
        </pc:sldMkLst>
      </pc:sldChg>
      <pc:sldChg chg="addSp modSp mod">
        <pc:chgData name="Alfred Asterjadhi" userId="39de57b9-85c0-4fd1-aaac-8ca2b6560ad0" providerId="ADAL" clId="{3AF8E451-6A10-4DC6-8F4C-767DBD326839}" dt="2024-11-13T01:05:49.123" v="6618" actId="13926"/>
        <pc:sldMkLst>
          <pc:docMk/>
          <pc:sldMk cId="2189037386" sldId="1283"/>
        </pc:sldMkLst>
      </pc:sldChg>
      <pc:sldChg chg="addSp delSp modSp mod">
        <pc:chgData name="Alfred Asterjadhi" userId="39de57b9-85c0-4fd1-aaac-8ca2b6560ad0" providerId="ADAL" clId="{3AF8E451-6A10-4DC6-8F4C-767DBD326839}" dt="2024-11-12T20:13:55.506" v="5790" actId="13926"/>
        <pc:sldMkLst>
          <pc:docMk/>
          <pc:sldMk cId="2540908627" sldId="1284"/>
        </pc:sldMkLst>
      </pc:sldChg>
      <pc:sldChg chg="addSp modSp mod">
        <pc:chgData name="Alfred Asterjadhi" userId="39de57b9-85c0-4fd1-aaac-8ca2b6560ad0" providerId="ADAL" clId="{3AF8E451-6A10-4DC6-8F4C-767DBD326839}" dt="2024-11-13T00:06:26.123" v="6353" actId="13926"/>
        <pc:sldMkLst>
          <pc:docMk/>
          <pc:sldMk cId="710190022" sldId="1285"/>
        </pc:sldMkLst>
      </pc:sldChg>
      <pc:sldChg chg="modSp mod">
        <pc:chgData name="Alfred Asterjadhi" userId="39de57b9-85c0-4fd1-aaac-8ca2b6560ad0" providerId="ADAL" clId="{3AF8E451-6A10-4DC6-8F4C-767DBD326839}" dt="2024-11-12T23:16:47.737" v="6282" actId="207"/>
        <pc:sldMkLst>
          <pc:docMk/>
          <pc:sldMk cId="115243900" sldId="1286"/>
        </pc:sldMkLst>
      </pc:sldChg>
      <pc:sldChg chg="modSp mod">
        <pc:chgData name="Alfred Asterjadhi" userId="39de57b9-85c0-4fd1-aaac-8ca2b6560ad0" providerId="ADAL" clId="{3AF8E451-6A10-4DC6-8F4C-767DBD326839}" dt="2024-11-13T18:30:31.774" v="7254" actId="207"/>
        <pc:sldMkLst>
          <pc:docMk/>
          <pc:sldMk cId="1748710395" sldId="1287"/>
        </pc:sldMkLst>
      </pc:sldChg>
      <pc:sldChg chg="addSp modSp mod">
        <pc:chgData name="Alfred Asterjadhi" userId="39de57b9-85c0-4fd1-aaac-8ca2b6560ad0" providerId="ADAL" clId="{3AF8E451-6A10-4DC6-8F4C-767DBD326839}" dt="2024-11-13T16:16:51.904" v="7003" actId="207"/>
        <pc:sldMkLst>
          <pc:docMk/>
          <pc:sldMk cId="3538497980" sldId="1288"/>
        </pc:sldMkLst>
      </pc:sldChg>
      <pc:sldChg chg="modSp mod">
        <pc:chgData name="Alfred Asterjadhi" userId="39de57b9-85c0-4fd1-aaac-8ca2b6560ad0" providerId="ADAL" clId="{3AF8E451-6A10-4DC6-8F4C-767DBD326839}" dt="2024-11-13T21:10:42.078" v="7662" actId="207"/>
        <pc:sldMkLst>
          <pc:docMk/>
          <pc:sldMk cId="1518454104" sldId="1289"/>
        </pc:sldMkLst>
      </pc:sldChg>
      <pc:sldChg chg="modSp mod">
        <pc:chgData name="Alfred Asterjadhi" userId="39de57b9-85c0-4fd1-aaac-8ca2b6560ad0" providerId="ADAL" clId="{3AF8E451-6A10-4DC6-8F4C-767DBD326839}" dt="2024-11-13T20:32:39.535" v="7593" actId="207"/>
        <pc:sldMkLst>
          <pc:docMk/>
          <pc:sldMk cId="3108884223" sldId="1290"/>
        </pc:sldMkLst>
      </pc:sldChg>
      <pc:sldChg chg="addSp modSp add del mod">
        <pc:chgData name="Alfred Asterjadhi" userId="39de57b9-85c0-4fd1-aaac-8ca2b6560ad0" providerId="ADAL" clId="{3AF8E451-6A10-4DC6-8F4C-767DBD326839}" dt="2024-11-13T21:17:13.307" v="7787" actId="47"/>
        <pc:sldMkLst>
          <pc:docMk/>
          <pc:sldMk cId="823265948" sldId="1291"/>
        </pc:sldMkLst>
      </pc:sldChg>
      <pc:sldChg chg="modSp mod">
        <pc:chgData name="Alfred Asterjadhi" userId="39de57b9-85c0-4fd1-aaac-8ca2b6560ad0" providerId="ADAL" clId="{3AF8E451-6A10-4DC6-8F4C-767DBD326839}" dt="2024-11-14T07:36:51.318" v="8967" actId="207"/>
        <pc:sldMkLst>
          <pc:docMk/>
          <pc:sldMk cId="2034965301" sldId="1292"/>
        </pc:sldMkLst>
      </pc:sldChg>
      <pc:sldChg chg="addSp modSp mod">
        <pc:chgData name="Alfred Asterjadhi" userId="39de57b9-85c0-4fd1-aaac-8ca2b6560ad0" providerId="ADAL" clId="{3AF8E451-6A10-4DC6-8F4C-767DBD326839}" dt="2024-11-14T20:48:49.031" v="10441" actId="207"/>
        <pc:sldMkLst>
          <pc:docMk/>
          <pc:sldMk cId="3208411967" sldId="1293"/>
        </pc:sldMkLst>
      </pc:sldChg>
      <pc:sldChg chg="modSp mod">
        <pc:chgData name="Alfred Asterjadhi" userId="39de57b9-85c0-4fd1-aaac-8ca2b6560ad0" providerId="ADAL" clId="{3AF8E451-6A10-4DC6-8F4C-767DBD326839}" dt="2024-11-14T21:00:23.636" v="10621" actId="13926"/>
        <pc:sldMkLst>
          <pc:docMk/>
          <pc:sldMk cId="2866206975" sldId="1294"/>
        </pc:sldMkLst>
      </pc:sldChg>
      <pc:sldChg chg="addSp modSp mod">
        <pc:chgData name="Alfred Asterjadhi" userId="39de57b9-85c0-4fd1-aaac-8ca2b6560ad0" providerId="ADAL" clId="{3AF8E451-6A10-4DC6-8F4C-767DBD326839}" dt="2024-11-14T21:01:12.261" v="10622" actId="13926"/>
        <pc:sldMkLst>
          <pc:docMk/>
          <pc:sldMk cId="2384632981" sldId="1295"/>
        </pc:sldMkLst>
      </pc:sldChg>
      <pc:sldChg chg="addSp modSp mod">
        <pc:chgData name="Alfred Asterjadhi" userId="39de57b9-85c0-4fd1-aaac-8ca2b6560ad0" providerId="ADAL" clId="{3AF8E451-6A10-4DC6-8F4C-767DBD326839}" dt="2024-11-15T01:50:45.619" v="11109" actId="20577"/>
        <pc:sldMkLst>
          <pc:docMk/>
          <pc:sldMk cId="3622002728" sldId="1296"/>
        </pc:sldMkLst>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ldChg>
      <pc:sldChg chg="modSp add mod">
        <pc:chgData name="Alfred Asterjadhi" userId="39de57b9-85c0-4fd1-aaac-8ca2b6560ad0" providerId="ADAL" clId="{3AF8E451-6A10-4DC6-8F4C-767DBD326839}" dt="2024-11-14T17:33:08.514" v="9941"/>
        <pc:sldMkLst>
          <pc:docMk/>
          <pc:sldMk cId="2439274614" sldId="1310"/>
        </pc:sldMkLst>
      </pc:sldChg>
      <pc:sldChg chg="modSp add del mod">
        <pc:chgData name="Alfred Asterjadhi" userId="39de57b9-85c0-4fd1-aaac-8ca2b6560ad0" providerId="ADAL" clId="{3AF8E451-6A10-4DC6-8F4C-767DBD326839}" dt="2024-11-10T21:55:16.770" v="2040" actId="2696"/>
        <pc:sldMkLst>
          <pc:docMk/>
          <pc:sldMk cId="3406785641" sldId="1310"/>
        </pc:sldMkLst>
      </pc:sldChg>
      <pc:sldChg chg="modSp add mod">
        <pc:chgData name="Alfred Asterjadhi" userId="39de57b9-85c0-4fd1-aaac-8ca2b6560ad0" providerId="ADAL" clId="{3AF8E451-6A10-4DC6-8F4C-767DBD326839}" dt="2024-11-12T19:20:16.432" v="5783" actId="207"/>
        <pc:sldMkLst>
          <pc:docMk/>
          <pc:sldMk cId="2069152933" sldId="1311"/>
        </pc:sldMkLst>
      </pc:sldChg>
      <pc:sldChg chg="modSp add del mod">
        <pc:chgData name="Alfred Asterjadhi" userId="39de57b9-85c0-4fd1-aaac-8ca2b6560ad0" providerId="ADAL" clId="{3AF8E451-6A10-4DC6-8F4C-767DBD326839}" dt="2024-11-10T21:55:16.770" v="2040" actId="2696"/>
        <pc:sldMkLst>
          <pc:docMk/>
          <pc:sldMk cId="3094553671" sldId="1311"/>
        </pc:sldMkLst>
      </pc:sldChg>
      <pc:sldChg chg="modSp add mod">
        <pc:chgData name="Alfred Asterjadhi" userId="39de57b9-85c0-4fd1-aaac-8ca2b6560ad0" providerId="ADAL" clId="{3AF8E451-6A10-4DC6-8F4C-767DBD326839}" dt="2024-11-13T01:06:03.071" v="6620" actId="207"/>
        <pc:sldMkLst>
          <pc:docMk/>
          <pc:sldMk cId="4231591922" sldId="1312"/>
        </pc:sldMkLst>
      </pc:sldChg>
      <pc:sldChg chg="modSp add del mod">
        <pc:chgData name="Alfred Asterjadhi" userId="39de57b9-85c0-4fd1-aaac-8ca2b6560ad0" providerId="ADAL" clId="{3AF8E451-6A10-4DC6-8F4C-767DBD326839}" dt="2024-11-13T01:05:56.241" v="6619" actId="47"/>
        <pc:sldMkLst>
          <pc:docMk/>
          <pc:sldMk cId="3857641499" sldId="1313"/>
        </pc:sldMkLst>
      </pc:sldChg>
      <pc:sldChg chg="modSp add mod">
        <pc:chgData name="Alfred Asterjadhi" userId="39de57b9-85c0-4fd1-aaac-8ca2b6560ad0" providerId="ADAL" clId="{3AF8E451-6A10-4DC6-8F4C-767DBD326839}" dt="2024-11-14T20:47:24.789" v="10435" actId="20577"/>
        <pc:sldMkLst>
          <pc:docMk/>
          <pc:sldMk cId="2879250025" sldId="1314"/>
        </pc:sldMkLst>
      </pc:sldChg>
      <pc:sldChg chg="modSp add mod ord">
        <pc:chgData name="Alfred Asterjadhi" userId="39de57b9-85c0-4fd1-aaac-8ca2b6560ad0" providerId="ADAL" clId="{3AF8E451-6A10-4DC6-8F4C-767DBD326839}" dt="2024-11-13T16:25:21.318" v="7141" actId="6549"/>
        <pc:sldMkLst>
          <pc:docMk/>
          <pc:sldMk cId="2224735559" sldId="1315"/>
        </pc:sldMkLst>
      </pc:sldChg>
      <pc:sldChg chg="modSp add del mod">
        <pc:chgData name="Alfred Asterjadhi" userId="39de57b9-85c0-4fd1-aaac-8ca2b6560ad0" providerId="ADAL" clId="{3AF8E451-6A10-4DC6-8F4C-767DBD326839}" dt="2024-11-10T19:11:55.765" v="553" actId="2696"/>
        <pc:sldMkLst>
          <pc:docMk/>
          <pc:sldMk cId="2853348657" sldId="1315"/>
        </pc:sldMkLst>
      </pc:sldChg>
      <pc:sldChg chg="modSp add mod">
        <pc:chgData name="Alfred Asterjadhi" userId="39de57b9-85c0-4fd1-aaac-8ca2b6560ad0" providerId="ADAL" clId="{3AF8E451-6A10-4DC6-8F4C-767DBD326839}" dt="2024-11-13T21:09:38.324" v="7653" actId="207"/>
        <pc:sldMkLst>
          <pc:docMk/>
          <pc:sldMk cId="1984926669" sldId="1316"/>
        </pc:sldMkLst>
      </pc:sldChg>
      <pc:sldChg chg="modSp add del mod">
        <pc:chgData name="Alfred Asterjadhi" userId="39de57b9-85c0-4fd1-aaac-8ca2b6560ad0" providerId="ADAL" clId="{3AF8E451-6A10-4DC6-8F4C-767DBD326839}" dt="2024-11-10T19:15:29.281" v="600" actId="2696"/>
        <pc:sldMkLst>
          <pc:docMk/>
          <pc:sldMk cId="2049818759" sldId="1316"/>
        </pc:sldMkLst>
      </pc:sldChg>
      <pc:sldChg chg="modSp add del mod ord">
        <pc:chgData name="Alfred Asterjadhi" userId="39de57b9-85c0-4fd1-aaac-8ca2b6560ad0" providerId="ADAL" clId="{3AF8E451-6A10-4DC6-8F4C-767DBD326839}" dt="2024-11-13T00:12:45.955" v="6462" actId="47"/>
        <pc:sldMkLst>
          <pc:docMk/>
          <pc:sldMk cId="2988467554" sldId="1317"/>
        </pc:sldMkLst>
      </pc:sldChg>
      <pc:sldChg chg="modSp add del mod">
        <pc:chgData name="Alfred Asterjadhi" userId="39de57b9-85c0-4fd1-aaac-8ca2b6560ad0" providerId="ADAL" clId="{3AF8E451-6A10-4DC6-8F4C-767DBD326839}" dt="2024-11-10T20:44:54.136" v="709" actId="2696"/>
        <pc:sldMkLst>
          <pc:docMk/>
          <pc:sldMk cId="3612871802" sldId="1317"/>
        </pc:sldMkLst>
      </pc:sldChg>
      <pc:sldChg chg="modSp add mod">
        <pc:chgData name="Alfred Asterjadhi" userId="39de57b9-85c0-4fd1-aaac-8ca2b6560ad0" providerId="ADAL" clId="{3AF8E451-6A10-4DC6-8F4C-767DBD326839}" dt="2024-11-14T07:37:56.694" v="8993" actId="207"/>
        <pc:sldMkLst>
          <pc:docMk/>
          <pc:sldMk cId="354717815" sldId="1318"/>
        </pc:sldMkLst>
      </pc:sldChg>
      <pc:sldChg chg="modSp add del mod">
        <pc:chgData name="Alfred Asterjadhi" userId="39de57b9-85c0-4fd1-aaac-8ca2b6560ad0" providerId="ADAL" clId="{3AF8E451-6A10-4DC6-8F4C-767DBD326839}" dt="2024-11-10T20:36:39.147" v="624" actId="2696"/>
        <pc:sldMkLst>
          <pc:docMk/>
          <pc:sldMk cId="2533345108" sldId="1318"/>
        </pc:sldMkLst>
      </pc:sldChg>
      <pc:sldChg chg="modSp add del mod">
        <pc:chgData name="Alfred Asterjadhi" userId="39de57b9-85c0-4fd1-aaac-8ca2b6560ad0" providerId="ADAL" clId="{3AF8E451-6A10-4DC6-8F4C-767DBD326839}" dt="2024-11-10T20:36:39.147" v="624" actId="2696"/>
        <pc:sldMkLst>
          <pc:docMk/>
          <pc:sldMk cId="378547667" sldId="1319"/>
        </pc:sldMkLst>
      </pc:sldChg>
      <pc:sldChg chg="modSp add del mod">
        <pc:chgData name="Alfred Asterjadhi" userId="39de57b9-85c0-4fd1-aaac-8ca2b6560ad0" providerId="ADAL" clId="{3AF8E451-6A10-4DC6-8F4C-767DBD326839}" dt="2024-11-13T00:17:23.933" v="6552" actId="47"/>
        <pc:sldMkLst>
          <pc:docMk/>
          <pc:sldMk cId="836271807" sldId="1319"/>
        </pc:sldMkLst>
      </pc:sldChg>
      <pc:sldChg chg="modSp add del mod">
        <pc:chgData name="Alfred Asterjadhi" userId="39de57b9-85c0-4fd1-aaac-8ca2b6560ad0" providerId="ADAL" clId="{3AF8E451-6A10-4DC6-8F4C-767DBD326839}" dt="2024-11-13T00:04:07.433" v="6284" actId="47"/>
        <pc:sldMkLst>
          <pc:docMk/>
          <pc:sldMk cId="3230137007" sldId="1320"/>
        </pc:sldMkLst>
      </pc:sldChg>
      <pc:sldChg chg="modSp add del mod">
        <pc:chgData name="Alfred Asterjadhi" userId="39de57b9-85c0-4fd1-aaac-8ca2b6560ad0" providerId="ADAL" clId="{3AF8E451-6A10-4DC6-8F4C-767DBD326839}" dt="2024-11-13T00:08:44.016" v="6399" actId="47"/>
        <pc:sldMkLst>
          <pc:docMk/>
          <pc:sldMk cId="2516369252" sldId="1321"/>
        </pc:sldMkLst>
      </pc:sldChg>
      <pc:sldChg chg="modSp add del mod">
        <pc:chgData name="Alfred Asterjadhi" userId="39de57b9-85c0-4fd1-aaac-8ca2b6560ad0" providerId="ADAL" clId="{3AF8E451-6A10-4DC6-8F4C-767DBD326839}" dt="2024-11-10T20:46:04.436" v="713" actId="47"/>
        <pc:sldMkLst>
          <pc:docMk/>
          <pc:sldMk cId="932894375" sldId="1322"/>
        </pc:sldMkLst>
      </pc:sldChg>
      <pc:sldChg chg="modSp add mod">
        <pc:chgData name="Alfred Asterjadhi" userId="39de57b9-85c0-4fd1-aaac-8ca2b6560ad0" providerId="ADAL" clId="{3AF8E451-6A10-4DC6-8F4C-767DBD326839}" dt="2024-11-14T20:45:40.194" v="10417" actId="207"/>
        <pc:sldMkLst>
          <pc:docMk/>
          <pc:sldMk cId="2847894271" sldId="1323"/>
        </pc:sldMkLst>
      </pc:sldChg>
      <pc:sldChg chg="modSp add del mod">
        <pc:chgData name="Alfred Asterjadhi" userId="39de57b9-85c0-4fd1-aaac-8ca2b6560ad0" providerId="ADAL" clId="{3AF8E451-6A10-4DC6-8F4C-767DBD326839}" dt="2024-11-13T00:17:38.169" v="6554" actId="47"/>
        <pc:sldMkLst>
          <pc:docMk/>
          <pc:sldMk cId="160820689" sldId="1324"/>
        </pc:sldMkLst>
      </pc:sldChg>
      <pc:sldChg chg="modSp add del mod">
        <pc:chgData name="Alfred Asterjadhi" userId="39de57b9-85c0-4fd1-aaac-8ca2b6560ad0" providerId="ADAL" clId="{3AF8E451-6A10-4DC6-8F4C-767DBD326839}" dt="2024-11-14T23:32:50.087" v="10642" actId="2696"/>
        <pc:sldMkLst>
          <pc:docMk/>
          <pc:sldMk cId="1153233998" sldId="1325"/>
        </pc:sldMkLst>
      </pc:sldChg>
      <pc:sldChg chg="modSp add del mod">
        <pc:chgData name="Alfred Asterjadhi" userId="39de57b9-85c0-4fd1-aaac-8ca2b6560ad0" providerId="ADAL" clId="{3AF8E451-6A10-4DC6-8F4C-767DBD326839}" dt="2024-11-11T02:40:59.995" v="3830" actId="2696"/>
        <pc:sldMkLst>
          <pc:docMk/>
          <pc:sldMk cId="1902930870" sldId="1325"/>
        </pc:sldMkLst>
      </pc:sldChg>
      <pc:sldChg chg="addSp modSp new del mod">
        <pc:chgData name="Alfred Asterjadhi" userId="39de57b9-85c0-4fd1-aaac-8ca2b6560ad0" providerId="ADAL" clId="{3AF8E451-6A10-4DC6-8F4C-767DBD326839}" dt="2024-11-10T21:32:26.541" v="1719" actId="2696"/>
        <pc:sldMkLst>
          <pc:docMk/>
          <pc:sldMk cId="2327482639" sldId="1325"/>
        </pc:sldMkLst>
      </pc:sldChg>
      <pc:sldChg chg="modSp add mod">
        <pc:chgData name="Alfred Asterjadhi" userId="39de57b9-85c0-4fd1-aaac-8ca2b6560ad0" providerId="ADAL" clId="{3AF8E451-6A10-4DC6-8F4C-767DBD326839}" dt="2024-11-14T23:33:01.829" v="10645" actId="20577"/>
        <pc:sldMkLst>
          <pc:docMk/>
          <pc:sldMk cId="2542550161" sldId="1325"/>
        </pc:sldMkLst>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ldChg>
      <pc:sldChg chg="modSp add mod">
        <pc:chgData name="Alfred Asterjadhi" userId="39de57b9-85c0-4fd1-aaac-8ca2b6560ad0" providerId="ADAL" clId="{3AF8E451-6A10-4DC6-8F4C-767DBD326839}" dt="2024-11-12T22:20:51.677" v="5950" actId="20577"/>
        <pc:sldMkLst>
          <pc:docMk/>
          <pc:sldMk cId="1274163600" sldId="1332"/>
        </pc:sldMkLst>
      </pc:sldChg>
      <pc:sldChg chg="modSp add mod">
        <pc:chgData name="Alfred Asterjadhi" userId="39de57b9-85c0-4fd1-aaac-8ca2b6560ad0" providerId="ADAL" clId="{3AF8E451-6A10-4DC6-8F4C-767DBD326839}" dt="2024-11-13T03:58:07.754" v="6933" actId="207"/>
        <pc:sldMkLst>
          <pc:docMk/>
          <pc:sldMk cId="3069160061" sldId="1333"/>
        </pc:sldMkLst>
      </pc:sldChg>
      <pc:sldChg chg="modSp add mod">
        <pc:chgData name="Alfred Asterjadhi" userId="39de57b9-85c0-4fd1-aaac-8ca2b6560ad0" providerId="ADAL" clId="{3AF8E451-6A10-4DC6-8F4C-767DBD326839}" dt="2024-11-13T04:04:18.929" v="6967" actId="207"/>
        <pc:sldMkLst>
          <pc:docMk/>
          <pc:sldMk cId="3813521761" sldId="1334"/>
        </pc:sldMkLst>
      </pc:sldChg>
      <pc:sldChg chg="modSp add del mod">
        <pc:chgData name="Alfred Asterjadhi" userId="39de57b9-85c0-4fd1-aaac-8ca2b6560ad0" providerId="ADAL" clId="{3AF8E451-6A10-4DC6-8F4C-767DBD326839}" dt="2024-11-12T22:34:01.330" v="5974" actId="47"/>
        <pc:sldMkLst>
          <pc:docMk/>
          <pc:sldMk cId="1664188119" sldId="1335"/>
        </pc:sldMkLst>
      </pc:sldChg>
      <pc:sldChg chg="modSp add mod">
        <pc:chgData name="Alfred Asterjadhi" userId="39de57b9-85c0-4fd1-aaac-8ca2b6560ad0" providerId="ADAL" clId="{3AF8E451-6A10-4DC6-8F4C-767DBD326839}" dt="2024-11-13T19:01:53.543" v="7329" actId="207"/>
        <pc:sldMkLst>
          <pc:docMk/>
          <pc:sldMk cId="2253548072" sldId="1336"/>
        </pc:sldMkLst>
      </pc:sldChg>
      <pc:sldChg chg="modSp add del mod">
        <pc:chgData name="Alfred Asterjadhi" userId="39de57b9-85c0-4fd1-aaac-8ca2b6560ad0" providerId="ADAL" clId="{3AF8E451-6A10-4DC6-8F4C-767DBD326839}" dt="2024-11-12T22:36:18.590" v="5993" actId="47"/>
        <pc:sldMkLst>
          <pc:docMk/>
          <pc:sldMk cId="3463029389" sldId="1337"/>
        </pc:sldMkLst>
      </pc:sldChg>
      <pc:sldChg chg="modSp add del mod">
        <pc:chgData name="Alfred Asterjadhi" userId="39de57b9-85c0-4fd1-aaac-8ca2b6560ad0" providerId="ADAL" clId="{3AF8E451-6A10-4DC6-8F4C-767DBD326839}" dt="2024-11-12T22:36:21.355" v="5995" actId="47"/>
        <pc:sldMkLst>
          <pc:docMk/>
          <pc:sldMk cId="3871853725" sldId="1338"/>
        </pc:sldMkLst>
      </pc:sldChg>
      <pc:sldChg chg="modSp add del mod">
        <pc:chgData name="Alfred Asterjadhi" userId="39de57b9-85c0-4fd1-aaac-8ca2b6560ad0" providerId="ADAL" clId="{3AF8E451-6A10-4DC6-8F4C-767DBD326839}" dt="2024-11-12T22:36:33.686" v="5996" actId="47"/>
        <pc:sldMkLst>
          <pc:docMk/>
          <pc:sldMk cId="1501727949" sldId="1339"/>
        </pc:sldMkLst>
      </pc:sldChg>
      <pc:sldChg chg="modSp add del mod">
        <pc:chgData name="Alfred Asterjadhi" userId="39de57b9-85c0-4fd1-aaac-8ca2b6560ad0" providerId="ADAL" clId="{3AF8E451-6A10-4DC6-8F4C-767DBD326839}" dt="2024-11-12T22:36:35.012" v="5997" actId="47"/>
        <pc:sldMkLst>
          <pc:docMk/>
          <pc:sldMk cId="573924693" sldId="1340"/>
        </pc:sldMkLst>
      </pc:sldChg>
      <pc:sldChg chg="modSp add mod">
        <pc:chgData name="Alfred Asterjadhi" userId="39de57b9-85c0-4fd1-aaac-8ca2b6560ad0" providerId="ADAL" clId="{3AF8E451-6A10-4DC6-8F4C-767DBD326839}" dt="2024-11-14T20:52:04.678" v="10515" actId="207"/>
        <pc:sldMkLst>
          <pc:docMk/>
          <pc:sldMk cId="605891869" sldId="1341"/>
        </pc:sldMkLst>
      </pc:sldChg>
      <pc:sldChg chg="modSp add del mod">
        <pc:chgData name="Alfred Asterjadhi" userId="39de57b9-85c0-4fd1-aaac-8ca2b6560ad0" providerId="ADAL" clId="{3AF8E451-6A10-4DC6-8F4C-767DBD326839}" dt="2024-11-12T22:36:47.037" v="5998" actId="2696"/>
        <pc:sldMkLst>
          <pc:docMk/>
          <pc:sldMk cId="1550653232" sldId="1342"/>
        </pc:sldMkLst>
      </pc:sldChg>
      <pc:sldChg chg="modSp add mod">
        <pc:chgData name="Alfred Asterjadhi" userId="39de57b9-85c0-4fd1-aaac-8ca2b6560ad0" providerId="ADAL" clId="{3AF8E451-6A10-4DC6-8F4C-767DBD326839}" dt="2024-11-14T00:50:21.481" v="8696" actId="207"/>
        <pc:sldMkLst>
          <pc:docMk/>
          <pc:sldMk cId="3617121007" sldId="1342"/>
        </pc:sldMkLst>
      </pc:sldChg>
      <pc:sldChg chg="modSp add del mod">
        <pc:chgData name="Alfred Asterjadhi" userId="39de57b9-85c0-4fd1-aaac-8ca2b6560ad0" providerId="ADAL" clId="{3AF8E451-6A10-4DC6-8F4C-767DBD326839}" dt="2024-11-14T01:13:50.536" v="8832" actId="47"/>
        <pc:sldMkLst>
          <pc:docMk/>
          <pc:sldMk cId="2440801393" sldId="1343"/>
        </pc:sldMkLst>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ldChg>
      <pc:sldChg chg="modSp add mod">
        <pc:chgData name="Alfred Asterjadhi" userId="39de57b9-85c0-4fd1-aaac-8ca2b6560ad0" providerId="ADAL" clId="{3AF8E451-6A10-4DC6-8F4C-767DBD326839}" dt="2024-11-15T01:52:56.670" v="11114" actId="207"/>
        <pc:sldMkLst>
          <pc:docMk/>
          <pc:sldMk cId="63952263" sldId="1346"/>
        </pc:sldMkLst>
      </pc:sldChg>
      <pc:sldChg chg="modSp add mod">
        <pc:chgData name="Alfred Asterjadhi" userId="39de57b9-85c0-4fd1-aaac-8ca2b6560ad0" providerId="ADAL" clId="{3AF8E451-6A10-4DC6-8F4C-767DBD326839}" dt="2024-11-14T20:47:57.437" v="10439" actId="207"/>
        <pc:sldMkLst>
          <pc:docMk/>
          <pc:sldMk cId="767189135" sldId="1347"/>
        </pc:sldMkLst>
      </pc:sldChg>
      <pc:sldChg chg="modSp add mod">
        <pc:chgData name="Alfred Asterjadhi" userId="39de57b9-85c0-4fd1-aaac-8ca2b6560ad0" providerId="ADAL" clId="{3AF8E451-6A10-4DC6-8F4C-767DBD326839}" dt="2024-11-15T02:01:07.772" v="11186" actId="20577"/>
        <pc:sldMkLst>
          <pc:docMk/>
          <pc:sldMk cId="1389508599" sldId="1348"/>
        </pc:sldMkLst>
      </pc:sldChg>
      <pc:sldChg chg="modSp add mod">
        <pc:chgData name="Alfred Asterjadhi" userId="39de57b9-85c0-4fd1-aaac-8ca2b6560ad0" providerId="ADAL" clId="{3AF8E451-6A10-4DC6-8F4C-767DBD326839}" dt="2024-11-11T01:52:11.049" v="3724"/>
        <pc:sldMkLst>
          <pc:docMk/>
          <pc:sldMk cId="3827705579" sldId="1349"/>
        </pc:sldMkLst>
      </pc:sldChg>
      <pc:sldChg chg="modSp add mod">
        <pc:chgData name="Alfred Asterjadhi" userId="39de57b9-85c0-4fd1-aaac-8ca2b6560ad0" providerId="ADAL" clId="{3AF8E451-6A10-4DC6-8F4C-767DBD326839}" dt="2024-11-14T17:31:14.179" v="9939" actId="207"/>
        <pc:sldMkLst>
          <pc:docMk/>
          <pc:sldMk cId="821712372" sldId="1350"/>
        </pc:sldMkLst>
      </pc:sldChg>
      <pc:sldChg chg="modSp add mod">
        <pc:chgData name="Alfred Asterjadhi" userId="39de57b9-85c0-4fd1-aaac-8ca2b6560ad0" providerId="ADAL" clId="{3AF8E451-6A10-4DC6-8F4C-767DBD326839}" dt="2024-11-14T18:03:15.845" v="10358" actId="207"/>
        <pc:sldMkLst>
          <pc:docMk/>
          <pc:sldMk cId="1784315566" sldId="1351"/>
        </pc:sldMkLst>
      </pc:sldChg>
      <pc:sldChg chg="modSp add mod">
        <pc:chgData name="Alfred Asterjadhi" userId="39de57b9-85c0-4fd1-aaac-8ca2b6560ad0" providerId="ADAL" clId="{3AF8E451-6A10-4DC6-8F4C-767DBD326839}" dt="2024-11-15T02:00:49.637" v="11185" actId="20577"/>
        <pc:sldMkLst>
          <pc:docMk/>
          <pc:sldMk cId="1627378281" sldId="1352"/>
        </pc:sldMkLst>
      </pc:sldChg>
      <pc:sldChg chg="modSp add mod">
        <pc:chgData name="Alfred Asterjadhi" userId="39de57b9-85c0-4fd1-aaac-8ca2b6560ad0" providerId="ADAL" clId="{3AF8E451-6A10-4DC6-8F4C-767DBD326839}" dt="2024-11-15T02:00:23.927" v="11184" actId="207"/>
        <pc:sldMkLst>
          <pc:docMk/>
          <pc:sldMk cId="6663636" sldId="1353"/>
        </pc:sldMkLst>
      </pc:sldChg>
      <pc:sldChg chg="modSp add del mod">
        <pc:chgData name="Alfred Asterjadhi" userId="39de57b9-85c0-4fd1-aaac-8ca2b6560ad0" providerId="ADAL" clId="{3AF8E451-6A10-4DC6-8F4C-767DBD326839}" dt="2024-11-13T22:58:54.147" v="8483" actId="47"/>
        <pc:sldMkLst>
          <pc:docMk/>
          <pc:sldMk cId="2323218990" sldId="1354"/>
        </pc:sldMkLst>
      </pc:sldChg>
      <pc:sldChg chg="modSp add del mod">
        <pc:chgData name="Alfred Asterjadhi" userId="39de57b9-85c0-4fd1-aaac-8ca2b6560ad0" providerId="ADAL" clId="{3AF8E451-6A10-4DC6-8F4C-767DBD326839}" dt="2024-11-13T22:58:57.180" v="8484" actId="47"/>
        <pc:sldMkLst>
          <pc:docMk/>
          <pc:sldMk cId="2315633379" sldId="1355"/>
        </pc:sldMkLst>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ldChg>
      <pc:sldChg chg="modSp add del mod">
        <pc:chgData name="Alfred Asterjadhi" userId="39de57b9-85c0-4fd1-aaac-8ca2b6560ad0" providerId="ADAL" clId="{3AF8E451-6A10-4DC6-8F4C-767DBD326839}" dt="2024-11-13T20:04:05.453" v="7570" actId="47"/>
        <pc:sldMkLst>
          <pc:docMk/>
          <pc:sldMk cId="2192190613" sldId="1358"/>
        </pc:sldMkLst>
      </pc:sldChg>
      <pc:sldChg chg="modSp add del mod">
        <pc:chgData name="Alfred Asterjadhi" userId="39de57b9-85c0-4fd1-aaac-8ca2b6560ad0" providerId="ADAL" clId="{3AF8E451-6A10-4DC6-8F4C-767DBD326839}" dt="2024-11-13T20:03:32.370" v="7564" actId="2696"/>
        <pc:sldMkLst>
          <pc:docMk/>
          <pc:sldMk cId="3778923064" sldId="1358"/>
        </pc:sldMkLst>
      </pc:sldChg>
      <pc:sldChg chg="modSp add mod">
        <pc:chgData name="Alfred Asterjadhi" userId="39de57b9-85c0-4fd1-aaac-8ca2b6560ad0" providerId="ADAL" clId="{3AF8E451-6A10-4DC6-8F4C-767DBD326839}" dt="2024-11-14T20:55:30.819" v="10572" actId="207"/>
        <pc:sldMkLst>
          <pc:docMk/>
          <pc:sldMk cId="2272134483" sldId="1359"/>
        </pc:sldMkLst>
      </pc:sldChg>
      <pc:sldChg chg="modSp add del mod">
        <pc:chgData name="Alfred Asterjadhi" userId="39de57b9-85c0-4fd1-aaac-8ca2b6560ad0" providerId="ADAL" clId="{3AF8E451-6A10-4DC6-8F4C-767DBD326839}" dt="2024-11-13T20:03:32.370" v="7564" actId="2696"/>
        <pc:sldMkLst>
          <pc:docMk/>
          <pc:sldMk cId="3310848742" sldId="1359"/>
        </pc:sldMkLst>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ldChg>
      <pc:sldChg chg="modSp add mod">
        <pc:chgData name="Alfred Asterjadhi" userId="39de57b9-85c0-4fd1-aaac-8ca2b6560ad0" providerId="ADAL" clId="{3AF8E451-6A10-4DC6-8F4C-767DBD326839}" dt="2024-11-12T20:14:23.497" v="5791" actId="20577"/>
        <pc:sldMkLst>
          <pc:docMk/>
          <pc:sldMk cId="3899892109" sldId="1361"/>
        </pc:sldMkLst>
      </pc:sldChg>
      <pc:sldChg chg="modSp add mod">
        <pc:chgData name="Alfred Asterjadhi" userId="39de57b9-85c0-4fd1-aaac-8ca2b6560ad0" providerId="ADAL" clId="{3AF8E451-6A10-4DC6-8F4C-767DBD326839}" dt="2024-11-12T02:34:56.722" v="4813" actId="403"/>
        <pc:sldMkLst>
          <pc:docMk/>
          <pc:sldMk cId="3879516453" sldId="1362"/>
        </pc:sldMkLst>
      </pc:sldChg>
      <pc:sldChg chg="modSp add del mod">
        <pc:chgData name="Alfred Asterjadhi" userId="39de57b9-85c0-4fd1-aaac-8ca2b6560ad0" providerId="ADAL" clId="{3AF8E451-6A10-4DC6-8F4C-767DBD326839}" dt="2024-11-12T23:04:31.321" v="6172" actId="47"/>
        <pc:sldMkLst>
          <pc:docMk/>
          <pc:sldMk cId="493944357" sldId="1363"/>
        </pc:sldMkLst>
      </pc:sldChg>
      <pc:sldChg chg="modSp add del mod">
        <pc:chgData name="Alfred Asterjadhi" userId="39de57b9-85c0-4fd1-aaac-8ca2b6560ad0" providerId="ADAL" clId="{3AF8E451-6A10-4DC6-8F4C-767DBD326839}" dt="2024-11-12T22:36:19.900" v="5994" actId="47"/>
        <pc:sldMkLst>
          <pc:docMk/>
          <pc:sldMk cId="3579936431" sldId="1364"/>
        </pc:sldMkLst>
      </pc:sldChg>
      <pc:sldChg chg="modSp add del mod">
        <pc:chgData name="Alfred Asterjadhi" userId="39de57b9-85c0-4fd1-aaac-8ca2b6560ad0" providerId="ADAL" clId="{3AF8E451-6A10-4DC6-8F4C-767DBD326839}" dt="2024-11-13T20:03:32.370" v="7564" actId="2696"/>
        <pc:sldMkLst>
          <pc:docMk/>
          <pc:sldMk cId="928404500" sldId="1365"/>
        </pc:sldMkLst>
      </pc:sldChg>
      <pc:sldChg chg="addSp modSp add mod">
        <pc:chgData name="Alfred Asterjadhi" userId="39de57b9-85c0-4fd1-aaac-8ca2b6560ad0" providerId="ADAL" clId="{3AF8E451-6A10-4DC6-8F4C-767DBD326839}" dt="2024-11-14T20:56:06.382" v="10582" actId="207"/>
        <pc:sldMkLst>
          <pc:docMk/>
          <pc:sldMk cId="4016917965" sldId="1365"/>
        </pc:sldMkLst>
      </pc:sldChg>
      <pc:sldChg chg="modSp add mod">
        <pc:chgData name="Alfred Asterjadhi" userId="39de57b9-85c0-4fd1-aaac-8ca2b6560ad0" providerId="ADAL" clId="{3AF8E451-6A10-4DC6-8F4C-767DBD326839}" dt="2024-11-12T21:46:58.825" v="5854" actId="207"/>
        <pc:sldMkLst>
          <pc:docMk/>
          <pc:sldMk cId="961366168" sldId="1366"/>
        </pc:sldMkLst>
      </pc:sldChg>
      <pc:sldChg chg="modSp add del mod">
        <pc:chgData name="Alfred Asterjadhi" userId="39de57b9-85c0-4fd1-aaac-8ca2b6560ad0" providerId="ADAL" clId="{3AF8E451-6A10-4DC6-8F4C-767DBD326839}" dt="2024-11-12T21:21:55.719" v="5807" actId="47"/>
        <pc:sldMkLst>
          <pc:docMk/>
          <pc:sldMk cId="3994856668" sldId="1367"/>
        </pc:sldMkLst>
      </pc:sldChg>
      <pc:sldChg chg="modSp add mod">
        <pc:chgData name="Alfred Asterjadhi" userId="39de57b9-85c0-4fd1-aaac-8ca2b6560ad0" providerId="ADAL" clId="{3AF8E451-6A10-4DC6-8F4C-767DBD326839}" dt="2024-11-12T21:51:34.020" v="5870" actId="207"/>
        <pc:sldMkLst>
          <pc:docMk/>
          <pc:sldMk cId="4263412283" sldId="1368"/>
        </pc:sldMkLst>
      </pc:sldChg>
      <pc:sldChg chg="modSp add mod">
        <pc:chgData name="Alfred Asterjadhi" userId="39de57b9-85c0-4fd1-aaac-8ca2b6560ad0" providerId="ADAL" clId="{3AF8E451-6A10-4DC6-8F4C-767DBD326839}" dt="2024-11-13T04:30:16.530" v="6996" actId="207"/>
        <pc:sldMkLst>
          <pc:docMk/>
          <pc:sldMk cId="598673741" sldId="1369"/>
        </pc:sldMkLst>
      </pc:sldChg>
      <pc:sldChg chg="modSp add del mod">
        <pc:chgData name="Alfred Asterjadhi" userId="39de57b9-85c0-4fd1-aaac-8ca2b6560ad0" providerId="ADAL" clId="{3AF8E451-6A10-4DC6-8F4C-767DBD326839}" dt="2024-11-12T23:06:25.187" v="6193" actId="47"/>
        <pc:sldMkLst>
          <pc:docMk/>
          <pc:sldMk cId="2575760745" sldId="1370"/>
        </pc:sldMkLst>
      </pc:sldChg>
      <pc:sldChg chg="modSp add mod">
        <pc:chgData name="Alfred Asterjadhi" userId="39de57b9-85c0-4fd1-aaac-8ca2b6560ad0" providerId="ADAL" clId="{3AF8E451-6A10-4DC6-8F4C-767DBD326839}" dt="2024-11-13T19:14:21.429" v="7428" actId="2711"/>
        <pc:sldMkLst>
          <pc:docMk/>
          <pc:sldMk cId="3837989667" sldId="1371"/>
        </pc:sldMkLst>
      </pc:sldChg>
      <pc:sldChg chg="modSp add mod">
        <pc:chgData name="Alfred Asterjadhi" userId="39de57b9-85c0-4fd1-aaac-8ca2b6560ad0" providerId="ADAL" clId="{3AF8E451-6A10-4DC6-8F4C-767DBD326839}" dt="2024-11-13T19:33:49.448" v="7503" actId="207"/>
        <pc:sldMkLst>
          <pc:docMk/>
          <pc:sldMk cId="2645286899" sldId="1372"/>
        </pc:sldMkLst>
      </pc:sldChg>
      <pc:sldChg chg="modSp add mod">
        <pc:chgData name="Alfred Asterjadhi" userId="39de57b9-85c0-4fd1-aaac-8ca2b6560ad0" providerId="ADAL" clId="{3AF8E451-6A10-4DC6-8F4C-767DBD326839}" dt="2024-11-13T19:43:32.471" v="7504" actId="207"/>
        <pc:sldMkLst>
          <pc:docMk/>
          <pc:sldMk cId="3283123675" sldId="1373"/>
        </pc:sldMkLst>
      </pc:sldChg>
      <pc:sldChg chg="modSp add del mod">
        <pc:chgData name="Alfred Asterjadhi" userId="39de57b9-85c0-4fd1-aaac-8ca2b6560ad0" providerId="ADAL" clId="{3AF8E451-6A10-4DC6-8F4C-767DBD326839}" dt="2024-11-12T23:06:58.838" v="6201" actId="2696"/>
        <pc:sldMkLst>
          <pc:docMk/>
          <pc:sldMk cId="4171782085" sldId="1373"/>
        </pc:sldMkLst>
      </pc:sldChg>
      <pc:sldChg chg="modSp add mod">
        <pc:chgData name="Alfred Asterjadhi" userId="39de57b9-85c0-4fd1-aaac-8ca2b6560ad0" providerId="ADAL" clId="{3AF8E451-6A10-4DC6-8F4C-767DBD326839}" dt="2024-11-14T00:26:54.329" v="8587" actId="207"/>
        <pc:sldMkLst>
          <pc:docMk/>
          <pc:sldMk cId="3858447148" sldId="1374"/>
        </pc:sldMkLst>
      </pc:sldChg>
      <pc:sldChg chg="modSp add mod">
        <pc:chgData name="Alfred Asterjadhi" userId="39de57b9-85c0-4fd1-aaac-8ca2b6560ad0" providerId="ADAL" clId="{3AF8E451-6A10-4DC6-8F4C-767DBD326839}" dt="2024-11-14T00:54:19.253" v="8748" actId="207"/>
        <pc:sldMkLst>
          <pc:docMk/>
          <pc:sldMk cId="2201586783" sldId="1375"/>
        </pc:sldMkLst>
      </pc:sldChg>
      <pc:sldChg chg="modSp add mod">
        <pc:chgData name="Alfred Asterjadhi" userId="39de57b9-85c0-4fd1-aaac-8ca2b6560ad0" providerId="ADAL" clId="{3AF8E451-6A10-4DC6-8F4C-767DBD326839}" dt="2024-11-14T23:38:26.237" v="10740" actId="207"/>
        <pc:sldMkLst>
          <pc:docMk/>
          <pc:sldMk cId="4113347919" sldId="1376"/>
        </pc:sldMkLst>
      </pc:sldChg>
      <pc:sldChg chg="modSp add mod">
        <pc:chgData name="Alfred Asterjadhi" userId="39de57b9-85c0-4fd1-aaac-8ca2b6560ad0" providerId="ADAL" clId="{3AF8E451-6A10-4DC6-8F4C-767DBD326839}" dt="2024-11-14T23:39:38.591" v="10770" actId="20577"/>
        <pc:sldMkLst>
          <pc:docMk/>
          <pc:sldMk cId="1178468829" sldId="1377"/>
        </pc:sldMkLst>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ldChg>
      <pc:sldChg chg="modSp add mod">
        <pc:chgData name="Alfred Asterjadhi" userId="39de57b9-85c0-4fd1-aaac-8ca2b6560ad0" providerId="ADAL" clId="{3AF8E451-6A10-4DC6-8F4C-767DBD326839}" dt="2024-11-14T00:42:01.436" v="8637" actId="207"/>
        <pc:sldMkLst>
          <pc:docMk/>
          <pc:sldMk cId="4231050976" sldId="1381"/>
        </pc:sldMkLst>
      </pc:sldChg>
      <pc:sldChg chg="modSp add mod">
        <pc:chgData name="Alfred Asterjadhi" userId="39de57b9-85c0-4fd1-aaac-8ca2b6560ad0" providerId="ADAL" clId="{3AF8E451-6A10-4DC6-8F4C-767DBD326839}" dt="2024-11-14T20:54:56.539" v="10563" actId="20577"/>
        <pc:sldMkLst>
          <pc:docMk/>
          <pc:sldMk cId="1947691262" sldId="1382"/>
        </pc:sldMkLst>
      </pc:sldChg>
      <pc:sldChg chg="addSp modSp add mod">
        <pc:chgData name="Alfred Asterjadhi" userId="39de57b9-85c0-4fd1-aaac-8ca2b6560ad0" providerId="ADAL" clId="{3AF8E451-6A10-4DC6-8F4C-767DBD326839}" dt="2024-11-14T07:38:43.031" v="9000" actId="207"/>
        <pc:sldMkLst>
          <pc:docMk/>
          <pc:sldMk cId="2239628208" sldId="1383"/>
        </pc:sldMkLst>
      </pc:sldChg>
      <pc:sldChg chg="modSp add del mod">
        <pc:chgData name="Alfred Asterjadhi" userId="39de57b9-85c0-4fd1-aaac-8ca2b6560ad0" providerId="ADAL" clId="{3AF8E451-6A10-4DC6-8F4C-767DBD326839}" dt="2024-11-14T01:12:59.332" v="8822" actId="47"/>
        <pc:sldMkLst>
          <pc:docMk/>
          <pc:sldMk cId="2022037031" sldId="1384"/>
        </pc:sldMkLst>
      </pc:sldChg>
      <pc:sldChg chg="addSp modSp add mod">
        <pc:chgData name="Alfred Asterjadhi" userId="39de57b9-85c0-4fd1-aaac-8ca2b6560ad0" providerId="ADAL" clId="{3AF8E451-6A10-4DC6-8F4C-767DBD326839}" dt="2024-11-14T20:56:19.290" v="10587" actId="207"/>
        <pc:sldMkLst>
          <pc:docMk/>
          <pc:sldMk cId="984508935" sldId="1385"/>
        </pc:sldMkLst>
      </pc:sldChg>
      <pc:sldChg chg="modSp add mod">
        <pc:chgData name="Alfred Asterjadhi" userId="39de57b9-85c0-4fd1-aaac-8ca2b6560ad0" providerId="ADAL" clId="{3AF8E451-6A10-4DC6-8F4C-767DBD326839}" dt="2024-11-14T23:31:45.535" v="10623" actId="13926"/>
        <pc:sldMkLst>
          <pc:docMk/>
          <pc:sldMk cId="97856396" sldId="1386"/>
        </pc:sldMkLst>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ldChg>
      <pc:sldChg chg="modSp add mod">
        <pc:chgData name="Alfred Asterjadhi" userId="39de57b9-85c0-4fd1-aaac-8ca2b6560ad0" providerId="ADAL" clId="{3AF8E451-6A10-4DC6-8F4C-767DBD326839}" dt="2024-11-14T23:32:10.719" v="10627" actId="207"/>
        <pc:sldMkLst>
          <pc:docMk/>
          <pc:sldMk cId="2398377453" sldId="1388"/>
        </pc:sldMkLst>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ldChg>
      <pc:sldChg chg="modSp add mod ord">
        <pc:chgData name="Alfred Asterjadhi" userId="39de57b9-85c0-4fd1-aaac-8ca2b6560ad0" providerId="ADAL" clId="{3AF8E451-6A10-4DC6-8F4C-767DBD326839}" dt="2024-11-14T23:35:03.916" v="10690"/>
        <pc:sldMkLst>
          <pc:docMk/>
          <pc:sldMk cId="3912146512" sldId="1390"/>
        </pc:sldMkLst>
      </pc:sldChg>
      <pc:sldChg chg="modSp add mod">
        <pc:chgData name="Alfred Asterjadhi" userId="39de57b9-85c0-4fd1-aaac-8ca2b6560ad0" providerId="ADAL" clId="{3AF8E451-6A10-4DC6-8F4C-767DBD326839}" dt="2024-11-14T23:39:41.956" v="10771" actId="20577"/>
        <pc:sldMkLst>
          <pc:docMk/>
          <pc:sldMk cId="3535448210" sldId="1391"/>
        </pc:sldMkLst>
      </pc:sldChg>
      <pc:sldChg chg="modSp add mod">
        <pc:chgData name="Alfred Asterjadhi" userId="39de57b9-85c0-4fd1-aaac-8ca2b6560ad0" providerId="ADAL" clId="{3AF8E451-6A10-4DC6-8F4C-767DBD326839}" dt="2024-11-14T23:40:04.347" v="10777" actId="207"/>
        <pc:sldMkLst>
          <pc:docMk/>
          <pc:sldMk cId="3662704170" sldId="1392"/>
        </pc:sldMkLst>
      </pc:sldChg>
      <pc:sldChg chg="modSp add mod">
        <pc:chgData name="Alfred Asterjadhi" userId="39de57b9-85c0-4fd1-aaac-8ca2b6560ad0" providerId="ADAL" clId="{3AF8E451-6A10-4DC6-8F4C-767DBD326839}" dt="2024-11-14T23:40:36.535" v="10802" actId="207"/>
        <pc:sldMkLst>
          <pc:docMk/>
          <pc:sldMk cId="1832179933" sldId="1393"/>
        </pc:sldMkLst>
      </pc:sldChg>
      <pc:sldChg chg="modSp add mod">
        <pc:chgData name="Alfred Asterjadhi" userId="39de57b9-85c0-4fd1-aaac-8ca2b6560ad0" providerId="ADAL" clId="{3AF8E451-6A10-4DC6-8F4C-767DBD326839}" dt="2024-11-14T20:46:36.552" v="10432" actId="207"/>
        <pc:sldMkLst>
          <pc:docMk/>
          <pc:sldMk cId="830770626" sldId="1394"/>
        </pc:sldMkLst>
      </pc:sldChg>
      <pc:sldChg chg="modSp add mod">
        <pc:chgData name="Alfred Asterjadhi" userId="39de57b9-85c0-4fd1-aaac-8ca2b6560ad0" providerId="ADAL" clId="{3AF8E451-6A10-4DC6-8F4C-767DBD326839}" dt="2024-11-14T23:40:53.639" v="10807" actId="207"/>
        <pc:sldMkLst>
          <pc:docMk/>
          <pc:sldMk cId="3293328329" sldId="1395"/>
        </pc:sldMkLst>
      </pc:sldChg>
      <pc:sldChg chg="modSp new mod">
        <pc:chgData name="Alfred Asterjadhi" userId="39de57b9-85c0-4fd1-aaac-8ca2b6560ad0" providerId="ADAL" clId="{3AF8E451-6A10-4DC6-8F4C-767DBD326839}" dt="2024-11-14T20:52:29.765" v="10520" actId="20577"/>
        <pc:sldMkLst>
          <pc:docMk/>
          <pc:sldMk cId="2885433641" sldId="1396"/>
        </pc:sldMkLst>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ldChg>
      <pc:sldChg chg="modSp mod">
        <pc:chgData name="Alfred Asterjadhi" userId="39de57b9-85c0-4fd1-aaac-8ca2b6560ad0" providerId="ADAL" clId="{AF35694F-9D83-49E1-B24D-CC9A039AB265}" dt="2024-06-07T16:51:48.487" v="186" actId="20577"/>
        <pc:sldMkLst>
          <pc:docMk/>
          <pc:sldMk cId="0" sldId="257"/>
        </pc:sldMkLst>
      </pc:sldChg>
      <pc:sldChg chg="modSp mod">
        <pc:chgData name="Alfred Asterjadhi" userId="39de57b9-85c0-4fd1-aaac-8ca2b6560ad0" providerId="ADAL" clId="{AF35694F-9D83-49E1-B24D-CC9A039AB265}" dt="2024-06-07T16:50:29.725" v="91" actId="313"/>
        <pc:sldMkLst>
          <pc:docMk/>
          <pc:sldMk cId="3254182675" sldId="258"/>
        </pc:sldMkLst>
      </pc:sldChg>
      <pc:sldChg chg="modSp mod">
        <pc:chgData name="Alfred Asterjadhi" userId="39de57b9-85c0-4fd1-aaac-8ca2b6560ad0" providerId="ADAL" clId="{AF35694F-9D83-49E1-B24D-CC9A039AB265}" dt="2024-06-07T16:50:30.709" v="93" actId="313"/>
        <pc:sldMkLst>
          <pc:docMk/>
          <pc:sldMk cId="3136880362" sldId="260"/>
        </pc:sldMkLst>
      </pc:sldChg>
      <pc:sldChg chg="modSp mod">
        <pc:chgData name="Alfred Asterjadhi" userId="39de57b9-85c0-4fd1-aaac-8ca2b6560ad0" providerId="ADAL" clId="{AF35694F-9D83-49E1-B24D-CC9A039AB265}" dt="2024-06-07T16:50:31.686" v="95" actId="313"/>
        <pc:sldMkLst>
          <pc:docMk/>
          <pc:sldMk cId="1676196551" sldId="261"/>
        </pc:sldMkLst>
      </pc:sldChg>
      <pc:sldChg chg="modSp mod">
        <pc:chgData name="Alfred Asterjadhi" userId="39de57b9-85c0-4fd1-aaac-8ca2b6560ad0" providerId="ADAL" clId="{AF35694F-9D83-49E1-B24D-CC9A039AB265}" dt="2024-06-07T16:50:32.348" v="96" actId="313"/>
        <pc:sldMkLst>
          <pc:docMk/>
          <pc:sldMk cId="2927177891" sldId="263"/>
        </pc:sldMkLst>
      </pc:sldChg>
      <pc:sldChg chg="modSp mod">
        <pc:chgData name="Alfred Asterjadhi" userId="39de57b9-85c0-4fd1-aaac-8ca2b6560ad0" providerId="ADAL" clId="{AF35694F-9D83-49E1-B24D-CC9A039AB265}" dt="2024-06-07T16:50:32.827" v="97" actId="313"/>
        <pc:sldMkLst>
          <pc:docMk/>
          <pc:sldMk cId="4277600907" sldId="264"/>
        </pc:sldMkLst>
      </pc:sldChg>
      <pc:sldChg chg="modSp mod">
        <pc:chgData name="Alfred Asterjadhi" userId="39de57b9-85c0-4fd1-aaac-8ca2b6560ad0" providerId="ADAL" clId="{AF35694F-9D83-49E1-B24D-CC9A039AB265}" dt="2024-06-07T16:50:33.277" v="98" actId="313"/>
        <pc:sldMkLst>
          <pc:docMk/>
          <pc:sldMk cId="2436815634" sldId="265"/>
        </pc:sldMkLst>
      </pc:sldChg>
      <pc:sldChg chg="modSp mod">
        <pc:chgData name="Alfred Asterjadhi" userId="39de57b9-85c0-4fd1-aaac-8ca2b6560ad0" providerId="ADAL" clId="{AF35694F-9D83-49E1-B24D-CC9A039AB265}" dt="2024-06-07T16:50:33.691" v="99" actId="313"/>
        <pc:sldMkLst>
          <pc:docMk/>
          <pc:sldMk cId="2400177835" sldId="266"/>
        </pc:sldMkLst>
      </pc:sldChg>
      <pc:sldChg chg="modSp mod">
        <pc:chgData name="Alfred Asterjadhi" userId="39de57b9-85c0-4fd1-aaac-8ca2b6560ad0" providerId="ADAL" clId="{AF35694F-9D83-49E1-B24D-CC9A039AB265}" dt="2024-06-07T16:54:38.170" v="247" actId="20577"/>
        <pc:sldMkLst>
          <pc:docMk/>
          <pc:sldMk cId="132832093" sldId="267"/>
        </pc:sldMkLst>
      </pc:sldChg>
      <pc:sldChg chg="modSp mod">
        <pc:chgData name="Alfred Asterjadhi" userId="39de57b9-85c0-4fd1-aaac-8ca2b6560ad0" providerId="ADAL" clId="{AF35694F-9D83-49E1-B24D-CC9A039AB265}" dt="2024-06-11T18:24:48.912" v="780"/>
        <pc:sldMkLst>
          <pc:docMk/>
          <pc:sldMk cId="3976818858" sldId="269"/>
        </pc:sldMkLst>
      </pc:sldChg>
      <pc:sldChg chg="modSp mod">
        <pc:chgData name="Alfred Asterjadhi" userId="39de57b9-85c0-4fd1-aaac-8ca2b6560ad0" providerId="ADAL" clId="{AF35694F-9D83-49E1-B24D-CC9A039AB265}" dt="2024-06-07T16:50:34.147" v="100" actId="313"/>
        <pc:sldMkLst>
          <pc:docMk/>
          <pc:sldMk cId="3387863760" sldId="270"/>
        </pc:sldMkLst>
      </pc:sldChg>
      <pc:sldChg chg="modSp mod">
        <pc:chgData name="Alfred Asterjadhi" userId="39de57b9-85c0-4fd1-aaac-8ca2b6560ad0" providerId="ADAL" clId="{AF35694F-9D83-49E1-B24D-CC9A039AB265}" dt="2024-06-07T16:58:32.448" v="358" actId="14100"/>
        <pc:sldMkLst>
          <pc:docMk/>
          <pc:sldMk cId="2243228416" sldId="299"/>
        </pc:sldMkLst>
      </pc:sldChg>
      <pc:sldChg chg="modSp mod">
        <pc:chgData name="Alfred Asterjadhi" userId="39de57b9-85c0-4fd1-aaac-8ca2b6560ad0" providerId="ADAL" clId="{AF35694F-9D83-49E1-B24D-CC9A039AB265}" dt="2024-06-07T16:50:58.431" v="154" actId="313"/>
        <pc:sldMkLst>
          <pc:docMk/>
          <pc:sldMk cId="1677969607" sldId="323"/>
        </pc:sldMkLst>
      </pc:sldChg>
      <pc:sldChg chg="modSp mod">
        <pc:chgData name="Alfred Asterjadhi" userId="39de57b9-85c0-4fd1-aaac-8ca2b6560ad0" providerId="ADAL" clId="{AF35694F-9D83-49E1-B24D-CC9A039AB265}" dt="2024-06-07T16:53:41.388" v="203" actId="20577"/>
        <pc:sldMkLst>
          <pc:docMk/>
          <pc:sldMk cId="1908471061" sldId="328"/>
        </pc:sldMkLst>
      </pc:sldChg>
      <pc:sldChg chg="modSp mod">
        <pc:chgData name="Alfred Asterjadhi" userId="39de57b9-85c0-4fd1-aaac-8ca2b6560ad0" providerId="ADAL" clId="{AF35694F-9D83-49E1-B24D-CC9A039AB265}" dt="2024-06-07T16:50:34.575" v="101" actId="313"/>
        <pc:sldMkLst>
          <pc:docMk/>
          <pc:sldMk cId="15571502" sldId="330"/>
        </pc:sldMkLst>
      </pc:sldChg>
      <pc:sldChg chg="modSp mod">
        <pc:chgData name="Alfred Asterjadhi" userId="39de57b9-85c0-4fd1-aaac-8ca2b6560ad0" providerId="ADAL" clId="{AF35694F-9D83-49E1-B24D-CC9A039AB265}" dt="2024-06-07T16:50:35.003" v="102" actId="313"/>
        <pc:sldMkLst>
          <pc:docMk/>
          <pc:sldMk cId="3200711991" sldId="331"/>
        </pc:sldMkLst>
      </pc:sldChg>
      <pc:sldChg chg="modSp mod">
        <pc:chgData name="Alfred Asterjadhi" userId="39de57b9-85c0-4fd1-aaac-8ca2b6560ad0" providerId="ADAL" clId="{AF35694F-9D83-49E1-B24D-CC9A039AB265}" dt="2024-06-07T16:50:35.442" v="103" actId="313"/>
        <pc:sldMkLst>
          <pc:docMk/>
          <pc:sldMk cId="2409609221" sldId="332"/>
        </pc:sldMkLst>
      </pc:sldChg>
      <pc:sldChg chg="modSp mod">
        <pc:chgData name="Alfred Asterjadhi" userId="39de57b9-85c0-4fd1-aaac-8ca2b6560ad0" providerId="ADAL" clId="{AF35694F-9D83-49E1-B24D-CC9A039AB265}" dt="2024-06-11T18:24:31.749" v="777"/>
        <pc:sldMkLst>
          <pc:docMk/>
          <pc:sldMk cId="3843208451" sldId="333"/>
        </pc:sldMkLst>
      </pc:sldChg>
      <pc:sldChg chg="modSp mod">
        <pc:chgData name="Alfred Asterjadhi" userId="39de57b9-85c0-4fd1-aaac-8ca2b6560ad0" providerId="ADAL" clId="{AF35694F-9D83-49E1-B24D-CC9A039AB265}" dt="2024-06-07T16:50:30.233" v="92" actId="313"/>
        <pc:sldMkLst>
          <pc:docMk/>
          <pc:sldMk cId="3977221359" sldId="340"/>
        </pc:sldMkLst>
      </pc:sldChg>
      <pc:sldChg chg="modSp mod">
        <pc:chgData name="Alfred Asterjadhi" userId="39de57b9-85c0-4fd1-aaac-8ca2b6560ad0" providerId="ADAL" clId="{AF35694F-9D83-49E1-B24D-CC9A039AB265}" dt="2024-06-07T17:20:06.405" v="733" actId="20577"/>
        <pc:sldMkLst>
          <pc:docMk/>
          <pc:sldMk cId="3930036297" sldId="356"/>
        </pc:sldMkLst>
      </pc:sldChg>
      <pc:sldChg chg="addSp delSp modSp mod chgLayout">
        <pc:chgData name="Alfred Asterjadhi" userId="39de57b9-85c0-4fd1-aaac-8ca2b6560ad0" providerId="ADAL" clId="{AF35694F-9D83-49E1-B24D-CC9A039AB265}" dt="2024-06-07T17:22:06.434" v="771" actId="6264"/>
        <pc:sldMkLst>
          <pc:docMk/>
          <pc:sldMk cId="3576977642" sldId="362"/>
        </pc:sldMkLst>
      </pc:sldChg>
      <pc:sldChg chg="modSp del mod">
        <pc:chgData name="Alfred Asterjadhi" userId="39de57b9-85c0-4fd1-aaac-8ca2b6560ad0" providerId="ADAL" clId="{AF35694F-9D83-49E1-B24D-CC9A039AB265}" dt="2024-06-07T17:00:45.479" v="379" actId="47"/>
        <pc:sldMkLst>
          <pc:docMk/>
          <pc:sldMk cId="2696761607" sldId="393"/>
        </pc:sldMkLst>
      </pc:sldChg>
      <pc:sldChg chg="modSp mod">
        <pc:chgData name="Alfred Asterjadhi" userId="39de57b9-85c0-4fd1-aaac-8ca2b6560ad0" providerId="ADAL" clId="{AF35694F-9D83-49E1-B24D-CC9A039AB265}" dt="2024-06-07T17:21:24.132" v="753" actId="5793"/>
        <pc:sldMkLst>
          <pc:docMk/>
          <pc:sldMk cId="3140364693" sldId="997"/>
        </pc:sldMkLst>
      </pc:sldChg>
      <pc:sldChg chg="modSp mod">
        <pc:chgData name="Alfred Asterjadhi" userId="39de57b9-85c0-4fd1-aaac-8ca2b6560ad0" providerId="ADAL" clId="{AF35694F-9D83-49E1-B24D-CC9A039AB265}" dt="2024-06-07T17:04:25.694" v="505" actId="20577"/>
        <pc:sldMkLst>
          <pc:docMk/>
          <pc:sldMk cId="3233208257" sldId="1006"/>
        </pc:sldMkLst>
      </pc:sldChg>
      <pc:sldChg chg="modSp mod">
        <pc:chgData name="Alfred Asterjadhi" userId="39de57b9-85c0-4fd1-aaac-8ca2b6560ad0" providerId="ADAL" clId="{AF35694F-9D83-49E1-B24D-CC9A039AB265}" dt="2024-06-07T17:04:53.993" v="538" actId="20577"/>
        <pc:sldMkLst>
          <pc:docMk/>
          <pc:sldMk cId="4200130042" sldId="1023"/>
        </pc:sldMkLst>
      </pc:sldChg>
      <pc:sldChg chg="modSp mod">
        <pc:chgData name="Alfred Asterjadhi" userId="39de57b9-85c0-4fd1-aaac-8ca2b6560ad0" providerId="ADAL" clId="{AF35694F-9D83-49E1-B24D-CC9A039AB265}" dt="2024-06-07T17:05:33.553" v="568" actId="20577"/>
        <pc:sldMkLst>
          <pc:docMk/>
          <pc:sldMk cId="991138630" sldId="1024"/>
        </pc:sldMkLst>
      </pc:sldChg>
      <pc:sldChg chg="modSp mod ord">
        <pc:chgData name="Alfred Asterjadhi" userId="39de57b9-85c0-4fd1-aaac-8ca2b6560ad0" providerId="ADAL" clId="{AF35694F-9D83-49E1-B24D-CC9A039AB265}" dt="2024-06-07T17:07:05.485" v="591"/>
        <pc:sldMkLst>
          <pc:docMk/>
          <pc:sldMk cId="3287547131" sldId="1028"/>
        </pc:sldMkLst>
      </pc:sldChg>
      <pc:sldChg chg="addSp delSp modSp mod chgLayout">
        <pc:chgData name="Alfred Asterjadhi" userId="39de57b9-85c0-4fd1-aaac-8ca2b6560ad0" providerId="ADAL" clId="{AF35694F-9D83-49E1-B24D-CC9A039AB265}" dt="2024-06-07T17:22:08.381" v="772" actId="6264"/>
        <pc:sldMkLst>
          <pc:docMk/>
          <pc:sldMk cId="1865298196" sldId="1034"/>
        </pc:sldMkLst>
      </pc:sldChg>
      <pc:sldChg chg="modSp mod">
        <pc:chgData name="Alfred Asterjadhi" userId="39de57b9-85c0-4fd1-aaac-8ca2b6560ad0" providerId="ADAL" clId="{AF35694F-9D83-49E1-B24D-CC9A039AB265}" dt="2024-06-07T17:20:19.142" v="739" actId="207"/>
        <pc:sldMkLst>
          <pc:docMk/>
          <pc:sldMk cId="3814028870" sldId="1039"/>
        </pc:sldMkLst>
      </pc:sldChg>
      <pc:sldChg chg="modSp mod">
        <pc:chgData name="Alfred Asterjadhi" userId="39de57b9-85c0-4fd1-aaac-8ca2b6560ad0" providerId="ADAL" clId="{AF35694F-9D83-49E1-B24D-CC9A039AB265}" dt="2024-06-07T17:21:16.766" v="749" actId="404"/>
        <pc:sldMkLst>
          <pc:docMk/>
          <pc:sldMk cId="1268796722" sldId="1069"/>
        </pc:sldMkLst>
      </pc:sldChg>
      <pc:sldChg chg="modSp mod">
        <pc:chgData name="Alfred Asterjadhi" userId="39de57b9-85c0-4fd1-aaac-8ca2b6560ad0" providerId="ADAL" clId="{AF35694F-9D83-49E1-B24D-CC9A039AB265}" dt="2024-06-07T17:15:18.014" v="620" actId="5793"/>
        <pc:sldMkLst>
          <pc:docMk/>
          <pc:sldMk cId="86469410" sldId="1081"/>
        </pc:sldMkLst>
      </pc:sldChg>
      <pc:sldChg chg="modSp mod">
        <pc:chgData name="Alfred Asterjadhi" userId="39de57b9-85c0-4fd1-aaac-8ca2b6560ad0" providerId="ADAL" clId="{AF35694F-9D83-49E1-B24D-CC9A039AB265}" dt="2024-06-07T17:15:40.847" v="621"/>
        <pc:sldMkLst>
          <pc:docMk/>
          <pc:sldMk cId="241393342" sldId="1082"/>
        </pc:sldMkLst>
      </pc:sldChg>
      <pc:sldChg chg="modSp del mod">
        <pc:chgData name="Alfred Asterjadhi" userId="39de57b9-85c0-4fd1-aaac-8ca2b6560ad0" providerId="ADAL" clId="{AF35694F-9D83-49E1-B24D-CC9A039AB265}" dt="2024-06-07T17:16:25.046" v="623" actId="47"/>
        <pc:sldMkLst>
          <pc:docMk/>
          <pc:sldMk cId="1719092640" sldId="1119"/>
        </pc:sldMkLst>
      </pc:sldChg>
      <pc:sldChg chg="modSp del mod">
        <pc:chgData name="Alfred Asterjadhi" userId="39de57b9-85c0-4fd1-aaac-8ca2b6560ad0" providerId="ADAL" clId="{AF35694F-9D83-49E1-B24D-CC9A039AB265}" dt="2024-06-07T17:16:26.254" v="624" actId="47"/>
        <pc:sldMkLst>
          <pc:docMk/>
          <pc:sldMk cId="1759085455" sldId="1120"/>
        </pc:sldMkLst>
      </pc:sldChg>
      <pc:sldChg chg="modSp del mod">
        <pc:chgData name="Alfred Asterjadhi" userId="39de57b9-85c0-4fd1-aaac-8ca2b6560ad0" providerId="ADAL" clId="{AF35694F-9D83-49E1-B24D-CC9A039AB265}" dt="2024-06-07T17:16:32.076" v="626" actId="47"/>
        <pc:sldMkLst>
          <pc:docMk/>
          <pc:sldMk cId="4049871576" sldId="1121"/>
        </pc:sldMkLst>
      </pc:sldChg>
      <pc:sldChg chg="modSp del mod">
        <pc:chgData name="Alfred Asterjadhi" userId="39de57b9-85c0-4fd1-aaac-8ca2b6560ad0" providerId="ADAL" clId="{AF35694F-9D83-49E1-B24D-CC9A039AB265}" dt="2024-06-07T17:16:32.906" v="627" actId="47"/>
        <pc:sldMkLst>
          <pc:docMk/>
          <pc:sldMk cId="1948925109" sldId="1122"/>
        </pc:sldMkLst>
      </pc:sldChg>
      <pc:sldChg chg="modSp del mod">
        <pc:chgData name="Alfred Asterjadhi" userId="39de57b9-85c0-4fd1-aaac-8ca2b6560ad0" providerId="ADAL" clId="{AF35694F-9D83-49E1-B24D-CC9A039AB265}" dt="2024-06-07T17:16:34.292" v="629" actId="47"/>
        <pc:sldMkLst>
          <pc:docMk/>
          <pc:sldMk cId="3999548584" sldId="1123"/>
        </pc:sldMkLst>
      </pc:sldChg>
      <pc:sldChg chg="modSp del mod">
        <pc:chgData name="Alfred Asterjadhi" userId="39de57b9-85c0-4fd1-aaac-8ca2b6560ad0" providerId="ADAL" clId="{AF35694F-9D83-49E1-B24D-CC9A039AB265}" dt="2024-06-07T17:16:35.060" v="630" actId="47"/>
        <pc:sldMkLst>
          <pc:docMk/>
          <pc:sldMk cId="3263485424" sldId="1124"/>
        </pc:sldMkLst>
      </pc:sldChg>
      <pc:sldChg chg="modSp del mod">
        <pc:chgData name="Alfred Asterjadhi" userId="39de57b9-85c0-4fd1-aaac-8ca2b6560ad0" providerId="ADAL" clId="{AF35694F-9D83-49E1-B24D-CC9A039AB265}" dt="2024-06-07T17:16:38.568" v="632" actId="47"/>
        <pc:sldMkLst>
          <pc:docMk/>
          <pc:sldMk cId="1467436368" sldId="1125"/>
        </pc:sldMkLst>
      </pc:sldChg>
      <pc:sldChg chg="modSp del mod">
        <pc:chgData name="Alfred Asterjadhi" userId="39de57b9-85c0-4fd1-aaac-8ca2b6560ad0" providerId="ADAL" clId="{AF35694F-9D83-49E1-B24D-CC9A039AB265}" dt="2024-06-07T17:16:45.271" v="636" actId="47"/>
        <pc:sldMkLst>
          <pc:docMk/>
          <pc:sldMk cId="3629084029" sldId="1126"/>
        </pc:sldMkLst>
      </pc:sldChg>
      <pc:sldChg chg="modSp del mod">
        <pc:chgData name="Alfred Asterjadhi" userId="39de57b9-85c0-4fd1-aaac-8ca2b6560ad0" providerId="ADAL" clId="{AF35694F-9D83-49E1-B24D-CC9A039AB265}" dt="2024-06-07T17:06:26.793" v="587" actId="47"/>
        <pc:sldMkLst>
          <pc:docMk/>
          <pc:sldMk cId="1816478880" sldId="1127"/>
        </pc:sldMkLst>
      </pc:sldChg>
      <pc:sldChg chg="modSp del mod">
        <pc:chgData name="Alfred Asterjadhi" userId="39de57b9-85c0-4fd1-aaac-8ca2b6560ad0" providerId="ADAL" clId="{AF35694F-9D83-49E1-B24D-CC9A039AB265}" dt="2024-06-07T17:07:13.791" v="592" actId="47"/>
        <pc:sldMkLst>
          <pc:docMk/>
          <pc:sldMk cId="365622457" sldId="1128"/>
        </pc:sldMkLst>
      </pc:sldChg>
      <pc:sldChg chg="modSp mod">
        <pc:chgData name="Alfred Asterjadhi" userId="39de57b9-85c0-4fd1-aaac-8ca2b6560ad0" providerId="ADAL" clId="{AF35694F-9D83-49E1-B24D-CC9A039AB265}" dt="2024-06-07T17:01:42.600" v="400" actId="313"/>
        <pc:sldMkLst>
          <pc:docMk/>
          <pc:sldMk cId="2944575670" sldId="1129"/>
        </pc:sldMkLst>
      </pc:sldChg>
      <pc:sldChg chg="modSp del mod">
        <pc:chgData name="Alfred Asterjadhi" userId="39de57b9-85c0-4fd1-aaac-8ca2b6560ad0" providerId="ADAL" clId="{AF35694F-9D83-49E1-B24D-CC9A039AB265}" dt="2024-06-07T17:00:48.945" v="380" actId="47"/>
        <pc:sldMkLst>
          <pc:docMk/>
          <pc:sldMk cId="1578072368" sldId="1130"/>
        </pc:sldMkLst>
      </pc:sldChg>
      <pc:sldChg chg="modSp del mod">
        <pc:chgData name="Alfred Asterjadhi" userId="39de57b9-85c0-4fd1-aaac-8ca2b6560ad0" providerId="ADAL" clId="{AF35694F-9D83-49E1-B24D-CC9A039AB265}" dt="2024-06-07T17:00:50.484" v="381" actId="47"/>
        <pc:sldMkLst>
          <pc:docMk/>
          <pc:sldMk cId="960668234" sldId="1131"/>
        </pc:sldMkLst>
      </pc:sldChg>
      <pc:sldChg chg="modSp del mod">
        <pc:chgData name="Alfred Asterjadhi" userId="39de57b9-85c0-4fd1-aaac-8ca2b6560ad0" providerId="ADAL" clId="{AF35694F-9D83-49E1-B24D-CC9A039AB265}" dt="2024-06-07T17:00:51.359" v="382" actId="47"/>
        <pc:sldMkLst>
          <pc:docMk/>
          <pc:sldMk cId="4075124134" sldId="1132"/>
        </pc:sldMkLst>
      </pc:sldChg>
      <pc:sldChg chg="modSp del mod">
        <pc:chgData name="Alfred Asterjadhi" userId="39de57b9-85c0-4fd1-aaac-8ca2b6560ad0" providerId="ADAL" clId="{AF35694F-9D83-49E1-B24D-CC9A039AB265}" dt="2024-06-07T17:00:52.261" v="383" actId="47"/>
        <pc:sldMkLst>
          <pc:docMk/>
          <pc:sldMk cId="2353038827" sldId="1133"/>
        </pc:sldMkLst>
      </pc:sldChg>
      <pc:sldChg chg="modSp del mod">
        <pc:chgData name="Alfred Asterjadhi" userId="39de57b9-85c0-4fd1-aaac-8ca2b6560ad0" providerId="ADAL" clId="{AF35694F-9D83-49E1-B24D-CC9A039AB265}" dt="2024-06-07T17:00:53.056" v="384" actId="47"/>
        <pc:sldMkLst>
          <pc:docMk/>
          <pc:sldMk cId="3842502493" sldId="1134"/>
        </pc:sldMkLst>
      </pc:sldChg>
      <pc:sldChg chg="modSp del mod">
        <pc:chgData name="Alfred Asterjadhi" userId="39de57b9-85c0-4fd1-aaac-8ca2b6560ad0" providerId="ADAL" clId="{AF35694F-9D83-49E1-B24D-CC9A039AB265}" dt="2024-06-07T17:00:53.685" v="385" actId="47"/>
        <pc:sldMkLst>
          <pc:docMk/>
          <pc:sldMk cId="1720176983" sldId="1135"/>
        </pc:sldMkLst>
      </pc:sldChg>
      <pc:sldChg chg="modSp del mod">
        <pc:chgData name="Alfred Asterjadhi" userId="39de57b9-85c0-4fd1-aaac-8ca2b6560ad0" providerId="ADAL" clId="{AF35694F-9D83-49E1-B24D-CC9A039AB265}" dt="2024-06-07T17:00:54.737" v="387" actId="47"/>
        <pc:sldMkLst>
          <pc:docMk/>
          <pc:sldMk cId="308015523" sldId="1136"/>
        </pc:sldMkLst>
      </pc:sldChg>
      <pc:sldChg chg="modSp mod">
        <pc:chgData name="Alfred Asterjadhi" userId="39de57b9-85c0-4fd1-aaac-8ca2b6560ad0" providerId="ADAL" clId="{AF35694F-9D83-49E1-B24D-CC9A039AB265}" dt="2024-06-07T17:01:37.338" v="398" actId="313"/>
        <pc:sldMkLst>
          <pc:docMk/>
          <pc:sldMk cId="2943567508" sldId="1137"/>
        </pc:sldMkLst>
      </pc:sldChg>
      <pc:sldChg chg="modSp del mod">
        <pc:chgData name="Alfred Asterjadhi" userId="39de57b9-85c0-4fd1-aaac-8ca2b6560ad0" providerId="ADAL" clId="{AF35694F-9D83-49E1-B24D-CC9A039AB265}" dt="2024-06-07T17:00:56.627" v="389" actId="47"/>
        <pc:sldMkLst>
          <pc:docMk/>
          <pc:sldMk cId="1522034715" sldId="1139"/>
        </pc:sldMkLst>
      </pc:sldChg>
      <pc:sldChg chg="modSp del mod">
        <pc:chgData name="Alfred Asterjadhi" userId="39de57b9-85c0-4fd1-aaac-8ca2b6560ad0" providerId="ADAL" clId="{AF35694F-9D83-49E1-B24D-CC9A039AB265}" dt="2024-06-07T17:00:55.282" v="388" actId="47"/>
        <pc:sldMkLst>
          <pc:docMk/>
          <pc:sldMk cId="1415631896" sldId="1141"/>
        </pc:sldMkLst>
      </pc:sldChg>
      <pc:sldChg chg="modSp del mod">
        <pc:chgData name="Alfred Asterjadhi" userId="39de57b9-85c0-4fd1-aaac-8ca2b6560ad0" providerId="ADAL" clId="{AF35694F-9D83-49E1-B24D-CC9A039AB265}" dt="2024-06-07T17:05:42.005" v="569" actId="47"/>
        <pc:sldMkLst>
          <pc:docMk/>
          <pc:sldMk cId="2083570056" sldId="1142"/>
        </pc:sldMkLst>
      </pc:sldChg>
      <pc:sldChg chg="modSp mod ord">
        <pc:chgData name="Alfred Asterjadhi" userId="39de57b9-85c0-4fd1-aaac-8ca2b6560ad0" providerId="ADAL" clId="{AF35694F-9D83-49E1-B24D-CC9A039AB265}" dt="2024-06-07T17:06:51.463" v="589"/>
        <pc:sldMkLst>
          <pc:docMk/>
          <pc:sldMk cId="1918686211" sldId="1143"/>
        </pc:sldMkLst>
      </pc:sldChg>
      <pc:sldChg chg="modSp del mod">
        <pc:chgData name="Alfred Asterjadhi" userId="39de57b9-85c0-4fd1-aaac-8ca2b6560ad0" providerId="ADAL" clId="{AF35694F-9D83-49E1-B24D-CC9A039AB265}" dt="2024-06-07T17:14:54.073" v="608" actId="47"/>
        <pc:sldMkLst>
          <pc:docMk/>
          <pc:sldMk cId="834601217" sldId="1144"/>
        </pc:sldMkLst>
      </pc:sldChg>
      <pc:sldChg chg="modSp del mod">
        <pc:chgData name="Alfred Asterjadhi" userId="39de57b9-85c0-4fd1-aaac-8ca2b6560ad0" providerId="ADAL" clId="{AF35694F-9D83-49E1-B24D-CC9A039AB265}" dt="2024-06-07T17:16:19.109" v="622" actId="47"/>
        <pc:sldMkLst>
          <pc:docMk/>
          <pc:sldMk cId="3041631950" sldId="1145"/>
        </pc:sldMkLst>
      </pc:sldChg>
      <pc:sldChg chg="modSp del mod">
        <pc:chgData name="Alfred Asterjadhi" userId="39de57b9-85c0-4fd1-aaac-8ca2b6560ad0" providerId="ADAL" clId="{AF35694F-9D83-49E1-B24D-CC9A039AB265}" dt="2024-06-07T17:16:27.155" v="625" actId="47"/>
        <pc:sldMkLst>
          <pc:docMk/>
          <pc:sldMk cId="1088587811" sldId="1146"/>
        </pc:sldMkLst>
      </pc:sldChg>
      <pc:sldChg chg="modSp del mod">
        <pc:chgData name="Alfred Asterjadhi" userId="39de57b9-85c0-4fd1-aaac-8ca2b6560ad0" providerId="ADAL" clId="{AF35694F-9D83-49E1-B24D-CC9A039AB265}" dt="2024-06-07T17:16:33.605" v="628" actId="47"/>
        <pc:sldMkLst>
          <pc:docMk/>
          <pc:sldMk cId="2344955839" sldId="1147"/>
        </pc:sldMkLst>
      </pc:sldChg>
      <pc:sldChg chg="modSp del mod">
        <pc:chgData name="Alfred Asterjadhi" userId="39de57b9-85c0-4fd1-aaac-8ca2b6560ad0" providerId="ADAL" clId="{AF35694F-9D83-49E1-B24D-CC9A039AB265}" dt="2024-06-07T17:16:35.820" v="631" actId="47"/>
        <pc:sldMkLst>
          <pc:docMk/>
          <pc:sldMk cId="2222951829" sldId="1148"/>
        </pc:sldMkLst>
      </pc:sldChg>
      <pc:sldChg chg="modSp del mod">
        <pc:chgData name="Alfred Asterjadhi" userId="39de57b9-85c0-4fd1-aaac-8ca2b6560ad0" providerId="ADAL" clId="{AF35694F-9D83-49E1-B24D-CC9A039AB265}" dt="2024-06-07T17:16:46.006" v="637" actId="47"/>
        <pc:sldMkLst>
          <pc:docMk/>
          <pc:sldMk cId="2108054948" sldId="1149"/>
        </pc:sldMkLst>
      </pc:sldChg>
      <pc:sldChg chg="modSp del mod">
        <pc:chgData name="Alfred Asterjadhi" userId="39de57b9-85c0-4fd1-aaac-8ca2b6560ad0" providerId="ADAL" clId="{AF35694F-9D83-49E1-B24D-CC9A039AB265}" dt="2024-06-07T17:00:54.205" v="386" actId="47"/>
        <pc:sldMkLst>
          <pc:docMk/>
          <pc:sldMk cId="2378069564" sldId="1152"/>
        </pc:sldMkLst>
      </pc:sldChg>
      <pc:sldChg chg="modSp del mod">
        <pc:chgData name="Alfred Asterjadhi" userId="39de57b9-85c0-4fd1-aaac-8ca2b6560ad0" providerId="ADAL" clId="{AF35694F-9D83-49E1-B24D-CC9A039AB265}" dt="2024-06-07T17:16:44.447" v="635" actId="47"/>
        <pc:sldMkLst>
          <pc:docMk/>
          <pc:sldMk cId="1375566931" sldId="1153"/>
        </pc:sldMkLst>
      </pc:sldChg>
      <pc:sldChg chg="modSp del mod">
        <pc:chgData name="Alfred Asterjadhi" userId="39de57b9-85c0-4fd1-aaac-8ca2b6560ad0" providerId="ADAL" clId="{AF35694F-9D83-49E1-B24D-CC9A039AB265}" dt="2024-06-07T17:16:39.333" v="633" actId="47"/>
        <pc:sldMkLst>
          <pc:docMk/>
          <pc:sldMk cId="1402366633" sldId="1154"/>
        </pc:sldMkLst>
      </pc:sldChg>
      <pc:sldChg chg="modSp del mod">
        <pc:chgData name="Alfred Asterjadhi" userId="39de57b9-85c0-4fd1-aaac-8ca2b6560ad0" providerId="ADAL" clId="{AF35694F-9D83-49E1-B24D-CC9A039AB265}" dt="2024-06-07T17:16:40.175" v="634" actId="47"/>
        <pc:sldMkLst>
          <pc:docMk/>
          <pc:sldMk cId="2884683376" sldId="1155"/>
        </pc:sldMkLst>
      </pc:sldChg>
      <pc:sldChg chg="addSp delSp modSp mod chgLayout">
        <pc:chgData name="Alfred Asterjadhi" userId="39de57b9-85c0-4fd1-aaac-8ca2b6560ad0" providerId="ADAL" clId="{AF35694F-9D83-49E1-B24D-CC9A039AB265}" dt="2024-06-07T17:20:45.744" v="745" actId="404"/>
        <pc:sldMkLst>
          <pc:docMk/>
          <pc:sldMk cId="3553142668" sldId="1156"/>
        </pc:sldMkLst>
      </pc:sldChg>
      <pc:sldChg chg="modSp add mod">
        <pc:chgData name="Alfred Asterjadhi" userId="39de57b9-85c0-4fd1-aaac-8ca2b6560ad0" providerId="ADAL" clId="{AF35694F-9D83-49E1-B24D-CC9A039AB265}" dt="2024-06-07T17:23:02.358" v="774" actId="20577"/>
        <pc:sldMkLst>
          <pc:docMk/>
          <pc:sldMk cId="1840254059" sldId="1157"/>
        </pc:sldMkLst>
      </pc:sldChg>
      <pc:sldChg chg="modSp add mod">
        <pc:chgData name="Alfred Asterjadhi" userId="39de57b9-85c0-4fd1-aaac-8ca2b6560ad0" providerId="ADAL" clId="{AF35694F-9D83-49E1-B24D-CC9A039AB265}" dt="2024-06-07T17:23:05.763" v="776" actId="20577"/>
        <pc:sldMkLst>
          <pc:docMk/>
          <pc:sldMk cId="1688116962" sldId="1158"/>
        </pc:sldMkLst>
      </pc:sldChg>
      <pc:sldChg chg="modSp add mod">
        <pc:chgData name="Alfred Asterjadhi" userId="39de57b9-85c0-4fd1-aaac-8ca2b6560ad0" providerId="ADAL" clId="{AF35694F-9D83-49E1-B24D-CC9A039AB265}" dt="2024-06-07T17:17:20.168" v="656" actId="20577"/>
        <pc:sldMkLst>
          <pc:docMk/>
          <pc:sldMk cId="4277591609" sldId="1159"/>
        </pc:sldMkLst>
      </pc:sldChg>
      <pc:sldChg chg="modSp add mod">
        <pc:chgData name="Alfred Asterjadhi" userId="39de57b9-85c0-4fd1-aaac-8ca2b6560ad0" providerId="ADAL" clId="{AF35694F-9D83-49E1-B24D-CC9A039AB265}" dt="2024-06-07T17:17:25.251" v="659" actId="20577"/>
        <pc:sldMkLst>
          <pc:docMk/>
          <pc:sldMk cId="1309992779" sldId="1160"/>
        </pc:sldMkLst>
      </pc:sldChg>
      <pc:sldChg chg="modSp add mod">
        <pc:chgData name="Alfred Asterjadhi" userId="39de57b9-85c0-4fd1-aaac-8ca2b6560ad0" providerId="ADAL" clId="{AF35694F-9D83-49E1-B24D-CC9A039AB265}" dt="2024-06-07T17:17:38.979" v="672" actId="20577"/>
        <pc:sldMkLst>
          <pc:docMk/>
          <pc:sldMk cId="3642245513" sldId="1161"/>
        </pc:sldMkLst>
      </pc:sldChg>
      <pc:sldChg chg="modSp add mod">
        <pc:chgData name="Alfred Asterjadhi" userId="39de57b9-85c0-4fd1-aaac-8ca2b6560ad0" providerId="ADAL" clId="{AF35694F-9D83-49E1-B24D-CC9A039AB265}" dt="2024-06-07T17:17:48.958" v="676" actId="20577"/>
        <pc:sldMkLst>
          <pc:docMk/>
          <pc:sldMk cId="3885446920" sldId="1162"/>
        </pc:sldMkLst>
      </pc:sldChg>
      <pc:sldChg chg="modSp add mod">
        <pc:chgData name="Alfred Asterjadhi" userId="39de57b9-85c0-4fd1-aaac-8ca2b6560ad0" providerId="ADAL" clId="{AF35694F-9D83-49E1-B24D-CC9A039AB265}" dt="2024-06-07T17:17:54.604" v="679" actId="20577"/>
        <pc:sldMkLst>
          <pc:docMk/>
          <pc:sldMk cId="3127512488" sldId="1163"/>
        </pc:sldMkLst>
      </pc:sldChg>
      <pc:sldChg chg="modSp add mod">
        <pc:chgData name="Alfred Asterjadhi" userId="39de57b9-85c0-4fd1-aaac-8ca2b6560ad0" providerId="ADAL" clId="{AF35694F-9D83-49E1-B24D-CC9A039AB265}" dt="2024-06-07T17:18:03.299" v="685" actId="20577"/>
        <pc:sldMkLst>
          <pc:docMk/>
          <pc:sldMk cId="1988611422" sldId="1164"/>
        </pc:sldMkLst>
      </pc:sldChg>
      <pc:sldChg chg="modSp add mod">
        <pc:chgData name="Alfred Asterjadhi" userId="39de57b9-85c0-4fd1-aaac-8ca2b6560ad0" providerId="ADAL" clId="{AF35694F-9D83-49E1-B24D-CC9A039AB265}" dt="2024-06-07T17:18:40.609" v="723" actId="20577"/>
        <pc:sldMkLst>
          <pc:docMk/>
          <pc:sldMk cId="717901067" sldId="1165"/>
        </pc:sldMkLst>
      </pc:sldChg>
      <pc:sldChg chg="modSp add mod">
        <pc:chgData name="Alfred Asterjadhi" userId="39de57b9-85c0-4fd1-aaac-8ca2b6560ad0" providerId="ADAL" clId="{AF35694F-9D83-49E1-B24D-CC9A039AB265}" dt="2024-06-07T17:18:35.133" v="716" actId="20577"/>
        <pc:sldMkLst>
          <pc:docMk/>
          <pc:sldMk cId="1047267853" sldId="1166"/>
        </pc:sldMkLst>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ldLayoutChg>
      </pc:sldMasterChg>
    </pc:docChg>
  </pc:docChgLst>
  <pc:docChgLst>
    <pc:chgData name="Alfred Asterjadhi" userId="39de57b9-85c0-4fd1-aaac-8ca2b6560ad0" providerId="ADAL" clId="{B4F56BDC-91FF-4C95-814B-E52D1097DF8B}"/>
    <pc:docChg chg="undo custSel addSld delSld modSld">
      <pc:chgData name="Alfred Asterjadhi" userId="39de57b9-85c0-4fd1-aaac-8ca2b6560ad0" providerId="ADAL" clId="{B4F56BDC-91FF-4C95-814B-E52D1097DF8B}" dt="2025-04-01T00:48:54.830" v="635" actId="6264"/>
      <pc:docMkLst>
        <pc:docMk/>
      </pc:docMkLst>
      <pc:sldChg chg="modSp mod">
        <pc:chgData name="Alfred Asterjadhi" userId="39de57b9-85c0-4fd1-aaac-8ca2b6560ad0" providerId="ADAL" clId="{B4F56BDC-91FF-4C95-814B-E52D1097DF8B}" dt="2025-04-01T00:26:42.679" v="124" actId="20577"/>
        <pc:sldMkLst>
          <pc:docMk/>
          <pc:sldMk cId="0" sldId="256"/>
        </pc:sldMkLst>
        <pc:spChg chg="mod">
          <ac:chgData name="Alfred Asterjadhi" userId="39de57b9-85c0-4fd1-aaac-8ca2b6560ad0" providerId="ADAL" clId="{B4F56BDC-91FF-4C95-814B-E52D1097DF8B}" dt="2025-04-01T00:24:45.520" v="0" actId="20577"/>
          <ac:spMkLst>
            <pc:docMk/>
            <pc:sldMk cId="0" sldId="256"/>
            <ac:spMk id="6" creationId="{00000000-0000-0000-0000-000000000000}"/>
          </ac:spMkLst>
        </pc:spChg>
        <pc:spChg chg="mod">
          <ac:chgData name="Alfred Asterjadhi" userId="39de57b9-85c0-4fd1-aaac-8ca2b6560ad0" providerId="ADAL" clId="{B4F56BDC-91FF-4C95-814B-E52D1097DF8B}" dt="2025-04-01T00:24:59.145" v="1" actId="313"/>
          <ac:spMkLst>
            <pc:docMk/>
            <pc:sldMk cId="0" sldId="256"/>
            <ac:spMk id="3073" creationId="{00000000-0000-0000-0000-000000000000}"/>
          </ac:spMkLst>
        </pc:spChg>
        <pc:spChg chg="mod">
          <ac:chgData name="Alfred Asterjadhi" userId="39de57b9-85c0-4fd1-aaac-8ca2b6560ad0" providerId="ADAL" clId="{B4F56BDC-91FF-4C95-814B-E52D1097DF8B}" dt="2025-04-01T00:26:42.679" v="124" actId="20577"/>
          <ac:spMkLst>
            <pc:docMk/>
            <pc:sldMk cId="0" sldId="256"/>
            <ac:spMk id="3074" creationId="{00000000-0000-0000-0000-000000000000}"/>
          </ac:spMkLst>
        </pc:spChg>
      </pc:sldChg>
      <pc:sldChg chg="modSp mod">
        <pc:chgData name="Alfred Asterjadhi" userId="39de57b9-85c0-4fd1-aaac-8ca2b6560ad0" providerId="ADAL" clId="{B4F56BDC-91FF-4C95-814B-E52D1097DF8B}" dt="2025-04-01T00:27:10.623" v="139" actId="20577"/>
        <pc:sldMkLst>
          <pc:docMk/>
          <pc:sldMk cId="0" sldId="257"/>
        </pc:sldMkLst>
        <pc:spChg chg="mod">
          <ac:chgData name="Alfred Asterjadhi" userId="39de57b9-85c0-4fd1-aaac-8ca2b6560ad0" providerId="ADAL" clId="{B4F56BDC-91FF-4C95-814B-E52D1097DF8B}" dt="2025-04-01T00:25:01.593" v="3" actId="313"/>
          <ac:spMkLst>
            <pc:docMk/>
            <pc:sldMk cId="0" sldId="257"/>
            <ac:spMk id="7" creationId="{4565958B-DD30-4EE7-AF20-DC550898176B}"/>
          </ac:spMkLst>
        </pc:spChg>
        <pc:spChg chg="mod">
          <ac:chgData name="Alfred Asterjadhi" userId="39de57b9-85c0-4fd1-aaac-8ca2b6560ad0" providerId="ADAL" clId="{B4F56BDC-91FF-4C95-814B-E52D1097DF8B}" dt="2025-04-01T00:27:10.623" v="139" actId="20577"/>
          <ac:spMkLst>
            <pc:docMk/>
            <pc:sldMk cId="0" sldId="257"/>
            <ac:spMk id="4098" creationId="{00000000-0000-0000-0000-000000000000}"/>
          </ac:spMkLst>
        </pc:spChg>
      </pc:sldChg>
      <pc:sldChg chg="modSp mod">
        <pc:chgData name="Alfred Asterjadhi" userId="39de57b9-85c0-4fd1-aaac-8ca2b6560ad0" providerId="ADAL" clId="{B4F56BDC-91FF-4C95-814B-E52D1097DF8B}" dt="2025-04-01T00:25:04.928" v="7" actId="313"/>
        <pc:sldMkLst>
          <pc:docMk/>
          <pc:sldMk cId="3254182675" sldId="258"/>
        </pc:sldMkLst>
        <pc:spChg chg="mod">
          <ac:chgData name="Alfred Asterjadhi" userId="39de57b9-85c0-4fd1-aaac-8ca2b6560ad0" providerId="ADAL" clId="{B4F56BDC-91FF-4C95-814B-E52D1097DF8B}" dt="2025-04-01T00:25:04.928" v="7" actId="313"/>
          <ac:spMkLst>
            <pc:docMk/>
            <pc:sldMk cId="3254182675" sldId="258"/>
            <ac:spMk id="7" creationId="{4F62ADF5-BC8B-4EF4-B4E8-C355611EECFF}"/>
          </ac:spMkLst>
        </pc:spChg>
      </pc:sldChg>
      <pc:sldChg chg="modSp mod">
        <pc:chgData name="Alfred Asterjadhi" userId="39de57b9-85c0-4fd1-aaac-8ca2b6560ad0" providerId="ADAL" clId="{B4F56BDC-91FF-4C95-814B-E52D1097DF8B}" dt="2025-04-01T00:25:06.698" v="9" actId="313"/>
        <pc:sldMkLst>
          <pc:docMk/>
          <pc:sldMk cId="3136880362" sldId="260"/>
        </pc:sldMkLst>
        <pc:spChg chg="mod">
          <ac:chgData name="Alfred Asterjadhi" userId="39de57b9-85c0-4fd1-aaac-8ca2b6560ad0" providerId="ADAL" clId="{B4F56BDC-91FF-4C95-814B-E52D1097DF8B}" dt="2025-04-01T00:25:06.698" v="9" actId="313"/>
          <ac:spMkLst>
            <pc:docMk/>
            <pc:sldMk cId="3136880362" sldId="260"/>
            <ac:spMk id="7" creationId="{733EE7F5-4D25-4915-8021-FD9EE23E2C32}"/>
          </ac:spMkLst>
        </pc:spChg>
      </pc:sldChg>
      <pc:sldChg chg="modSp mod">
        <pc:chgData name="Alfred Asterjadhi" userId="39de57b9-85c0-4fd1-aaac-8ca2b6560ad0" providerId="ADAL" clId="{B4F56BDC-91FF-4C95-814B-E52D1097DF8B}" dt="2025-04-01T00:25:08.251" v="11" actId="313"/>
        <pc:sldMkLst>
          <pc:docMk/>
          <pc:sldMk cId="1676196551" sldId="261"/>
        </pc:sldMkLst>
        <pc:spChg chg="mod">
          <ac:chgData name="Alfred Asterjadhi" userId="39de57b9-85c0-4fd1-aaac-8ca2b6560ad0" providerId="ADAL" clId="{B4F56BDC-91FF-4C95-814B-E52D1097DF8B}" dt="2025-04-01T00:25:08.251" v="11" actId="313"/>
          <ac:spMkLst>
            <pc:docMk/>
            <pc:sldMk cId="1676196551" sldId="261"/>
            <ac:spMk id="7" creationId="{0A0F1EBF-63A8-4C75-8DB7-0D8CD44D0896}"/>
          </ac:spMkLst>
        </pc:spChg>
      </pc:sldChg>
      <pc:sldChg chg="modSp mod">
        <pc:chgData name="Alfred Asterjadhi" userId="39de57b9-85c0-4fd1-aaac-8ca2b6560ad0" providerId="ADAL" clId="{B4F56BDC-91FF-4C95-814B-E52D1097DF8B}" dt="2025-04-01T00:25:09.128" v="12" actId="313"/>
        <pc:sldMkLst>
          <pc:docMk/>
          <pc:sldMk cId="2927177891" sldId="263"/>
        </pc:sldMkLst>
        <pc:spChg chg="mod">
          <ac:chgData name="Alfred Asterjadhi" userId="39de57b9-85c0-4fd1-aaac-8ca2b6560ad0" providerId="ADAL" clId="{B4F56BDC-91FF-4C95-814B-E52D1097DF8B}" dt="2025-04-01T00:25:09.128" v="12" actId="313"/>
          <ac:spMkLst>
            <pc:docMk/>
            <pc:sldMk cId="2927177891" sldId="263"/>
            <ac:spMk id="9" creationId="{4BB4CFD1-21C6-467E-AB6E-3577A473F86D}"/>
          </ac:spMkLst>
        </pc:spChg>
      </pc:sldChg>
      <pc:sldChg chg="modSp mod">
        <pc:chgData name="Alfred Asterjadhi" userId="39de57b9-85c0-4fd1-aaac-8ca2b6560ad0" providerId="ADAL" clId="{B4F56BDC-91FF-4C95-814B-E52D1097DF8B}" dt="2025-04-01T00:25:09.913" v="13" actId="313"/>
        <pc:sldMkLst>
          <pc:docMk/>
          <pc:sldMk cId="4277600907" sldId="264"/>
        </pc:sldMkLst>
        <pc:spChg chg="mod">
          <ac:chgData name="Alfred Asterjadhi" userId="39de57b9-85c0-4fd1-aaac-8ca2b6560ad0" providerId="ADAL" clId="{B4F56BDC-91FF-4C95-814B-E52D1097DF8B}" dt="2025-04-01T00:25:09.913" v="13" actId="313"/>
          <ac:spMkLst>
            <pc:docMk/>
            <pc:sldMk cId="4277600907" sldId="264"/>
            <ac:spMk id="8" creationId="{B2C4C695-AFB3-4956-B721-DB0805BA0685}"/>
          </ac:spMkLst>
        </pc:spChg>
      </pc:sldChg>
      <pc:sldChg chg="modSp mod">
        <pc:chgData name="Alfred Asterjadhi" userId="39de57b9-85c0-4fd1-aaac-8ca2b6560ad0" providerId="ADAL" clId="{B4F56BDC-91FF-4C95-814B-E52D1097DF8B}" dt="2025-04-01T00:25:10.616" v="14" actId="313"/>
        <pc:sldMkLst>
          <pc:docMk/>
          <pc:sldMk cId="2436815634" sldId="265"/>
        </pc:sldMkLst>
        <pc:spChg chg="mod">
          <ac:chgData name="Alfred Asterjadhi" userId="39de57b9-85c0-4fd1-aaac-8ca2b6560ad0" providerId="ADAL" clId="{B4F56BDC-91FF-4C95-814B-E52D1097DF8B}" dt="2025-04-01T00:25:10.616" v="14" actId="313"/>
          <ac:spMkLst>
            <pc:docMk/>
            <pc:sldMk cId="2436815634" sldId="265"/>
            <ac:spMk id="9" creationId="{535943CE-0A57-43F4-9844-46B4091CBC16}"/>
          </ac:spMkLst>
        </pc:spChg>
      </pc:sldChg>
      <pc:sldChg chg="modSp mod">
        <pc:chgData name="Alfred Asterjadhi" userId="39de57b9-85c0-4fd1-aaac-8ca2b6560ad0" providerId="ADAL" clId="{B4F56BDC-91FF-4C95-814B-E52D1097DF8B}" dt="2025-04-01T00:25:11.447" v="15" actId="313"/>
        <pc:sldMkLst>
          <pc:docMk/>
          <pc:sldMk cId="2400177835" sldId="266"/>
        </pc:sldMkLst>
        <pc:spChg chg="mod">
          <ac:chgData name="Alfred Asterjadhi" userId="39de57b9-85c0-4fd1-aaac-8ca2b6560ad0" providerId="ADAL" clId="{B4F56BDC-91FF-4C95-814B-E52D1097DF8B}" dt="2025-04-01T00:25:11.447" v="15" actId="313"/>
          <ac:spMkLst>
            <pc:docMk/>
            <pc:sldMk cId="2400177835" sldId="266"/>
            <ac:spMk id="8" creationId="{C5505616-1CE2-43B4-878B-31634EEB6CA7}"/>
          </ac:spMkLst>
        </pc:spChg>
      </pc:sldChg>
      <pc:sldChg chg="modSp mod">
        <pc:chgData name="Alfred Asterjadhi" userId="39de57b9-85c0-4fd1-aaac-8ca2b6560ad0" providerId="ADAL" clId="{B4F56BDC-91FF-4C95-814B-E52D1097DF8B}" dt="2025-04-01T00:29:57.425" v="191" actId="20577"/>
        <pc:sldMkLst>
          <pc:docMk/>
          <pc:sldMk cId="132832093" sldId="267"/>
        </pc:sldMkLst>
        <pc:spChg chg="mod">
          <ac:chgData name="Alfred Asterjadhi" userId="39de57b9-85c0-4fd1-aaac-8ca2b6560ad0" providerId="ADAL" clId="{B4F56BDC-91FF-4C95-814B-E52D1097DF8B}" dt="2025-04-01T00:29:57.425" v="191" actId="20577"/>
          <ac:spMkLst>
            <pc:docMk/>
            <pc:sldMk cId="132832093" sldId="267"/>
            <ac:spMk id="3" creationId="{00000000-0000-0000-0000-000000000000}"/>
          </ac:spMkLst>
        </pc:spChg>
        <pc:spChg chg="mod">
          <ac:chgData name="Alfred Asterjadhi" userId="39de57b9-85c0-4fd1-aaac-8ca2b6560ad0" providerId="ADAL" clId="{B4F56BDC-91FF-4C95-814B-E52D1097DF8B}" dt="2025-04-01T00:25:40.440" v="20" actId="313"/>
          <ac:spMkLst>
            <pc:docMk/>
            <pc:sldMk cId="132832093" sldId="267"/>
            <ac:spMk id="7" creationId="{C00CAC69-BF6D-4936-9CE0-D96F88ACD748}"/>
          </ac:spMkLst>
        </pc:spChg>
      </pc:sldChg>
      <pc:sldChg chg="modSp mod">
        <pc:chgData name="Alfred Asterjadhi" userId="39de57b9-85c0-4fd1-aaac-8ca2b6560ad0" providerId="ADAL" clId="{B4F56BDC-91FF-4C95-814B-E52D1097DF8B}" dt="2025-04-01T00:33:38.202" v="215"/>
        <pc:sldMkLst>
          <pc:docMk/>
          <pc:sldMk cId="3976818858" sldId="269"/>
        </pc:sldMkLst>
        <pc:spChg chg="mod">
          <ac:chgData name="Alfred Asterjadhi" userId="39de57b9-85c0-4fd1-aaac-8ca2b6560ad0" providerId="ADAL" clId="{B4F56BDC-91FF-4C95-814B-E52D1097DF8B}" dt="2025-04-01T00:25:41.644" v="22" actId="313"/>
          <ac:spMkLst>
            <pc:docMk/>
            <pc:sldMk cId="3976818858" sldId="269"/>
            <ac:spMk id="6" creationId="{00000000-0000-0000-0000-000000000000}"/>
          </ac:spMkLst>
        </pc:spChg>
        <pc:graphicFrameChg chg="mod modGraphic">
          <ac:chgData name="Alfred Asterjadhi" userId="39de57b9-85c0-4fd1-aaac-8ca2b6560ad0" providerId="ADAL" clId="{B4F56BDC-91FF-4C95-814B-E52D1097DF8B}" dt="2025-04-01T00:33:38.202" v="2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B4F56BDC-91FF-4C95-814B-E52D1097DF8B}" dt="2025-04-01T00:25:37.785" v="16" actId="313"/>
        <pc:sldMkLst>
          <pc:docMk/>
          <pc:sldMk cId="3387863760" sldId="270"/>
        </pc:sldMkLst>
        <pc:spChg chg="mod">
          <ac:chgData name="Alfred Asterjadhi" userId="39de57b9-85c0-4fd1-aaac-8ca2b6560ad0" providerId="ADAL" clId="{B4F56BDC-91FF-4C95-814B-E52D1097DF8B}" dt="2025-04-01T00:25:37.785" v="16" actId="313"/>
          <ac:spMkLst>
            <pc:docMk/>
            <pc:sldMk cId="3387863760" sldId="270"/>
            <ac:spMk id="8" creationId="{B1C9D975-9B89-429E-A2AD-175C2CE0D83A}"/>
          </ac:spMkLst>
        </pc:spChg>
      </pc:sldChg>
      <pc:sldChg chg="modSp mod">
        <pc:chgData name="Alfred Asterjadhi" userId="39de57b9-85c0-4fd1-aaac-8ca2b6560ad0" providerId="ADAL" clId="{B4F56BDC-91FF-4C95-814B-E52D1097DF8B}" dt="2025-04-01T00:40:58.749" v="360" actId="207"/>
        <pc:sldMkLst>
          <pc:docMk/>
          <pc:sldMk cId="2243228416" sldId="299"/>
        </pc:sldMkLst>
        <pc:spChg chg="mod">
          <ac:chgData name="Alfred Asterjadhi" userId="39de57b9-85c0-4fd1-aaac-8ca2b6560ad0" providerId="ADAL" clId="{B4F56BDC-91FF-4C95-814B-E52D1097DF8B}" dt="2025-04-01T00:40:58.749" v="360" actId="207"/>
          <ac:spMkLst>
            <pc:docMk/>
            <pc:sldMk cId="2243228416" sldId="299"/>
            <ac:spMk id="2" creationId="{D98037EA-01CD-49B6-9BB5-232DD9A4DDC5}"/>
          </ac:spMkLst>
        </pc:spChg>
        <pc:spChg chg="mod">
          <ac:chgData name="Alfred Asterjadhi" userId="39de57b9-85c0-4fd1-aaac-8ca2b6560ad0" providerId="ADAL" clId="{B4F56BDC-91FF-4C95-814B-E52D1097DF8B}" dt="2025-04-01T00:39:43.940" v="333"/>
          <ac:spMkLst>
            <pc:docMk/>
            <pc:sldMk cId="2243228416" sldId="299"/>
            <ac:spMk id="3" creationId="{3857177C-4F12-41D1-AB93-6925069E5DB9}"/>
          </ac:spMkLst>
        </pc:spChg>
        <pc:spChg chg="mod">
          <ac:chgData name="Alfred Asterjadhi" userId="39de57b9-85c0-4fd1-aaac-8ca2b6560ad0" providerId="ADAL" clId="{B4F56BDC-91FF-4C95-814B-E52D1097DF8B}" dt="2025-04-01T00:25:41.169" v="21" actId="313"/>
          <ac:spMkLst>
            <pc:docMk/>
            <pc:sldMk cId="2243228416" sldId="299"/>
            <ac:spMk id="8" creationId="{ADA0A8BA-AA59-4AB6-9BD0-89E3B2E275F5}"/>
          </ac:spMkLst>
        </pc:spChg>
        <pc:spChg chg="mod">
          <ac:chgData name="Alfred Asterjadhi" userId="39de57b9-85c0-4fd1-aaac-8ca2b6560ad0" providerId="ADAL" clId="{B4F56BDC-91FF-4C95-814B-E52D1097DF8B}" dt="2025-04-01T00:40:52.044" v="359" actId="20577"/>
          <ac:spMkLst>
            <pc:docMk/>
            <pc:sldMk cId="2243228416" sldId="299"/>
            <ac:spMk id="17" creationId="{442A1050-6527-4B2E-A943-E125D6B48B52}"/>
          </ac:spMkLst>
        </pc:spChg>
      </pc:sldChg>
      <pc:sldChg chg="modSp mod">
        <pc:chgData name="Alfred Asterjadhi" userId="39de57b9-85c0-4fd1-aaac-8ca2b6560ad0" providerId="ADAL" clId="{B4F56BDC-91FF-4C95-814B-E52D1097DF8B}" dt="2025-04-01T00:26:26.804" v="119"/>
        <pc:sldMkLst>
          <pc:docMk/>
          <pc:sldMk cId="1677969607" sldId="323"/>
        </pc:sldMkLst>
        <pc:spChg chg="mod">
          <ac:chgData name="Alfred Asterjadhi" userId="39de57b9-85c0-4fd1-aaac-8ca2b6560ad0" providerId="ADAL" clId="{B4F56BDC-91FF-4C95-814B-E52D1097DF8B}" dt="2025-04-01T00:26:26.804" v="119"/>
          <ac:spMkLst>
            <pc:docMk/>
            <pc:sldMk cId="1677969607" sldId="323"/>
            <ac:spMk id="7" creationId="{247ADCDE-7164-400D-8B27-4BAED4FE7810}"/>
          </ac:spMkLst>
        </pc:spChg>
      </pc:sldChg>
      <pc:sldChg chg="modSp mod">
        <pc:chgData name="Alfred Asterjadhi" userId="39de57b9-85c0-4fd1-aaac-8ca2b6560ad0" providerId="ADAL" clId="{B4F56BDC-91FF-4C95-814B-E52D1097DF8B}" dt="2025-04-01T00:29:17.264" v="161" actId="6549"/>
        <pc:sldMkLst>
          <pc:docMk/>
          <pc:sldMk cId="1908471061" sldId="328"/>
        </pc:sldMkLst>
        <pc:spChg chg="mod">
          <ac:chgData name="Alfred Asterjadhi" userId="39de57b9-85c0-4fd1-aaac-8ca2b6560ad0" providerId="ADAL" clId="{B4F56BDC-91FF-4C95-814B-E52D1097DF8B}" dt="2025-04-01T00:29:17.264" v="161" actId="6549"/>
          <ac:spMkLst>
            <pc:docMk/>
            <pc:sldMk cId="1908471061" sldId="328"/>
            <ac:spMk id="3" creationId="{3EF9BE80-D462-4B64-8448-3B553445EDCF}"/>
          </ac:spMkLst>
        </pc:spChg>
        <pc:spChg chg="mod">
          <ac:chgData name="Alfred Asterjadhi" userId="39de57b9-85c0-4fd1-aaac-8ca2b6560ad0" providerId="ADAL" clId="{B4F56BDC-91FF-4C95-814B-E52D1097DF8B}" dt="2025-04-01T00:25:07.554" v="10" actId="313"/>
          <ac:spMkLst>
            <pc:docMk/>
            <pc:sldMk cId="1908471061" sldId="328"/>
            <ac:spMk id="6" creationId="{FCA6EDD1-4720-45B9-8B18-08C7AF47C492}"/>
          </ac:spMkLst>
        </pc:spChg>
      </pc:sldChg>
      <pc:sldChg chg="modSp mod">
        <pc:chgData name="Alfred Asterjadhi" userId="39de57b9-85c0-4fd1-aaac-8ca2b6560ad0" providerId="ADAL" clId="{B4F56BDC-91FF-4C95-814B-E52D1097DF8B}" dt="2025-04-01T00:25:38.495" v="17" actId="313"/>
        <pc:sldMkLst>
          <pc:docMk/>
          <pc:sldMk cId="15571502" sldId="330"/>
        </pc:sldMkLst>
        <pc:spChg chg="mod">
          <ac:chgData name="Alfred Asterjadhi" userId="39de57b9-85c0-4fd1-aaac-8ca2b6560ad0" providerId="ADAL" clId="{B4F56BDC-91FF-4C95-814B-E52D1097DF8B}" dt="2025-04-01T00:25:38.495" v="17" actId="313"/>
          <ac:spMkLst>
            <pc:docMk/>
            <pc:sldMk cId="15571502" sldId="330"/>
            <ac:spMk id="6" creationId="{5C48BDE3-7807-417F-A4F1-5356D38590CA}"/>
          </ac:spMkLst>
        </pc:spChg>
      </pc:sldChg>
      <pc:sldChg chg="modSp mod">
        <pc:chgData name="Alfred Asterjadhi" userId="39de57b9-85c0-4fd1-aaac-8ca2b6560ad0" providerId="ADAL" clId="{B4F56BDC-91FF-4C95-814B-E52D1097DF8B}" dt="2025-04-01T00:25:39.128" v="18" actId="313"/>
        <pc:sldMkLst>
          <pc:docMk/>
          <pc:sldMk cId="3200711991" sldId="331"/>
        </pc:sldMkLst>
        <pc:spChg chg="mod">
          <ac:chgData name="Alfred Asterjadhi" userId="39de57b9-85c0-4fd1-aaac-8ca2b6560ad0" providerId="ADAL" clId="{B4F56BDC-91FF-4C95-814B-E52D1097DF8B}" dt="2025-04-01T00:25:39.128" v="18" actId="313"/>
          <ac:spMkLst>
            <pc:docMk/>
            <pc:sldMk cId="3200711991" sldId="331"/>
            <ac:spMk id="6" creationId="{C3BF5992-FFFD-4B64-900D-0590BA3C03CE}"/>
          </ac:spMkLst>
        </pc:spChg>
      </pc:sldChg>
      <pc:sldChg chg="modSp mod">
        <pc:chgData name="Alfred Asterjadhi" userId="39de57b9-85c0-4fd1-aaac-8ca2b6560ad0" providerId="ADAL" clId="{B4F56BDC-91FF-4C95-814B-E52D1097DF8B}" dt="2025-04-01T00:25:39.738" v="19" actId="313"/>
        <pc:sldMkLst>
          <pc:docMk/>
          <pc:sldMk cId="2409609221" sldId="332"/>
        </pc:sldMkLst>
        <pc:spChg chg="mod">
          <ac:chgData name="Alfred Asterjadhi" userId="39de57b9-85c0-4fd1-aaac-8ca2b6560ad0" providerId="ADAL" clId="{B4F56BDC-91FF-4C95-814B-E52D1097DF8B}" dt="2025-04-01T00:25:39.738" v="19" actId="313"/>
          <ac:spMkLst>
            <pc:docMk/>
            <pc:sldMk cId="2409609221" sldId="332"/>
            <ac:spMk id="6" creationId="{2B4D6F20-084B-4EE9-AD6D-290838010348}"/>
          </ac:spMkLst>
        </pc:spChg>
      </pc:sldChg>
      <pc:sldChg chg="modSp mod">
        <pc:chgData name="Alfred Asterjadhi" userId="39de57b9-85c0-4fd1-aaac-8ca2b6560ad0" providerId="ADAL" clId="{B4F56BDC-91FF-4C95-814B-E52D1097DF8B}" dt="2025-04-01T00:27:47.760" v="142" actId="404"/>
        <pc:sldMkLst>
          <pc:docMk/>
          <pc:sldMk cId="3843208451" sldId="333"/>
        </pc:sldMkLst>
        <pc:spChg chg="mod">
          <ac:chgData name="Alfred Asterjadhi" userId="39de57b9-85c0-4fd1-aaac-8ca2b6560ad0" providerId="ADAL" clId="{B4F56BDC-91FF-4C95-814B-E52D1097DF8B}" dt="2025-04-01T00:27:38.681" v="140"/>
          <ac:spMkLst>
            <pc:docMk/>
            <pc:sldMk cId="3843208451" sldId="333"/>
            <ac:spMk id="2" creationId="{1790C6A9-20C4-440F-BC51-97DC4C9B7E71}"/>
          </ac:spMkLst>
        </pc:spChg>
        <pc:spChg chg="mod">
          <ac:chgData name="Alfred Asterjadhi" userId="39de57b9-85c0-4fd1-aaac-8ca2b6560ad0" providerId="ADAL" clId="{B4F56BDC-91FF-4C95-814B-E52D1097DF8B}" dt="2025-04-01T00:27:47.760" v="142" actId="404"/>
          <ac:spMkLst>
            <pc:docMk/>
            <pc:sldMk cId="3843208451" sldId="333"/>
            <ac:spMk id="3" creationId="{918D7AE7-F661-4AD4-9210-88B6E5699ED9}"/>
          </ac:spMkLst>
        </pc:spChg>
        <pc:spChg chg="mod">
          <ac:chgData name="Alfred Asterjadhi" userId="39de57b9-85c0-4fd1-aaac-8ca2b6560ad0" providerId="ADAL" clId="{B4F56BDC-91FF-4C95-814B-E52D1097DF8B}" dt="2025-04-01T00:25:04.147" v="6" actId="313"/>
          <ac:spMkLst>
            <pc:docMk/>
            <pc:sldMk cId="3843208451" sldId="333"/>
            <ac:spMk id="6" creationId="{A8221584-6364-48AC-B1C3-833137C81726}"/>
          </ac:spMkLst>
        </pc:spChg>
      </pc:sldChg>
      <pc:sldChg chg="modSp mod">
        <pc:chgData name="Alfred Asterjadhi" userId="39de57b9-85c0-4fd1-aaac-8ca2b6560ad0" providerId="ADAL" clId="{B4F56BDC-91FF-4C95-814B-E52D1097DF8B}" dt="2025-04-01T00:25:05.539" v="8" actId="313"/>
        <pc:sldMkLst>
          <pc:docMk/>
          <pc:sldMk cId="3977221359" sldId="340"/>
        </pc:sldMkLst>
        <pc:spChg chg="mod">
          <ac:chgData name="Alfred Asterjadhi" userId="39de57b9-85c0-4fd1-aaac-8ca2b6560ad0" providerId="ADAL" clId="{B4F56BDC-91FF-4C95-814B-E52D1097DF8B}" dt="2025-04-01T00:25:05.539" v="8" actId="313"/>
          <ac:spMkLst>
            <pc:docMk/>
            <pc:sldMk cId="3977221359" sldId="340"/>
            <ac:spMk id="6" creationId="{BC264D22-EE96-4B0F-90AA-B4358FF19246}"/>
          </ac:spMkLst>
        </pc:spChg>
      </pc:sldChg>
      <pc:sldChg chg="modSp mod">
        <pc:chgData name="Alfred Asterjadhi" userId="39de57b9-85c0-4fd1-aaac-8ca2b6560ad0" providerId="ADAL" clId="{B4F56BDC-91FF-4C95-814B-E52D1097DF8B}" dt="2025-04-01T00:47:40.918" v="608" actId="20577"/>
        <pc:sldMkLst>
          <pc:docMk/>
          <pc:sldMk cId="3930036297" sldId="356"/>
        </pc:sldMkLst>
        <pc:spChg chg="mod">
          <ac:chgData name="Alfred Asterjadhi" userId="39de57b9-85c0-4fd1-aaac-8ca2b6560ad0" providerId="ADAL" clId="{B4F56BDC-91FF-4C95-814B-E52D1097DF8B}" dt="2025-04-01T00:47:34.011" v="604" actId="13926"/>
          <ac:spMkLst>
            <pc:docMk/>
            <pc:sldMk cId="3930036297" sldId="356"/>
            <ac:spMk id="2" creationId="{4B5F0D0E-8BB7-48AB-9160-728B8B3399A2}"/>
          </ac:spMkLst>
        </pc:spChg>
        <pc:spChg chg="mod">
          <ac:chgData name="Alfred Asterjadhi" userId="39de57b9-85c0-4fd1-aaac-8ca2b6560ad0" providerId="ADAL" clId="{B4F56BDC-91FF-4C95-814B-E52D1097DF8B}" dt="2025-04-01T00:47:40.918" v="608" actId="20577"/>
          <ac:spMkLst>
            <pc:docMk/>
            <pc:sldMk cId="3930036297" sldId="356"/>
            <ac:spMk id="3" creationId="{DFB0BA47-D7B6-4F95-932E-A7AA615BC440}"/>
          </ac:spMkLst>
        </pc:spChg>
        <pc:spChg chg="mod">
          <ac:chgData name="Alfred Asterjadhi" userId="39de57b9-85c0-4fd1-aaac-8ca2b6560ad0" providerId="ADAL" clId="{B4F56BDC-91FF-4C95-814B-E52D1097DF8B}" dt="2025-04-01T00:26:00.956" v="94" actId="313"/>
          <ac:spMkLst>
            <pc:docMk/>
            <pc:sldMk cId="3930036297" sldId="356"/>
            <ac:spMk id="6" creationId="{974B2026-97FB-40D2-8F22-7E6D319B4EA2}"/>
          </ac:spMkLst>
        </pc:spChg>
      </pc:sldChg>
      <pc:sldChg chg="modSp mod">
        <pc:chgData name="Alfred Asterjadhi" userId="39de57b9-85c0-4fd1-aaac-8ca2b6560ad0" providerId="ADAL" clId="{B4F56BDC-91FF-4C95-814B-E52D1097DF8B}" dt="2025-04-01T00:26:21.447" v="116"/>
        <pc:sldMkLst>
          <pc:docMk/>
          <pc:sldMk cId="3576977642" sldId="362"/>
        </pc:sldMkLst>
        <pc:spChg chg="mod">
          <ac:chgData name="Alfred Asterjadhi" userId="39de57b9-85c0-4fd1-aaac-8ca2b6560ad0" providerId="ADAL" clId="{B4F56BDC-91FF-4C95-814B-E52D1097DF8B}" dt="2025-04-01T00:26:21.447" v="116"/>
          <ac:spMkLst>
            <pc:docMk/>
            <pc:sldMk cId="3576977642" sldId="362"/>
            <ac:spMk id="6" creationId="{3DD21102-AAEB-13F6-15EC-3CBBC04B5637}"/>
          </ac:spMkLst>
        </pc:spChg>
      </pc:sldChg>
      <pc:sldChg chg="addSp delSp modSp mod chgLayout">
        <pc:chgData name="Alfred Asterjadhi" userId="39de57b9-85c0-4fd1-aaac-8ca2b6560ad0" providerId="ADAL" clId="{B4F56BDC-91FF-4C95-814B-E52D1097DF8B}" dt="2025-04-01T00:48:31.349" v="625" actId="6264"/>
        <pc:sldMkLst>
          <pc:docMk/>
          <pc:sldMk cId="3140364693" sldId="997"/>
        </pc:sldMkLst>
        <pc:spChg chg="mod ord">
          <ac:chgData name="Alfred Asterjadhi" userId="39de57b9-85c0-4fd1-aaac-8ca2b6560ad0" providerId="ADAL" clId="{B4F56BDC-91FF-4C95-814B-E52D1097DF8B}" dt="2025-04-01T00:48:31.349" v="625" actId="6264"/>
          <ac:spMkLst>
            <pc:docMk/>
            <pc:sldMk cId="3140364693" sldId="997"/>
            <ac:spMk id="2" creationId="{9452E713-66E3-6C0E-64DF-B60116957A3F}"/>
          </ac:spMkLst>
        </pc:spChg>
        <pc:spChg chg="mod ord">
          <ac:chgData name="Alfred Asterjadhi" userId="39de57b9-85c0-4fd1-aaac-8ca2b6560ad0" providerId="ADAL" clId="{B4F56BDC-91FF-4C95-814B-E52D1097DF8B}" dt="2025-04-01T00:48:31.349" v="625" actId="6264"/>
          <ac:spMkLst>
            <pc:docMk/>
            <pc:sldMk cId="3140364693" sldId="997"/>
            <ac:spMk id="4" creationId="{0154D91C-67BB-A57C-5173-47D13B51F834}"/>
          </ac:spMkLst>
        </pc:spChg>
        <pc:spChg chg="mod ord">
          <ac:chgData name="Alfred Asterjadhi" userId="39de57b9-85c0-4fd1-aaac-8ca2b6560ad0" providerId="ADAL" clId="{B4F56BDC-91FF-4C95-814B-E52D1097DF8B}" dt="2025-04-01T00:48:31.349" v="625" actId="6264"/>
          <ac:spMkLst>
            <pc:docMk/>
            <pc:sldMk cId="3140364693" sldId="997"/>
            <ac:spMk id="5" creationId="{9875C167-778F-CFEE-1F8A-23FE481B42AE}"/>
          </ac:spMkLst>
        </pc:spChg>
        <pc:spChg chg="mod ord">
          <ac:chgData name="Alfred Asterjadhi" userId="39de57b9-85c0-4fd1-aaac-8ca2b6560ad0" providerId="ADAL" clId="{B4F56BDC-91FF-4C95-814B-E52D1097DF8B}" dt="2025-04-01T00:48:31.349" v="625" actId="6264"/>
          <ac:spMkLst>
            <pc:docMk/>
            <pc:sldMk cId="3140364693" sldId="997"/>
            <ac:spMk id="6" creationId="{29CFE1A9-332B-2B06-C330-B9EB4742F3D1}"/>
          </ac:spMkLst>
        </pc:spChg>
        <pc:spChg chg="add mod ord">
          <ac:chgData name="Alfred Asterjadhi" userId="39de57b9-85c0-4fd1-aaac-8ca2b6560ad0" providerId="ADAL" clId="{B4F56BDC-91FF-4C95-814B-E52D1097DF8B}" dt="2025-04-01T00:48:31.349" v="625" actId="6264"/>
          <ac:spMkLst>
            <pc:docMk/>
            <pc:sldMk cId="3140364693" sldId="997"/>
            <ac:spMk id="11" creationId="{56CAC599-A324-2076-1C08-4E78F2098B8E}"/>
          </ac:spMkLst>
        </pc:spChg>
      </pc:sldChg>
      <pc:sldChg chg="modSp mod">
        <pc:chgData name="Alfred Asterjadhi" userId="39de57b9-85c0-4fd1-aaac-8ca2b6560ad0" providerId="ADAL" clId="{B4F56BDC-91FF-4C95-814B-E52D1097DF8B}" dt="2025-04-01T00:42:02.726" v="372" actId="20577"/>
        <pc:sldMkLst>
          <pc:docMk/>
          <pc:sldMk cId="3233208257" sldId="1006"/>
        </pc:sldMkLst>
        <pc:spChg chg="mod">
          <ac:chgData name="Alfred Asterjadhi" userId="39de57b9-85c0-4fd1-aaac-8ca2b6560ad0" providerId="ADAL" clId="{B4F56BDC-91FF-4C95-814B-E52D1097DF8B}" dt="2025-04-01T00:41:43.341" v="364" actId="20577"/>
          <ac:spMkLst>
            <pc:docMk/>
            <pc:sldMk cId="3233208257" sldId="1006"/>
            <ac:spMk id="2" creationId="{4B5F0D0E-8BB7-48AB-9160-728B8B3399A2}"/>
          </ac:spMkLst>
        </pc:spChg>
        <pc:spChg chg="mod">
          <ac:chgData name="Alfred Asterjadhi" userId="39de57b9-85c0-4fd1-aaac-8ca2b6560ad0" providerId="ADAL" clId="{B4F56BDC-91FF-4C95-814B-E52D1097DF8B}" dt="2025-04-01T00:42:02.726" v="372" actId="20577"/>
          <ac:spMkLst>
            <pc:docMk/>
            <pc:sldMk cId="3233208257" sldId="1006"/>
            <ac:spMk id="3" creationId="{DFB0BA47-D7B6-4F95-932E-A7AA615BC440}"/>
          </ac:spMkLst>
        </pc:spChg>
        <pc:spChg chg="mod">
          <ac:chgData name="Alfred Asterjadhi" userId="39de57b9-85c0-4fd1-aaac-8ca2b6560ad0" providerId="ADAL" clId="{B4F56BDC-91FF-4C95-814B-E52D1097DF8B}" dt="2025-04-01T00:25:48.571" v="39" actId="313"/>
          <ac:spMkLst>
            <pc:docMk/>
            <pc:sldMk cId="3233208257" sldId="1006"/>
            <ac:spMk id="6" creationId="{974B2026-97FB-40D2-8F22-7E6D319B4EA2}"/>
          </ac:spMkLst>
        </pc:spChg>
      </pc:sldChg>
      <pc:sldChg chg="modSp mod">
        <pc:chgData name="Alfred Asterjadhi" userId="39de57b9-85c0-4fd1-aaac-8ca2b6560ad0" providerId="ADAL" clId="{B4F56BDC-91FF-4C95-814B-E52D1097DF8B}" dt="2025-04-01T00:42:56.623" v="415" actId="20577"/>
        <pc:sldMkLst>
          <pc:docMk/>
          <pc:sldMk cId="4200130042" sldId="1023"/>
        </pc:sldMkLst>
        <pc:spChg chg="mod">
          <ac:chgData name="Alfred Asterjadhi" userId="39de57b9-85c0-4fd1-aaac-8ca2b6560ad0" providerId="ADAL" clId="{B4F56BDC-91FF-4C95-814B-E52D1097DF8B}" dt="2025-04-01T00:42:25.443" v="381" actId="20577"/>
          <ac:spMkLst>
            <pc:docMk/>
            <pc:sldMk cId="4200130042" sldId="1023"/>
            <ac:spMk id="2" creationId="{E693238A-5516-3253-124C-DCED3A7D9AE2}"/>
          </ac:spMkLst>
        </pc:spChg>
        <pc:spChg chg="mod">
          <ac:chgData name="Alfred Asterjadhi" userId="39de57b9-85c0-4fd1-aaac-8ca2b6560ad0" providerId="ADAL" clId="{B4F56BDC-91FF-4C95-814B-E52D1097DF8B}" dt="2025-04-01T00:42:56.623" v="415" actId="20577"/>
          <ac:spMkLst>
            <pc:docMk/>
            <pc:sldMk cId="4200130042" sldId="1023"/>
            <ac:spMk id="3" creationId="{2682080F-BC47-47A6-E6F4-7C70F67F48F8}"/>
          </ac:spMkLst>
        </pc:spChg>
        <pc:spChg chg="mod">
          <ac:chgData name="Alfred Asterjadhi" userId="39de57b9-85c0-4fd1-aaac-8ca2b6560ad0" providerId="ADAL" clId="{B4F56BDC-91FF-4C95-814B-E52D1097DF8B}" dt="2025-04-01T00:25:50.641" v="43" actId="313"/>
          <ac:spMkLst>
            <pc:docMk/>
            <pc:sldMk cId="4200130042" sldId="1023"/>
            <ac:spMk id="6" creationId="{C0CB183D-A74D-271D-9F71-7510119753C6}"/>
          </ac:spMkLst>
        </pc:spChg>
      </pc:sldChg>
      <pc:sldChg chg="modSp mod">
        <pc:chgData name="Alfred Asterjadhi" userId="39de57b9-85c0-4fd1-aaac-8ca2b6560ad0" providerId="ADAL" clId="{B4F56BDC-91FF-4C95-814B-E52D1097DF8B}" dt="2025-04-01T00:43:37.287" v="456" actId="13926"/>
        <pc:sldMkLst>
          <pc:docMk/>
          <pc:sldMk cId="793576429" sldId="1024"/>
        </pc:sldMkLst>
        <pc:spChg chg="mod">
          <ac:chgData name="Alfred Asterjadhi" userId="39de57b9-85c0-4fd1-aaac-8ca2b6560ad0" providerId="ADAL" clId="{B4F56BDC-91FF-4C95-814B-E52D1097DF8B}" dt="2025-04-01T00:43:37.287" v="456" actId="13926"/>
          <ac:spMkLst>
            <pc:docMk/>
            <pc:sldMk cId="793576429" sldId="1024"/>
            <ac:spMk id="3" creationId="{E24D4002-4764-1FA7-1147-DE995417131A}"/>
          </ac:spMkLst>
        </pc:spChg>
        <pc:spChg chg="mod">
          <ac:chgData name="Alfred Asterjadhi" userId="39de57b9-85c0-4fd1-aaac-8ca2b6560ad0" providerId="ADAL" clId="{B4F56BDC-91FF-4C95-814B-E52D1097DF8B}" dt="2025-04-01T00:25:51.304" v="46" actId="313"/>
          <ac:spMkLst>
            <pc:docMk/>
            <pc:sldMk cId="793576429" sldId="1024"/>
            <ac:spMk id="6" creationId="{5B92EE59-C061-D8AD-02BE-EB12A707ABF5}"/>
          </ac:spMkLst>
        </pc:spChg>
      </pc:sldChg>
      <pc:sldChg chg="modSp del mod">
        <pc:chgData name="Alfred Asterjadhi" userId="39de57b9-85c0-4fd1-aaac-8ca2b6560ad0" providerId="ADAL" clId="{B4F56BDC-91FF-4C95-814B-E52D1097DF8B}" dt="2025-04-01T00:43:04.035" v="416" actId="47"/>
        <pc:sldMkLst>
          <pc:docMk/>
          <pc:sldMk cId="3287547131" sldId="1028"/>
        </pc:sldMkLst>
      </pc:sldChg>
      <pc:sldChg chg="addSp delSp modSp mod chgLayout">
        <pc:chgData name="Alfred Asterjadhi" userId="39de57b9-85c0-4fd1-aaac-8ca2b6560ad0" providerId="ADAL" clId="{B4F56BDC-91FF-4C95-814B-E52D1097DF8B}" dt="2025-04-01T00:48:54.830" v="635" actId="6264"/>
        <pc:sldMkLst>
          <pc:docMk/>
          <pc:sldMk cId="1865298196" sldId="1034"/>
        </pc:sldMkLst>
        <pc:spChg chg="mod ord">
          <ac:chgData name="Alfred Asterjadhi" userId="39de57b9-85c0-4fd1-aaac-8ca2b6560ad0" providerId="ADAL" clId="{B4F56BDC-91FF-4C95-814B-E52D1097DF8B}" dt="2025-04-01T00:48:54.830" v="635" actId="6264"/>
          <ac:spMkLst>
            <pc:docMk/>
            <pc:sldMk cId="1865298196" sldId="1034"/>
            <ac:spMk id="2" creationId="{0CD0357C-5349-AD40-1427-DDEE1C074C20}"/>
          </ac:spMkLst>
        </pc:spChg>
        <pc:spChg chg="mod ord">
          <ac:chgData name="Alfred Asterjadhi" userId="39de57b9-85c0-4fd1-aaac-8ca2b6560ad0" providerId="ADAL" clId="{B4F56BDC-91FF-4C95-814B-E52D1097DF8B}" dt="2025-04-01T00:48:54.830" v="635" actId="6264"/>
          <ac:spMkLst>
            <pc:docMk/>
            <pc:sldMk cId="1865298196" sldId="1034"/>
            <ac:spMk id="4" creationId="{3FA17E26-6C11-8EAD-8EAF-FA5A666E611B}"/>
          </ac:spMkLst>
        </pc:spChg>
        <pc:spChg chg="mod ord">
          <ac:chgData name="Alfred Asterjadhi" userId="39de57b9-85c0-4fd1-aaac-8ca2b6560ad0" providerId="ADAL" clId="{B4F56BDC-91FF-4C95-814B-E52D1097DF8B}" dt="2025-04-01T00:48:54.830" v="635" actId="6264"/>
          <ac:spMkLst>
            <pc:docMk/>
            <pc:sldMk cId="1865298196" sldId="1034"/>
            <ac:spMk id="5" creationId="{32A9649E-F81F-2F68-4850-9943ADECDAA4}"/>
          </ac:spMkLst>
        </pc:spChg>
        <pc:spChg chg="mod ord">
          <ac:chgData name="Alfred Asterjadhi" userId="39de57b9-85c0-4fd1-aaac-8ca2b6560ad0" providerId="ADAL" clId="{B4F56BDC-91FF-4C95-814B-E52D1097DF8B}" dt="2025-04-01T00:48:54.830" v="635" actId="6264"/>
          <ac:spMkLst>
            <pc:docMk/>
            <pc:sldMk cId="1865298196" sldId="1034"/>
            <ac:spMk id="6" creationId="{BFAF1548-C7B4-5F83-BD76-F4E3BAAA36B8}"/>
          </ac:spMkLst>
        </pc:spChg>
        <pc:spChg chg="add mod ord">
          <ac:chgData name="Alfred Asterjadhi" userId="39de57b9-85c0-4fd1-aaac-8ca2b6560ad0" providerId="ADAL" clId="{B4F56BDC-91FF-4C95-814B-E52D1097DF8B}" dt="2025-04-01T00:48:54.830" v="635" actId="6264"/>
          <ac:spMkLst>
            <pc:docMk/>
            <pc:sldMk cId="1865298196" sldId="1034"/>
            <ac:spMk id="11" creationId="{9C5F37CD-C96D-4398-6EFB-A0E6A30D893A}"/>
          </ac:spMkLst>
        </pc:spChg>
      </pc:sldChg>
      <pc:sldChg chg="modSp mod">
        <pc:chgData name="Alfred Asterjadhi" userId="39de57b9-85c0-4fd1-aaac-8ca2b6560ad0" providerId="ADAL" clId="{B4F56BDC-91FF-4C95-814B-E52D1097DF8B}" dt="2025-04-01T00:34:37.766" v="230" actId="207"/>
        <pc:sldMkLst>
          <pc:docMk/>
          <pc:sldMk cId="3486068256" sldId="1167"/>
        </pc:sldMkLst>
        <pc:spChg chg="mod">
          <ac:chgData name="Alfred Asterjadhi" userId="39de57b9-85c0-4fd1-aaac-8ca2b6560ad0" providerId="ADAL" clId="{B4F56BDC-91FF-4C95-814B-E52D1097DF8B}" dt="2025-04-01T00:34:03.712" v="222" actId="20577"/>
          <ac:spMkLst>
            <pc:docMk/>
            <pc:sldMk cId="3486068256" sldId="1167"/>
            <ac:spMk id="2" creationId="{F2762690-C15C-4839-B40F-0AF3A4D89457}"/>
          </ac:spMkLst>
        </pc:spChg>
        <pc:spChg chg="mod">
          <ac:chgData name="Alfred Asterjadhi" userId="39de57b9-85c0-4fd1-aaac-8ca2b6560ad0" providerId="ADAL" clId="{B4F56BDC-91FF-4C95-814B-E52D1097DF8B}" dt="2025-04-01T00:25:42.099" v="23" actId="313"/>
          <ac:spMkLst>
            <pc:docMk/>
            <pc:sldMk cId="3486068256" sldId="1167"/>
            <ac:spMk id="3" creationId="{D20906E0-F900-4991-83B1-675F5B67FA2D}"/>
          </ac:spMkLst>
        </pc:spChg>
        <pc:graphicFrameChg chg="modGraphic">
          <ac:chgData name="Alfred Asterjadhi" userId="39de57b9-85c0-4fd1-aaac-8ca2b6560ad0" providerId="ADAL" clId="{B4F56BDC-91FF-4C95-814B-E52D1097DF8B}" dt="2025-04-01T00:34:37.766" v="230"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B4F56BDC-91FF-4C95-814B-E52D1097DF8B}" dt="2025-04-01T00:42:20.508" v="376" actId="6264"/>
        <pc:sldMkLst>
          <pc:docMk/>
          <pc:sldMk cId="3441807947" sldId="1178"/>
        </pc:sldMkLst>
        <pc:spChg chg="mod ord">
          <ac:chgData name="Alfred Asterjadhi" userId="39de57b9-85c0-4fd1-aaac-8ca2b6560ad0" providerId="ADAL" clId="{B4F56BDC-91FF-4C95-814B-E52D1097DF8B}" dt="2025-04-01T00:42:20.508" v="376" actId="6264"/>
          <ac:spMkLst>
            <pc:docMk/>
            <pc:sldMk cId="3441807947" sldId="1178"/>
            <ac:spMk id="2" creationId="{351AE0D1-AA6D-7148-E235-F816B28AA13D}"/>
          </ac:spMkLst>
        </pc:spChg>
        <pc:spChg chg="mod ord">
          <ac:chgData name="Alfred Asterjadhi" userId="39de57b9-85c0-4fd1-aaac-8ca2b6560ad0" providerId="ADAL" clId="{B4F56BDC-91FF-4C95-814B-E52D1097DF8B}" dt="2025-04-01T00:42:20.508" v="376" actId="6264"/>
          <ac:spMkLst>
            <pc:docMk/>
            <pc:sldMk cId="3441807947" sldId="1178"/>
            <ac:spMk id="4" creationId="{932AD4AE-27FE-2612-100A-B54114FFCB12}"/>
          </ac:spMkLst>
        </pc:spChg>
        <pc:spChg chg="mod ord">
          <ac:chgData name="Alfred Asterjadhi" userId="39de57b9-85c0-4fd1-aaac-8ca2b6560ad0" providerId="ADAL" clId="{B4F56BDC-91FF-4C95-814B-E52D1097DF8B}" dt="2025-04-01T00:42:20.508" v="376" actId="6264"/>
          <ac:spMkLst>
            <pc:docMk/>
            <pc:sldMk cId="3441807947" sldId="1178"/>
            <ac:spMk id="5" creationId="{342AE941-5E47-2F75-485D-15F69259C206}"/>
          </ac:spMkLst>
        </pc:spChg>
        <pc:spChg chg="mod ord">
          <ac:chgData name="Alfred Asterjadhi" userId="39de57b9-85c0-4fd1-aaac-8ca2b6560ad0" providerId="ADAL" clId="{B4F56BDC-91FF-4C95-814B-E52D1097DF8B}" dt="2025-04-01T00:42:20.508" v="376" actId="6264"/>
          <ac:spMkLst>
            <pc:docMk/>
            <pc:sldMk cId="3441807947" sldId="1178"/>
            <ac:spMk id="6" creationId="{3611C6AB-F440-DEE6-D0A4-450AF2DA4D3F}"/>
          </ac:spMkLst>
        </pc:spChg>
        <pc:spChg chg="add mod ord">
          <ac:chgData name="Alfred Asterjadhi" userId="39de57b9-85c0-4fd1-aaac-8ca2b6560ad0" providerId="ADAL" clId="{B4F56BDC-91FF-4C95-814B-E52D1097DF8B}" dt="2025-04-01T00:42:20.508" v="376" actId="6264"/>
          <ac:spMkLst>
            <pc:docMk/>
            <pc:sldMk cId="3441807947" sldId="1178"/>
            <ac:spMk id="11" creationId="{9458135A-8216-60F1-2813-817E4D3B9978}"/>
          </ac:spMkLst>
        </pc:spChg>
      </pc:sldChg>
      <pc:sldChg chg="modSp del mod">
        <pc:chgData name="Alfred Asterjadhi" userId="39de57b9-85c0-4fd1-aaac-8ca2b6560ad0" providerId="ADAL" clId="{B4F56BDC-91FF-4C95-814B-E52D1097DF8B}" dt="2025-04-01T00:41:28.918" v="361" actId="47"/>
        <pc:sldMkLst>
          <pc:docMk/>
          <pc:sldMk cId="2670608994" sldId="1283"/>
        </pc:sldMkLst>
      </pc:sldChg>
      <pc:sldChg chg="addSp delSp modSp mod chgLayout">
        <pc:chgData name="Alfred Asterjadhi" userId="39de57b9-85c0-4fd1-aaac-8ca2b6560ad0" providerId="ADAL" clId="{B4F56BDC-91FF-4C95-814B-E52D1097DF8B}" dt="2025-04-01T00:48:11.432" v="617" actId="6264"/>
        <pc:sldMkLst>
          <pc:docMk/>
          <pc:sldMk cId="3912146512" sldId="1390"/>
        </pc:sldMkLst>
        <pc:spChg chg="mod ord">
          <ac:chgData name="Alfred Asterjadhi" userId="39de57b9-85c0-4fd1-aaac-8ca2b6560ad0" providerId="ADAL" clId="{B4F56BDC-91FF-4C95-814B-E52D1097DF8B}" dt="2025-04-01T00:48:11.432" v="617" actId="6264"/>
          <ac:spMkLst>
            <pc:docMk/>
            <pc:sldMk cId="3912146512" sldId="1390"/>
            <ac:spMk id="2" creationId="{CBB6BE89-725C-7287-F96F-BE5358133A36}"/>
          </ac:spMkLst>
        </pc:spChg>
        <pc:spChg chg="mod ord">
          <ac:chgData name="Alfred Asterjadhi" userId="39de57b9-85c0-4fd1-aaac-8ca2b6560ad0" providerId="ADAL" clId="{B4F56BDC-91FF-4C95-814B-E52D1097DF8B}" dt="2025-04-01T00:48:11.432" v="617" actId="6264"/>
          <ac:spMkLst>
            <pc:docMk/>
            <pc:sldMk cId="3912146512" sldId="1390"/>
            <ac:spMk id="4" creationId="{BCFFF57D-0E48-546B-59BA-5601D173EFEE}"/>
          </ac:spMkLst>
        </pc:spChg>
        <pc:spChg chg="mod ord">
          <ac:chgData name="Alfred Asterjadhi" userId="39de57b9-85c0-4fd1-aaac-8ca2b6560ad0" providerId="ADAL" clId="{B4F56BDC-91FF-4C95-814B-E52D1097DF8B}" dt="2025-04-01T00:48:11.432" v="617" actId="6264"/>
          <ac:spMkLst>
            <pc:docMk/>
            <pc:sldMk cId="3912146512" sldId="1390"/>
            <ac:spMk id="5" creationId="{63AE84AE-D2E6-0A98-7574-B4E54BCA4CC6}"/>
          </ac:spMkLst>
        </pc:spChg>
        <pc:spChg chg="mod ord">
          <ac:chgData name="Alfred Asterjadhi" userId="39de57b9-85c0-4fd1-aaac-8ca2b6560ad0" providerId="ADAL" clId="{B4F56BDC-91FF-4C95-814B-E52D1097DF8B}" dt="2025-04-01T00:48:11.432" v="617" actId="6264"/>
          <ac:spMkLst>
            <pc:docMk/>
            <pc:sldMk cId="3912146512" sldId="1390"/>
            <ac:spMk id="6" creationId="{A843F1B1-22CD-3B09-326F-EF9071A68CDB}"/>
          </ac:spMkLst>
        </pc:spChg>
        <pc:spChg chg="add mod ord">
          <ac:chgData name="Alfred Asterjadhi" userId="39de57b9-85c0-4fd1-aaac-8ca2b6560ad0" providerId="ADAL" clId="{B4F56BDC-91FF-4C95-814B-E52D1097DF8B}" dt="2025-04-01T00:48:11.432" v="617" actId="6264"/>
          <ac:spMkLst>
            <pc:docMk/>
            <pc:sldMk cId="3912146512" sldId="1390"/>
            <ac:spMk id="10" creationId="{BEB67C26-2899-1E5E-B7FB-DE0834D15023}"/>
          </ac:spMkLst>
        </pc:spChg>
      </pc:sldChg>
      <pc:sldChg chg="addSp delSp modSp mod chgLayout">
        <pc:chgData name="Alfred Asterjadhi" userId="39de57b9-85c0-4fd1-aaac-8ca2b6560ad0" providerId="ADAL" clId="{B4F56BDC-91FF-4C95-814B-E52D1097DF8B}" dt="2025-04-01T00:48:25.460" v="623" actId="6264"/>
        <pc:sldMkLst>
          <pc:docMk/>
          <pc:sldMk cId="3878274435" sldId="1424"/>
        </pc:sldMkLst>
        <pc:spChg chg="mod ord">
          <ac:chgData name="Alfred Asterjadhi" userId="39de57b9-85c0-4fd1-aaac-8ca2b6560ad0" providerId="ADAL" clId="{B4F56BDC-91FF-4C95-814B-E52D1097DF8B}" dt="2025-04-01T00:48:25.460" v="623" actId="6264"/>
          <ac:spMkLst>
            <pc:docMk/>
            <pc:sldMk cId="3878274435" sldId="1424"/>
            <ac:spMk id="2" creationId="{6A9FFD29-62A6-B338-DB1F-656D857A99F5}"/>
          </ac:spMkLst>
        </pc:spChg>
        <pc:spChg chg="mod ord">
          <ac:chgData name="Alfred Asterjadhi" userId="39de57b9-85c0-4fd1-aaac-8ca2b6560ad0" providerId="ADAL" clId="{B4F56BDC-91FF-4C95-814B-E52D1097DF8B}" dt="2025-04-01T00:48:25.460" v="623" actId="6264"/>
          <ac:spMkLst>
            <pc:docMk/>
            <pc:sldMk cId="3878274435" sldId="1424"/>
            <ac:spMk id="4" creationId="{0E946E88-DD77-D615-F799-3B8B9F03DE08}"/>
          </ac:spMkLst>
        </pc:spChg>
        <pc:spChg chg="mod ord">
          <ac:chgData name="Alfred Asterjadhi" userId="39de57b9-85c0-4fd1-aaac-8ca2b6560ad0" providerId="ADAL" clId="{B4F56BDC-91FF-4C95-814B-E52D1097DF8B}" dt="2025-04-01T00:48:25.460" v="623" actId="6264"/>
          <ac:spMkLst>
            <pc:docMk/>
            <pc:sldMk cId="3878274435" sldId="1424"/>
            <ac:spMk id="5" creationId="{269C7FF4-2B5A-BBDB-858F-73C22B8272A6}"/>
          </ac:spMkLst>
        </pc:spChg>
        <pc:spChg chg="mod ord">
          <ac:chgData name="Alfred Asterjadhi" userId="39de57b9-85c0-4fd1-aaac-8ca2b6560ad0" providerId="ADAL" clId="{B4F56BDC-91FF-4C95-814B-E52D1097DF8B}" dt="2025-04-01T00:48:25.460" v="623" actId="6264"/>
          <ac:spMkLst>
            <pc:docMk/>
            <pc:sldMk cId="3878274435" sldId="1424"/>
            <ac:spMk id="6" creationId="{81B35712-29DD-A5EB-7556-561F8409FF8B}"/>
          </ac:spMkLst>
        </pc:spChg>
        <pc:spChg chg="add mod ord">
          <ac:chgData name="Alfred Asterjadhi" userId="39de57b9-85c0-4fd1-aaac-8ca2b6560ad0" providerId="ADAL" clId="{B4F56BDC-91FF-4C95-814B-E52D1097DF8B}" dt="2025-04-01T00:48:25.460" v="623" actId="6264"/>
          <ac:spMkLst>
            <pc:docMk/>
            <pc:sldMk cId="3878274435" sldId="1424"/>
            <ac:spMk id="10" creationId="{1265F6C5-C933-CB01-BAD5-3C0B7F8181E3}"/>
          </ac:spMkLst>
        </pc:spChg>
      </pc:sldChg>
      <pc:sldChg chg="modSp mod">
        <pc:chgData name="Alfred Asterjadhi" userId="39de57b9-85c0-4fd1-aaac-8ca2b6560ad0" providerId="ADAL" clId="{B4F56BDC-91FF-4C95-814B-E52D1097DF8B}" dt="2025-04-01T00:34:34.540" v="229" actId="207"/>
        <pc:sldMkLst>
          <pc:docMk/>
          <pc:sldMk cId="1880260866" sldId="1429"/>
        </pc:sldMkLst>
        <pc:spChg chg="mod">
          <ac:chgData name="Alfred Asterjadhi" userId="39de57b9-85c0-4fd1-aaac-8ca2b6560ad0" providerId="ADAL" clId="{B4F56BDC-91FF-4C95-814B-E52D1097DF8B}" dt="2025-04-01T00:25:42.529" v="24" actId="313"/>
          <ac:spMkLst>
            <pc:docMk/>
            <pc:sldMk cId="1880260866" sldId="1429"/>
            <ac:spMk id="3" creationId="{F36F0715-91D4-6282-654C-0B2ECD9FCFA4}"/>
          </ac:spMkLst>
        </pc:spChg>
        <pc:graphicFrameChg chg="modGraphic">
          <ac:chgData name="Alfred Asterjadhi" userId="39de57b9-85c0-4fd1-aaac-8ca2b6560ad0" providerId="ADAL" clId="{B4F56BDC-91FF-4C95-814B-E52D1097DF8B}" dt="2025-04-01T00:34:34.540" v="229"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B4F56BDC-91FF-4C95-814B-E52D1097DF8B}" dt="2025-04-01T00:36:08.223" v="244" actId="2164"/>
        <pc:sldMkLst>
          <pc:docMk/>
          <pc:sldMk cId="885285770" sldId="1448"/>
        </pc:sldMkLst>
        <pc:spChg chg="mod">
          <ac:chgData name="Alfred Asterjadhi" userId="39de57b9-85c0-4fd1-aaac-8ca2b6560ad0" providerId="ADAL" clId="{B4F56BDC-91FF-4C95-814B-E52D1097DF8B}" dt="2025-04-01T00:25:47.391" v="36" actId="313"/>
          <ac:spMkLst>
            <pc:docMk/>
            <pc:sldMk cId="885285770" sldId="1448"/>
            <ac:spMk id="3" creationId="{63778B70-B9F4-BF04-DA55-1470202DEA5D}"/>
          </ac:spMkLst>
        </pc:spChg>
        <pc:graphicFrameChg chg="modGraphic">
          <ac:chgData name="Alfred Asterjadhi" userId="39de57b9-85c0-4fd1-aaac-8ca2b6560ad0" providerId="ADAL" clId="{B4F56BDC-91FF-4C95-814B-E52D1097DF8B}" dt="2025-04-01T00:36:08.223" v="244" actId="2164"/>
          <ac:graphicFrameMkLst>
            <pc:docMk/>
            <pc:sldMk cId="885285770" sldId="1448"/>
            <ac:graphicFrameMk id="6" creationId="{F0E43BB4-1DF7-15C7-3292-39F25CD42E03}"/>
          </ac:graphicFrameMkLst>
        </pc:graphicFrameChg>
      </pc:sldChg>
      <pc:sldChg chg="addSp delSp modSp mod chgLayout">
        <pc:chgData name="Alfred Asterjadhi" userId="39de57b9-85c0-4fd1-aaac-8ca2b6560ad0" providerId="ADAL" clId="{B4F56BDC-91FF-4C95-814B-E52D1097DF8B}" dt="2025-04-01T00:48:50.846" v="633" actId="6264"/>
        <pc:sldMkLst>
          <pc:docMk/>
          <pc:sldMk cId="2130627217" sldId="1494"/>
        </pc:sldMkLst>
        <pc:spChg chg="mod ord">
          <ac:chgData name="Alfred Asterjadhi" userId="39de57b9-85c0-4fd1-aaac-8ca2b6560ad0" providerId="ADAL" clId="{B4F56BDC-91FF-4C95-814B-E52D1097DF8B}" dt="2025-04-01T00:48:50.846" v="633" actId="6264"/>
          <ac:spMkLst>
            <pc:docMk/>
            <pc:sldMk cId="2130627217" sldId="1494"/>
            <ac:spMk id="2" creationId="{A132A9C1-C3D6-7787-247C-C64A792CF812}"/>
          </ac:spMkLst>
        </pc:spChg>
        <pc:spChg chg="mod ord">
          <ac:chgData name="Alfred Asterjadhi" userId="39de57b9-85c0-4fd1-aaac-8ca2b6560ad0" providerId="ADAL" clId="{B4F56BDC-91FF-4C95-814B-E52D1097DF8B}" dt="2025-04-01T00:48:50.846" v="633" actId="6264"/>
          <ac:spMkLst>
            <pc:docMk/>
            <pc:sldMk cId="2130627217" sldId="1494"/>
            <ac:spMk id="4" creationId="{90530647-245E-62BB-3EAF-8127E22EFA0B}"/>
          </ac:spMkLst>
        </pc:spChg>
        <pc:spChg chg="mod ord">
          <ac:chgData name="Alfred Asterjadhi" userId="39de57b9-85c0-4fd1-aaac-8ca2b6560ad0" providerId="ADAL" clId="{B4F56BDC-91FF-4C95-814B-E52D1097DF8B}" dt="2025-04-01T00:48:50.846" v="633" actId="6264"/>
          <ac:spMkLst>
            <pc:docMk/>
            <pc:sldMk cId="2130627217" sldId="1494"/>
            <ac:spMk id="5" creationId="{FFA8DA9B-F5A8-8327-07D2-4567D68D040C}"/>
          </ac:spMkLst>
        </pc:spChg>
        <pc:spChg chg="mod ord">
          <ac:chgData name="Alfred Asterjadhi" userId="39de57b9-85c0-4fd1-aaac-8ca2b6560ad0" providerId="ADAL" clId="{B4F56BDC-91FF-4C95-814B-E52D1097DF8B}" dt="2025-04-01T00:48:50.846" v="633" actId="6264"/>
          <ac:spMkLst>
            <pc:docMk/>
            <pc:sldMk cId="2130627217" sldId="1494"/>
            <ac:spMk id="6" creationId="{E19BF5D2-C1CF-FB7E-CB6E-42CD389C2BA9}"/>
          </ac:spMkLst>
        </pc:spChg>
        <pc:spChg chg="add mod ord">
          <ac:chgData name="Alfred Asterjadhi" userId="39de57b9-85c0-4fd1-aaac-8ca2b6560ad0" providerId="ADAL" clId="{B4F56BDC-91FF-4C95-814B-E52D1097DF8B}" dt="2025-04-01T00:48:50.846" v="633" actId="6264"/>
          <ac:spMkLst>
            <pc:docMk/>
            <pc:sldMk cId="2130627217" sldId="1494"/>
            <ac:spMk id="10" creationId="{B914A984-B122-AEBD-89FC-1D96D7AB16FF}"/>
          </ac:spMkLst>
        </pc:spChg>
      </pc:sldChg>
      <pc:sldChg chg="modSp del mod">
        <pc:chgData name="Alfred Asterjadhi" userId="39de57b9-85c0-4fd1-aaac-8ca2b6560ad0" providerId="ADAL" clId="{B4F56BDC-91FF-4C95-814B-E52D1097DF8B}" dt="2025-04-01T00:41:31.603" v="362" actId="47"/>
        <pc:sldMkLst>
          <pc:docMk/>
          <pc:sldMk cId="3898445090" sldId="1495"/>
        </pc:sldMkLst>
      </pc:sldChg>
      <pc:sldChg chg="modSp mod">
        <pc:chgData name="Alfred Asterjadhi" userId="39de57b9-85c0-4fd1-aaac-8ca2b6560ad0" providerId="ADAL" clId="{B4F56BDC-91FF-4C95-814B-E52D1097DF8B}" dt="2025-04-01T00:44:07.294" v="475" actId="13926"/>
        <pc:sldMkLst>
          <pc:docMk/>
          <pc:sldMk cId="3990395463" sldId="1496"/>
        </pc:sldMkLst>
        <pc:spChg chg="mod">
          <ac:chgData name="Alfred Asterjadhi" userId="39de57b9-85c0-4fd1-aaac-8ca2b6560ad0" providerId="ADAL" clId="{B4F56BDC-91FF-4C95-814B-E52D1097DF8B}" dt="2025-04-01T00:44:07.294" v="475" actId="13926"/>
          <ac:spMkLst>
            <pc:docMk/>
            <pc:sldMk cId="3990395463" sldId="1496"/>
            <ac:spMk id="2" creationId="{129D05A5-1DD6-6689-4147-B119DA88B581}"/>
          </ac:spMkLst>
        </pc:spChg>
        <pc:spChg chg="mod">
          <ac:chgData name="Alfred Asterjadhi" userId="39de57b9-85c0-4fd1-aaac-8ca2b6560ad0" providerId="ADAL" clId="{B4F56BDC-91FF-4C95-814B-E52D1097DF8B}" dt="2025-04-01T00:44:04.495" v="474" actId="20577"/>
          <ac:spMkLst>
            <pc:docMk/>
            <pc:sldMk cId="3990395463" sldId="1496"/>
            <ac:spMk id="3" creationId="{B3040EDE-E60E-18EA-8CD1-DB9B7CC7F59E}"/>
          </ac:spMkLst>
        </pc:spChg>
        <pc:spChg chg="mod">
          <ac:chgData name="Alfred Asterjadhi" userId="39de57b9-85c0-4fd1-aaac-8ca2b6560ad0" providerId="ADAL" clId="{B4F56BDC-91FF-4C95-814B-E52D1097DF8B}" dt="2025-04-01T00:25:51.695" v="48" actId="313"/>
          <ac:spMkLst>
            <pc:docMk/>
            <pc:sldMk cId="3990395463" sldId="1496"/>
            <ac:spMk id="6" creationId="{E2EDF67C-481E-8578-A315-0990E9A002E2}"/>
          </ac:spMkLst>
        </pc:spChg>
      </pc:sldChg>
      <pc:sldChg chg="modSp del mod">
        <pc:chgData name="Alfred Asterjadhi" userId="39de57b9-85c0-4fd1-aaac-8ca2b6560ad0" providerId="ADAL" clId="{B4F56BDC-91FF-4C95-814B-E52D1097DF8B}" dt="2025-04-01T00:44:15.422" v="476" actId="47"/>
        <pc:sldMkLst>
          <pc:docMk/>
          <pc:sldMk cId="2947732830" sldId="1497"/>
        </pc:sldMkLst>
      </pc:sldChg>
      <pc:sldChg chg="modSp del mod">
        <pc:chgData name="Alfred Asterjadhi" userId="39de57b9-85c0-4fd1-aaac-8ca2b6560ad0" providerId="ADAL" clId="{B4F56BDC-91FF-4C95-814B-E52D1097DF8B}" dt="2025-04-01T00:46:13.441" v="532" actId="47"/>
        <pc:sldMkLst>
          <pc:docMk/>
          <pc:sldMk cId="2479798648" sldId="1498"/>
        </pc:sldMkLst>
      </pc:sldChg>
      <pc:sldChg chg="modSp del mod">
        <pc:chgData name="Alfred Asterjadhi" userId="39de57b9-85c0-4fd1-aaac-8ca2b6560ad0" providerId="ADAL" clId="{B4F56BDC-91FF-4C95-814B-E52D1097DF8B}" dt="2025-04-01T00:46:14.683" v="533" actId="47"/>
        <pc:sldMkLst>
          <pc:docMk/>
          <pc:sldMk cId="2390884872" sldId="1499"/>
        </pc:sldMkLst>
      </pc:sldChg>
      <pc:sldChg chg="modSp del mod">
        <pc:chgData name="Alfred Asterjadhi" userId="39de57b9-85c0-4fd1-aaac-8ca2b6560ad0" providerId="ADAL" clId="{B4F56BDC-91FF-4C95-814B-E52D1097DF8B}" dt="2025-04-01T00:46:23.998" v="541" actId="47"/>
        <pc:sldMkLst>
          <pc:docMk/>
          <pc:sldMk cId="2889362710" sldId="1500"/>
        </pc:sldMkLst>
      </pc:sldChg>
      <pc:sldChg chg="modSp del mod">
        <pc:chgData name="Alfred Asterjadhi" userId="39de57b9-85c0-4fd1-aaac-8ca2b6560ad0" providerId="ADAL" clId="{B4F56BDC-91FF-4C95-814B-E52D1097DF8B}" dt="2025-04-01T00:46:24.772" v="542" actId="47"/>
        <pc:sldMkLst>
          <pc:docMk/>
          <pc:sldMk cId="3015324058" sldId="1501"/>
        </pc:sldMkLst>
      </pc:sldChg>
      <pc:sldChg chg="modSp del mod">
        <pc:chgData name="Alfred Asterjadhi" userId="39de57b9-85c0-4fd1-aaac-8ca2b6560ad0" providerId="ADAL" clId="{B4F56BDC-91FF-4C95-814B-E52D1097DF8B}" dt="2025-04-01T00:46:27.755" v="547" actId="47"/>
        <pc:sldMkLst>
          <pc:docMk/>
          <pc:sldMk cId="290911139" sldId="1502"/>
        </pc:sldMkLst>
      </pc:sldChg>
      <pc:sldChg chg="modSp del mod">
        <pc:chgData name="Alfred Asterjadhi" userId="39de57b9-85c0-4fd1-aaac-8ca2b6560ad0" providerId="ADAL" clId="{B4F56BDC-91FF-4C95-814B-E52D1097DF8B}" dt="2025-04-01T00:46:28.175" v="548" actId="47"/>
        <pc:sldMkLst>
          <pc:docMk/>
          <pc:sldMk cId="3461087741" sldId="1503"/>
        </pc:sldMkLst>
      </pc:sldChg>
      <pc:sldChg chg="modSp del mod">
        <pc:chgData name="Alfred Asterjadhi" userId="39de57b9-85c0-4fd1-aaac-8ca2b6560ad0" providerId="ADAL" clId="{B4F56BDC-91FF-4C95-814B-E52D1097DF8B}" dt="2025-04-01T00:46:28.774" v="549" actId="47"/>
        <pc:sldMkLst>
          <pc:docMk/>
          <pc:sldMk cId="2347738588" sldId="1504"/>
        </pc:sldMkLst>
      </pc:sldChg>
      <pc:sldChg chg="modSp del mod">
        <pc:chgData name="Alfred Asterjadhi" userId="39de57b9-85c0-4fd1-aaac-8ca2b6560ad0" providerId="ADAL" clId="{B4F56BDC-91FF-4C95-814B-E52D1097DF8B}" dt="2025-04-01T00:46:29.489" v="550" actId="47"/>
        <pc:sldMkLst>
          <pc:docMk/>
          <pc:sldMk cId="1014469854" sldId="1505"/>
        </pc:sldMkLst>
      </pc:sldChg>
      <pc:sldChg chg="modSp del mod">
        <pc:chgData name="Alfred Asterjadhi" userId="39de57b9-85c0-4fd1-aaac-8ca2b6560ad0" providerId="ADAL" clId="{B4F56BDC-91FF-4C95-814B-E52D1097DF8B}" dt="2025-04-01T00:46:34.222" v="557" actId="47"/>
        <pc:sldMkLst>
          <pc:docMk/>
          <pc:sldMk cId="4157717891" sldId="1506"/>
        </pc:sldMkLst>
      </pc:sldChg>
      <pc:sldChg chg="modSp del mod">
        <pc:chgData name="Alfred Asterjadhi" userId="39de57b9-85c0-4fd1-aaac-8ca2b6560ad0" providerId="ADAL" clId="{B4F56BDC-91FF-4C95-814B-E52D1097DF8B}" dt="2025-04-01T00:46:35.225" v="558" actId="47"/>
        <pc:sldMkLst>
          <pc:docMk/>
          <pc:sldMk cId="2357406032" sldId="1507"/>
        </pc:sldMkLst>
      </pc:sldChg>
      <pc:sldChg chg="modSp mod">
        <pc:chgData name="Alfred Asterjadhi" userId="39de57b9-85c0-4fd1-aaac-8ca2b6560ad0" providerId="ADAL" clId="{B4F56BDC-91FF-4C95-814B-E52D1097DF8B}" dt="2025-04-01T00:47:26.188" v="602" actId="20577"/>
        <pc:sldMkLst>
          <pc:docMk/>
          <pc:sldMk cId="517676318" sldId="1508"/>
        </pc:sldMkLst>
        <pc:spChg chg="mod">
          <ac:chgData name="Alfred Asterjadhi" userId="39de57b9-85c0-4fd1-aaac-8ca2b6560ad0" providerId="ADAL" clId="{B4F56BDC-91FF-4C95-814B-E52D1097DF8B}" dt="2025-04-01T00:47:15.266" v="600" actId="13926"/>
          <ac:spMkLst>
            <pc:docMk/>
            <pc:sldMk cId="517676318" sldId="1508"/>
            <ac:spMk id="2" creationId="{4ACAE496-1DCD-96C9-3EE6-5AB1314BF403}"/>
          </ac:spMkLst>
        </pc:spChg>
        <pc:spChg chg="mod">
          <ac:chgData name="Alfred Asterjadhi" userId="39de57b9-85c0-4fd1-aaac-8ca2b6560ad0" providerId="ADAL" clId="{B4F56BDC-91FF-4C95-814B-E52D1097DF8B}" dt="2025-04-01T00:47:26.188" v="602" actId="20577"/>
          <ac:spMkLst>
            <pc:docMk/>
            <pc:sldMk cId="517676318" sldId="1508"/>
            <ac:spMk id="3" creationId="{3A3C4DE0-D078-DEB7-960F-A4D0AF35A6C6}"/>
          </ac:spMkLst>
        </pc:spChg>
        <pc:spChg chg="mod">
          <ac:chgData name="Alfred Asterjadhi" userId="39de57b9-85c0-4fd1-aaac-8ca2b6560ad0" providerId="ADAL" clId="{B4F56BDC-91FF-4C95-814B-E52D1097DF8B}" dt="2025-04-01T00:26:00.512" v="92" actId="313"/>
          <ac:spMkLst>
            <pc:docMk/>
            <pc:sldMk cId="517676318" sldId="1508"/>
            <ac:spMk id="6" creationId="{A390BBB1-E63B-6931-8D35-CE3771F8BF4F}"/>
          </ac:spMkLst>
        </pc:spChg>
      </pc:sldChg>
      <pc:sldChg chg="modSp del mod">
        <pc:chgData name="Alfred Asterjadhi" userId="39de57b9-85c0-4fd1-aaac-8ca2b6560ad0" providerId="ADAL" clId="{B4F56BDC-91FF-4C95-814B-E52D1097DF8B}" dt="2025-04-01T00:35:54.221" v="236" actId="47"/>
        <pc:sldMkLst>
          <pc:docMk/>
          <pc:sldMk cId="1629729605" sldId="1509"/>
        </pc:sldMkLst>
      </pc:sldChg>
      <pc:sldChg chg="modSp del mod">
        <pc:chgData name="Alfred Asterjadhi" userId="39de57b9-85c0-4fd1-aaac-8ca2b6560ad0" providerId="ADAL" clId="{B4F56BDC-91FF-4C95-814B-E52D1097DF8B}" dt="2025-04-01T00:35:53.258" v="235" actId="47"/>
        <pc:sldMkLst>
          <pc:docMk/>
          <pc:sldMk cId="973785610" sldId="1510"/>
        </pc:sldMkLst>
      </pc:sldChg>
      <pc:sldChg chg="modSp del mod">
        <pc:chgData name="Alfred Asterjadhi" userId="39de57b9-85c0-4fd1-aaac-8ca2b6560ad0" providerId="ADAL" clId="{B4F56BDC-91FF-4C95-814B-E52D1097DF8B}" dt="2025-04-01T00:35:51.952" v="234" actId="47"/>
        <pc:sldMkLst>
          <pc:docMk/>
          <pc:sldMk cId="1847251713" sldId="1511"/>
        </pc:sldMkLst>
      </pc:sldChg>
      <pc:sldChg chg="modSp del mod">
        <pc:chgData name="Alfred Asterjadhi" userId="39de57b9-85c0-4fd1-aaac-8ca2b6560ad0" providerId="ADAL" clId="{B4F56BDC-91FF-4C95-814B-E52D1097DF8B}" dt="2025-04-01T00:35:50.407" v="233" actId="47"/>
        <pc:sldMkLst>
          <pc:docMk/>
          <pc:sldMk cId="3863767711" sldId="1512"/>
        </pc:sldMkLst>
      </pc:sldChg>
      <pc:sldChg chg="modSp del mod">
        <pc:chgData name="Alfred Asterjadhi" userId="39de57b9-85c0-4fd1-aaac-8ca2b6560ad0" providerId="ADAL" clId="{B4F56BDC-91FF-4C95-814B-E52D1097DF8B}" dt="2025-04-01T00:35:48.985" v="232" actId="47"/>
        <pc:sldMkLst>
          <pc:docMk/>
          <pc:sldMk cId="723828986" sldId="1513"/>
        </pc:sldMkLst>
      </pc:sldChg>
      <pc:sldChg chg="modSp del mod">
        <pc:chgData name="Alfred Asterjadhi" userId="39de57b9-85c0-4fd1-aaac-8ca2b6560ad0" providerId="ADAL" clId="{B4F56BDC-91FF-4C95-814B-E52D1097DF8B}" dt="2025-04-01T00:35:47.011" v="231" actId="47"/>
        <pc:sldMkLst>
          <pc:docMk/>
          <pc:sldMk cId="3311846555" sldId="1514"/>
        </pc:sldMkLst>
      </pc:sldChg>
      <pc:sldChg chg="modSp del mod">
        <pc:chgData name="Alfred Asterjadhi" userId="39de57b9-85c0-4fd1-aaac-8ca2b6560ad0" providerId="ADAL" clId="{B4F56BDC-91FF-4C95-814B-E52D1097DF8B}" dt="2025-04-01T00:35:55.234" v="237" actId="47"/>
        <pc:sldMkLst>
          <pc:docMk/>
          <pc:sldMk cId="1442150286" sldId="1515"/>
        </pc:sldMkLst>
      </pc:sldChg>
      <pc:sldChg chg="modSp del mod">
        <pc:chgData name="Alfred Asterjadhi" userId="39de57b9-85c0-4fd1-aaac-8ca2b6560ad0" providerId="ADAL" clId="{B4F56BDC-91FF-4C95-814B-E52D1097DF8B}" dt="2025-04-01T00:35:56.239" v="238" actId="47"/>
        <pc:sldMkLst>
          <pc:docMk/>
          <pc:sldMk cId="1073264269" sldId="1516"/>
        </pc:sldMkLst>
      </pc:sldChg>
      <pc:sldChg chg="modSp del mod">
        <pc:chgData name="Alfred Asterjadhi" userId="39de57b9-85c0-4fd1-aaac-8ca2b6560ad0" providerId="ADAL" clId="{B4F56BDC-91FF-4C95-814B-E52D1097DF8B}" dt="2025-04-01T00:35:57.553" v="239" actId="47"/>
        <pc:sldMkLst>
          <pc:docMk/>
          <pc:sldMk cId="2125837306" sldId="1517"/>
        </pc:sldMkLst>
      </pc:sldChg>
      <pc:sldChg chg="modSp del mod">
        <pc:chgData name="Alfred Asterjadhi" userId="39de57b9-85c0-4fd1-aaac-8ca2b6560ad0" providerId="ADAL" clId="{B4F56BDC-91FF-4C95-814B-E52D1097DF8B}" dt="2025-04-01T00:35:58.805" v="240" actId="47"/>
        <pc:sldMkLst>
          <pc:docMk/>
          <pc:sldMk cId="132553556" sldId="1518"/>
        </pc:sldMkLst>
      </pc:sldChg>
      <pc:sldChg chg="modSp del mod">
        <pc:chgData name="Alfred Asterjadhi" userId="39de57b9-85c0-4fd1-aaac-8ca2b6560ad0" providerId="ADAL" clId="{B4F56BDC-91FF-4C95-814B-E52D1097DF8B}" dt="2025-04-01T00:36:01.199" v="241" actId="47"/>
        <pc:sldMkLst>
          <pc:docMk/>
          <pc:sldMk cId="651666206" sldId="1519"/>
        </pc:sldMkLst>
      </pc:sldChg>
      <pc:sldChg chg="addSp delSp modSp mod chgLayout">
        <pc:chgData name="Alfred Asterjadhi" userId="39de57b9-85c0-4fd1-aaac-8ca2b6560ad0" providerId="ADAL" clId="{B4F56BDC-91FF-4C95-814B-E52D1097DF8B}" dt="2025-04-01T00:43:42.816" v="458" actId="6264"/>
        <pc:sldMkLst>
          <pc:docMk/>
          <pc:sldMk cId="2272934283" sldId="1520"/>
        </pc:sldMkLst>
        <pc:spChg chg="mod ord">
          <ac:chgData name="Alfred Asterjadhi" userId="39de57b9-85c0-4fd1-aaac-8ca2b6560ad0" providerId="ADAL" clId="{B4F56BDC-91FF-4C95-814B-E52D1097DF8B}" dt="2025-04-01T00:43:42.816" v="458" actId="6264"/>
          <ac:spMkLst>
            <pc:docMk/>
            <pc:sldMk cId="2272934283" sldId="1520"/>
            <ac:spMk id="2" creationId="{8DCBC890-B574-A6D2-FD00-76C260A0FB56}"/>
          </ac:spMkLst>
        </pc:spChg>
        <pc:spChg chg="mod ord">
          <ac:chgData name="Alfred Asterjadhi" userId="39de57b9-85c0-4fd1-aaac-8ca2b6560ad0" providerId="ADAL" clId="{B4F56BDC-91FF-4C95-814B-E52D1097DF8B}" dt="2025-04-01T00:43:42.816" v="458" actId="6264"/>
          <ac:spMkLst>
            <pc:docMk/>
            <pc:sldMk cId="2272934283" sldId="1520"/>
            <ac:spMk id="4" creationId="{1ABAB6F2-11CD-26CA-C354-273074064C6B}"/>
          </ac:spMkLst>
        </pc:spChg>
        <pc:spChg chg="mod ord">
          <ac:chgData name="Alfred Asterjadhi" userId="39de57b9-85c0-4fd1-aaac-8ca2b6560ad0" providerId="ADAL" clId="{B4F56BDC-91FF-4C95-814B-E52D1097DF8B}" dt="2025-04-01T00:43:42.816" v="458" actId="6264"/>
          <ac:spMkLst>
            <pc:docMk/>
            <pc:sldMk cId="2272934283" sldId="1520"/>
            <ac:spMk id="5" creationId="{3282D092-366F-1914-BF5A-CAA1554D836E}"/>
          </ac:spMkLst>
        </pc:spChg>
        <pc:spChg chg="mod ord">
          <ac:chgData name="Alfred Asterjadhi" userId="39de57b9-85c0-4fd1-aaac-8ca2b6560ad0" providerId="ADAL" clId="{B4F56BDC-91FF-4C95-814B-E52D1097DF8B}" dt="2025-04-01T00:43:42.816" v="458" actId="6264"/>
          <ac:spMkLst>
            <pc:docMk/>
            <pc:sldMk cId="2272934283" sldId="1520"/>
            <ac:spMk id="6" creationId="{F14385AC-020D-4C9E-649F-F12A65A8ACFE}"/>
          </ac:spMkLst>
        </pc:spChg>
        <pc:spChg chg="add mod ord">
          <ac:chgData name="Alfred Asterjadhi" userId="39de57b9-85c0-4fd1-aaac-8ca2b6560ad0" providerId="ADAL" clId="{B4F56BDC-91FF-4C95-814B-E52D1097DF8B}" dt="2025-04-01T00:43:42.816" v="458" actId="6264"/>
          <ac:spMkLst>
            <pc:docMk/>
            <pc:sldMk cId="2272934283" sldId="1520"/>
            <ac:spMk id="11" creationId="{371D8DBF-DC61-EC0E-E13B-83C463E77824}"/>
          </ac:spMkLst>
        </pc:spChg>
      </pc:sldChg>
      <pc:sldChg chg="modSp del mod">
        <pc:chgData name="Alfred Asterjadhi" userId="39de57b9-85c0-4fd1-aaac-8ca2b6560ad0" providerId="ADAL" clId="{B4F56BDC-91FF-4C95-814B-E52D1097DF8B}" dt="2025-04-01T00:46:04.232" v="528" actId="47"/>
        <pc:sldMkLst>
          <pc:docMk/>
          <pc:sldMk cId="637912395" sldId="1522"/>
        </pc:sldMkLst>
      </pc:sldChg>
      <pc:sldChg chg="modSp del mod">
        <pc:chgData name="Alfred Asterjadhi" userId="39de57b9-85c0-4fd1-aaac-8ca2b6560ad0" providerId="ADAL" clId="{B4F56BDC-91FF-4C95-814B-E52D1097DF8B}" dt="2025-04-01T00:46:05.360" v="529" actId="47"/>
        <pc:sldMkLst>
          <pc:docMk/>
          <pc:sldMk cId="4277435659" sldId="1523"/>
        </pc:sldMkLst>
      </pc:sldChg>
      <pc:sldChg chg="modSp del mod">
        <pc:chgData name="Alfred Asterjadhi" userId="39de57b9-85c0-4fd1-aaac-8ca2b6560ad0" providerId="ADAL" clId="{B4F56BDC-91FF-4C95-814B-E52D1097DF8B}" dt="2025-04-01T00:46:07.071" v="530" actId="47"/>
        <pc:sldMkLst>
          <pc:docMk/>
          <pc:sldMk cId="226987897" sldId="1524"/>
        </pc:sldMkLst>
      </pc:sldChg>
      <pc:sldChg chg="modSp del mod">
        <pc:chgData name="Alfred Asterjadhi" userId="39de57b9-85c0-4fd1-aaac-8ca2b6560ad0" providerId="ADAL" clId="{B4F56BDC-91FF-4C95-814B-E52D1097DF8B}" dt="2025-04-01T00:46:08.333" v="531" actId="47"/>
        <pc:sldMkLst>
          <pc:docMk/>
          <pc:sldMk cId="777115076" sldId="1525"/>
        </pc:sldMkLst>
      </pc:sldChg>
      <pc:sldChg chg="modSp del mod">
        <pc:chgData name="Alfred Asterjadhi" userId="39de57b9-85c0-4fd1-aaac-8ca2b6560ad0" providerId="ADAL" clId="{B4F56BDC-91FF-4C95-814B-E52D1097DF8B}" dt="2025-04-01T00:46:15.799" v="534" actId="47"/>
        <pc:sldMkLst>
          <pc:docMk/>
          <pc:sldMk cId="794491725" sldId="1526"/>
        </pc:sldMkLst>
      </pc:sldChg>
      <pc:sldChg chg="modSp del mod">
        <pc:chgData name="Alfred Asterjadhi" userId="39de57b9-85c0-4fd1-aaac-8ca2b6560ad0" providerId="ADAL" clId="{B4F56BDC-91FF-4C95-814B-E52D1097DF8B}" dt="2025-04-01T00:47:31.451" v="603" actId="47"/>
        <pc:sldMkLst>
          <pc:docMk/>
          <pc:sldMk cId="3106587136" sldId="1527"/>
        </pc:sldMkLst>
      </pc:sldChg>
      <pc:sldChg chg="modSp del mod">
        <pc:chgData name="Alfred Asterjadhi" userId="39de57b9-85c0-4fd1-aaac-8ca2b6560ad0" providerId="ADAL" clId="{B4F56BDC-91FF-4C95-814B-E52D1097DF8B}" dt="2025-04-01T00:47:47.197" v="609" actId="47"/>
        <pc:sldMkLst>
          <pc:docMk/>
          <pc:sldMk cId="3571877193" sldId="1528"/>
        </pc:sldMkLst>
      </pc:sldChg>
      <pc:sldChg chg="modSp del mod">
        <pc:chgData name="Alfred Asterjadhi" userId="39de57b9-85c0-4fd1-aaac-8ca2b6560ad0" providerId="ADAL" clId="{B4F56BDC-91FF-4C95-814B-E52D1097DF8B}" dt="2025-04-01T00:46:18.301" v="536" actId="47"/>
        <pc:sldMkLst>
          <pc:docMk/>
          <pc:sldMk cId="919237048" sldId="1530"/>
        </pc:sldMkLst>
      </pc:sldChg>
      <pc:sldChg chg="modSp del mod">
        <pc:chgData name="Alfred Asterjadhi" userId="39de57b9-85c0-4fd1-aaac-8ca2b6560ad0" providerId="ADAL" clId="{B4F56BDC-91FF-4C95-814B-E52D1097DF8B}" dt="2025-04-01T00:46:19.501" v="537" actId="47"/>
        <pc:sldMkLst>
          <pc:docMk/>
          <pc:sldMk cId="816871340" sldId="1531"/>
        </pc:sldMkLst>
      </pc:sldChg>
      <pc:sldChg chg="modSp del mod">
        <pc:chgData name="Alfred Asterjadhi" userId="39de57b9-85c0-4fd1-aaac-8ca2b6560ad0" providerId="ADAL" clId="{B4F56BDC-91FF-4C95-814B-E52D1097DF8B}" dt="2025-04-01T00:46:20.495" v="538" actId="47"/>
        <pc:sldMkLst>
          <pc:docMk/>
          <pc:sldMk cId="164617599" sldId="1532"/>
        </pc:sldMkLst>
      </pc:sldChg>
      <pc:sldChg chg="modSp del mod">
        <pc:chgData name="Alfred Asterjadhi" userId="39de57b9-85c0-4fd1-aaac-8ca2b6560ad0" providerId="ADAL" clId="{B4F56BDC-91FF-4C95-814B-E52D1097DF8B}" dt="2025-04-01T00:47:48.475" v="610" actId="47"/>
        <pc:sldMkLst>
          <pc:docMk/>
          <pc:sldMk cId="12391490" sldId="1534"/>
        </pc:sldMkLst>
      </pc:sldChg>
      <pc:sldChg chg="modSp del mod">
        <pc:chgData name="Alfred Asterjadhi" userId="39de57b9-85c0-4fd1-aaac-8ca2b6560ad0" providerId="ADAL" clId="{B4F56BDC-91FF-4C95-814B-E52D1097DF8B}" dt="2025-04-01T00:46:25.526" v="543" actId="47"/>
        <pc:sldMkLst>
          <pc:docMk/>
          <pc:sldMk cId="3786875039" sldId="1535"/>
        </pc:sldMkLst>
      </pc:sldChg>
      <pc:sldChg chg="modSp del mod">
        <pc:chgData name="Alfred Asterjadhi" userId="39de57b9-85c0-4fd1-aaac-8ca2b6560ad0" providerId="ADAL" clId="{B4F56BDC-91FF-4C95-814B-E52D1097DF8B}" dt="2025-04-01T00:47:49.525" v="611" actId="47"/>
        <pc:sldMkLst>
          <pc:docMk/>
          <pc:sldMk cId="1131286111" sldId="1536"/>
        </pc:sldMkLst>
      </pc:sldChg>
      <pc:sldChg chg="modSp del mod">
        <pc:chgData name="Alfred Asterjadhi" userId="39de57b9-85c0-4fd1-aaac-8ca2b6560ad0" providerId="ADAL" clId="{B4F56BDC-91FF-4C95-814B-E52D1097DF8B}" dt="2025-04-01T00:47:50.717" v="612" actId="47"/>
        <pc:sldMkLst>
          <pc:docMk/>
          <pc:sldMk cId="1485852835" sldId="1537"/>
        </pc:sldMkLst>
      </pc:sldChg>
      <pc:sldChg chg="modSp del mod">
        <pc:chgData name="Alfred Asterjadhi" userId="39de57b9-85c0-4fd1-aaac-8ca2b6560ad0" providerId="ADAL" clId="{B4F56BDC-91FF-4C95-814B-E52D1097DF8B}" dt="2025-04-01T00:47:52.241" v="613" actId="47"/>
        <pc:sldMkLst>
          <pc:docMk/>
          <pc:sldMk cId="234449718" sldId="1538"/>
        </pc:sldMkLst>
      </pc:sldChg>
      <pc:sldChg chg="modSp del mod">
        <pc:chgData name="Alfred Asterjadhi" userId="39de57b9-85c0-4fd1-aaac-8ca2b6560ad0" providerId="ADAL" clId="{B4F56BDC-91FF-4C95-814B-E52D1097DF8B}" dt="2025-04-01T00:46:30.100" v="551" actId="47"/>
        <pc:sldMkLst>
          <pc:docMk/>
          <pc:sldMk cId="4081425834" sldId="1539"/>
        </pc:sldMkLst>
      </pc:sldChg>
      <pc:sldChg chg="modSp del mod">
        <pc:chgData name="Alfred Asterjadhi" userId="39de57b9-85c0-4fd1-aaac-8ca2b6560ad0" providerId="ADAL" clId="{B4F56BDC-91FF-4C95-814B-E52D1097DF8B}" dt="2025-04-01T00:46:30.553" v="552" actId="47"/>
        <pc:sldMkLst>
          <pc:docMk/>
          <pc:sldMk cId="2838276393" sldId="1540"/>
        </pc:sldMkLst>
      </pc:sldChg>
      <pc:sldChg chg="modSp del mod">
        <pc:chgData name="Alfred Asterjadhi" userId="39de57b9-85c0-4fd1-aaac-8ca2b6560ad0" providerId="ADAL" clId="{B4F56BDC-91FF-4C95-814B-E52D1097DF8B}" dt="2025-04-01T00:46:36.131" v="559" actId="47"/>
        <pc:sldMkLst>
          <pc:docMk/>
          <pc:sldMk cId="3466570071" sldId="1541"/>
        </pc:sldMkLst>
      </pc:sldChg>
      <pc:sldChg chg="modSp del mod">
        <pc:chgData name="Alfred Asterjadhi" userId="39de57b9-85c0-4fd1-aaac-8ca2b6560ad0" providerId="ADAL" clId="{B4F56BDC-91FF-4C95-814B-E52D1097DF8B}" dt="2025-04-01T00:46:36.651" v="560" actId="47"/>
        <pc:sldMkLst>
          <pc:docMk/>
          <pc:sldMk cId="1736103212" sldId="1542"/>
        </pc:sldMkLst>
      </pc:sldChg>
      <pc:sldChg chg="modSp del mod">
        <pc:chgData name="Alfred Asterjadhi" userId="39de57b9-85c0-4fd1-aaac-8ca2b6560ad0" providerId="ADAL" clId="{B4F56BDC-91FF-4C95-814B-E52D1097DF8B}" dt="2025-04-01T00:46:37.118" v="561" actId="47"/>
        <pc:sldMkLst>
          <pc:docMk/>
          <pc:sldMk cId="2510383622" sldId="1543"/>
        </pc:sldMkLst>
      </pc:sldChg>
      <pc:sldChg chg="modSp del mod">
        <pc:chgData name="Alfred Asterjadhi" userId="39de57b9-85c0-4fd1-aaac-8ca2b6560ad0" providerId="ADAL" clId="{B4F56BDC-91FF-4C95-814B-E52D1097DF8B}" dt="2025-04-01T00:46:26.015" v="544" actId="47"/>
        <pc:sldMkLst>
          <pc:docMk/>
          <pc:sldMk cId="154502502" sldId="1544"/>
        </pc:sldMkLst>
      </pc:sldChg>
      <pc:sldChg chg="modSp del mod">
        <pc:chgData name="Alfred Asterjadhi" userId="39de57b9-85c0-4fd1-aaac-8ca2b6560ad0" providerId="ADAL" clId="{B4F56BDC-91FF-4C95-814B-E52D1097DF8B}" dt="2025-04-01T00:46:26.428" v="545" actId="47"/>
        <pc:sldMkLst>
          <pc:docMk/>
          <pc:sldMk cId="1421185809" sldId="1545"/>
        </pc:sldMkLst>
      </pc:sldChg>
      <pc:sldChg chg="modSp del mod">
        <pc:chgData name="Alfred Asterjadhi" userId="39de57b9-85c0-4fd1-aaac-8ca2b6560ad0" providerId="ADAL" clId="{B4F56BDC-91FF-4C95-814B-E52D1097DF8B}" dt="2025-04-01T00:46:26.909" v="546" actId="47"/>
        <pc:sldMkLst>
          <pc:docMk/>
          <pc:sldMk cId="3064844911" sldId="1546"/>
        </pc:sldMkLst>
      </pc:sldChg>
      <pc:sldChg chg="modSp del mod">
        <pc:chgData name="Alfred Asterjadhi" userId="39de57b9-85c0-4fd1-aaac-8ca2b6560ad0" providerId="ADAL" clId="{B4F56BDC-91FF-4C95-814B-E52D1097DF8B}" dt="2025-04-01T00:46:17.252" v="535" actId="47"/>
        <pc:sldMkLst>
          <pc:docMk/>
          <pc:sldMk cId="1730414187" sldId="1547"/>
        </pc:sldMkLst>
      </pc:sldChg>
      <pc:sldChg chg="modSp del mod">
        <pc:chgData name="Alfred Asterjadhi" userId="39de57b9-85c0-4fd1-aaac-8ca2b6560ad0" providerId="ADAL" clId="{B4F56BDC-91FF-4C95-814B-E52D1097DF8B}" dt="2025-04-01T00:46:21.654" v="539" actId="47"/>
        <pc:sldMkLst>
          <pc:docMk/>
          <pc:sldMk cId="414412318" sldId="1548"/>
        </pc:sldMkLst>
      </pc:sldChg>
      <pc:sldChg chg="modSp del mod">
        <pc:chgData name="Alfred Asterjadhi" userId="39de57b9-85c0-4fd1-aaac-8ca2b6560ad0" providerId="ADAL" clId="{B4F56BDC-91FF-4C95-814B-E52D1097DF8B}" dt="2025-04-01T00:46:22.720" v="540" actId="47"/>
        <pc:sldMkLst>
          <pc:docMk/>
          <pc:sldMk cId="1784266613" sldId="1549"/>
        </pc:sldMkLst>
      </pc:sldChg>
      <pc:sldChg chg="modSp del mod">
        <pc:chgData name="Alfred Asterjadhi" userId="39de57b9-85c0-4fd1-aaac-8ca2b6560ad0" providerId="ADAL" clId="{B4F56BDC-91FF-4C95-814B-E52D1097DF8B}" dt="2025-04-01T00:46:31.069" v="553" actId="47"/>
        <pc:sldMkLst>
          <pc:docMk/>
          <pc:sldMk cId="846996581" sldId="1550"/>
        </pc:sldMkLst>
      </pc:sldChg>
      <pc:sldChg chg="modSp del mod">
        <pc:chgData name="Alfred Asterjadhi" userId="39de57b9-85c0-4fd1-aaac-8ca2b6560ad0" providerId="ADAL" clId="{B4F56BDC-91FF-4C95-814B-E52D1097DF8B}" dt="2025-04-01T00:46:31.660" v="554" actId="47"/>
        <pc:sldMkLst>
          <pc:docMk/>
          <pc:sldMk cId="3461268677" sldId="1551"/>
        </pc:sldMkLst>
      </pc:sldChg>
      <pc:sldChg chg="modSp del mod">
        <pc:chgData name="Alfred Asterjadhi" userId="39de57b9-85c0-4fd1-aaac-8ca2b6560ad0" providerId="ADAL" clId="{B4F56BDC-91FF-4C95-814B-E52D1097DF8B}" dt="2025-04-01T00:46:32.369" v="555" actId="47"/>
        <pc:sldMkLst>
          <pc:docMk/>
          <pc:sldMk cId="1268047468" sldId="1552"/>
        </pc:sldMkLst>
      </pc:sldChg>
      <pc:sldChg chg="modSp del mod">
        <pc:chgData name="Alfred Asterjadhi" userId="39de57b9-85c0-4fd1-aaac-8ca2b6560ad0" providerId="ADAL" clId="{B4F56BDC-91FF-4C95-814B-E52D1097DF8B}" dt="2025-04-01T00:46:32.850" v="556" actId="47"/>
        <pc:sldMkLst>
          <pc:docMk/>
          <pc:sldMk cId="304308397" sldId="1553"/>
        </pc:sldMkLst>
      </pc:sldChg>
      <pc:sldChg chg="modSp del mod">
        <pc:chgData name="Alfred Asterjadhi" userId="39de57b9-85c0-4fd1-aaac-8ca2b6560ad0" providerId="ADAL" clId="{B4F56BDC-91FF-4C95-814B-E52D1097DF8B}" dt="2025-04-01T00:46:38.706" v="564" actId="47"/>
        <pc:sldMkLst>
          <pc:docMk/>
          <pc:sldMk cId="3085445555" sldId="1554"/>
        </pc:sldMkLst>
      </pc:sldChg>
      <pc:sldChg chg="modSp del mod">
        <pc:chgData name="Alfred Asterjadhi" userId="39de57b9-85c0-4fd1-aaac-8ca2b6560ad0" providerId="ADAL" clId="{B4F56BDC-91FF-4C95-814B-E52D1097DF8B}" dt="2025-04-01T00:46:39.170" v="565" actId="47"/>
        <pc:sldMkLst>
          <pc:docMk/>
          <pc:sldMk cId="853864361" sldId="1555"/>
        </pc:sldMkLst>
      </pc:sldChg>
      <pc:sldChg chg="modSp del mod">
        <pc:chgData name="Alfred Asterjadhi" userId="39de57b9-85c0-4fd1-aaac-8ca2b6560ad0" providerId="ADAL" clId="{B4F56BDC-91FF-4C95-814B-E52D1097DF8B}" dt="2025-04-01T00:46:39.630" v="566" actId="47"/>
        <pc:sldMkLst>
          <pc:docMk/>
          <pc:sldMk cId="699953151" sldId="1556"/>
        </pc:sldMkLst>
      </pc:sldChg>
      <pc:sldChg chg="modSp del mod">
        <pc:chgData name="Alfred Asterjadhi" userId="39de57b9-85c0-4fd1-aaac-8ca2b6560ad0" providerId="ADAL" clId="{B4F56BDC-91FF-4C95-814B-E52D1097DF8B}" dt="2025-04-01T00:46:40.338" v="567" actId="47"/>
        <pc:sldMkLst>
          <pc:docMk/>
          <pc:sldMk cId="2838563779" sldId="1557"/>
        </pc:sldMkLst>
      </pc:sldChg>
      <pc:sldChg chg="modSp del mod">
        <pc:chgData name="Alfred Asterjadhi" userId="39de57b9-85c0-4fd1-aaac-8ca2b6560ad0" providerId="ADAL" clId="{B4F56BDC-91FF-4C95-814B-E52D1097DF8B}" dt="2025-04-01T00:46:41.877" v="568" actId="47"/>
        <pc:sldMkLst>
          <pc:docMk/>
          <pc:sldMk cId="144756712" sldId="1558"/>
        </pc:sldMkLst>
      </pc:sldChg>
      <pc:sldChg chg="modSp del mod">
        <pc:chgData name="Alfred Asterjadhi" userId="39de57b9-85c0-4fd1-aaac-8ca2b6560ad0" providerId="ADAL" clId="{B4F56BDC-91FF-4C95-814B-E52D1097DF8B}" dt="2025-04-01T00:46:37.751" v="562" actId="47"/>
        <pc:sldMkLst>
          <pc:docMk/>
          <pc:sldMk cId="474106842" sldId="1559"/>
        </pc:sldMkLst>
      </pc:sldChg>
      <pc:sldChg chg="modSp del mod">
        <pc:chgData name="Alfred Asterjadhi" userId="39de57b9-85c0-4fd1-aaac-8ca2b6560ad0" providerId="ADAL" clId="{B4F56BDC-91FF-4C95-814B-E52D1097DF8B}" dt="2025-04-01T00:46:38.269" v="563" actId="47"/>
        <pc:sldMkLst>
          <pc:docMk/>
          <pc:sldMk cId="473126591" sldId="1560"/>
        </pc:sldMkLst>
      </pc:sldChg>
      <pc:sldChg chg="modSp del mod">
        <pc:chgData name="Alfred Asterjadhi" userId="39de57b9-85c0-4fd1-aaac-8ca2b6560ad0" providerId="ADAL" clId="{B4F56BDC-91FF-4C95-814B-E52D1097DF8B}" dt="2025-04-01T00:46:42.527" v="569" actId="47"/>
        <pc:sldMkLst>
          <pc:docMk/>
          <pc:sldMk cId="2049066175" sldId="1561"/>
        </pc:sldMkLst>
      </pc:sldChg>
      <pc:sldChg chg="modSp del mod">
        <pc:chgData name="Alfred Asterjadhi" userId="39de57b9-85c0-4fd1-aaac-8ca2b6560ad0" providerId="ADAL" clId="{B4F56BDC-91FF-4C95-814B-E52D1097DF8B}" dt="2025-04-01T00:48:02.639" v="615" actId="47"/>
        <pc:sldMkLst>
          <pc:docMk/>
          <pc:sldMk cId="1291169724" sldId="1562"/>
        </pc:sldMkLst>
      </pc:sldChg>
      <pc:sldChg chg="modSp del mod">
        <pc:chgData name="Alfred Asterjadhi" userId="39de57b9-85c0-4fd1-aaac-8ca2b6560ad0" providerId="ADAL" clId="{B4F56BDC-91FF-4C95-814B-E52D1097DF8B}" dt="2025-04-01T00:48:15.577" v="618" actId="47"/>
        <pc:sldMkLst>
          <pc:docMk/>
          <pc:sldMk cId="2266085335" sldId="1563"/>
        </pc:sldMkLst>
      </pc:sldChg>
      <pc:sldChg chg="addSp delSp modSp mod chgLayout">
        <pc:chgData name="Alfred Asterjadhi" userId="39de57b9-85c0-4fd1-aaac-8ca2b6560ad0" providerId="ADAL" clId="{B4F56BDC-91FF-4C95-814B-E52D1097DF8B}" dt="2025-04-01T00:48:38.068" v="627" actId="6264"/>
        <pc:sldMkLst>
          <pc:docMk/>
          <pc:sldMk cId="1704959303" sldId="1564"/>
        </pc:sldMkLst>
        <pc:spChg chg="mod ord">
          <ac:chgData name="Alfred Asterjadhi" userId="39de57b9-85c0-4fd1-aaac-8ca2b6560ad0" providerId="ADAL" clId="{B4F56BDC-91FF-4C95-814B-E52D1097DF8B}" dt="2025-04-01T00:48:38.068" v="627" actId="6264"/>
          <ac:spMkLst>
            <pc:docMk/>
            <pc:sldMk cId="1704959303" sldId="1564"/>
            <ac:spMk id="2" creationId="{0C6DC6F7-565A-D215-97FF-631A4031B5AB}"/>
          </ac:spMkLst>
        </pc:spChg>
        <pc:spChg chg="mod ord">
          <ac:chgData name="Alfred Asterjadhi" userId="39de57b9-85c0-4fd1-aaac-8ca2b6560ad0" providerId="ADAL" clId="{B4F56BDC-91FF-4C95-814B-E52D1097DF8B}" dt="2025-04-01T00:48:38.068" v="627" actId="6264"/>
          <ac:spMkLst>
            <pc:docMk/>
            <pc:sldMk cId="1704959303" sldId="1564"/>
            <ac:spMk id="4" creationId="{C58A165B-F24F-1017-FA37-9FA5EF22CB6B}"/>
          </ac:spMkLst>
        </pc:spChg>
        <pc:spChg chg="mod ord">
          <ac:chgData name="Alfred Asterjadhi" userId="39de57b9-85c0-4fd1-aaac-8ca2b6560ad0" providerId="ADAL" clId="{B4F56BDC-91FF-4C95-814B-E52D1097DF8B}" dt="2025-04-01T00:48:38.068" v="627" actId="6264"/>
          <ac:spMkLst>
            <pc:docMk/>
            <pc:sldMk cId="1704959303" sldId="1564"/>
            <ac:spMk id="5" creationId="{F90232FF-7B32-8153-E2BA-82FAC939F2D8}"/>
          </ac:spMkLst>
        </pc:spChg>
        <pc:spChg chg="mod ord">
          <ac:chgData name="Alfred Asterjadhi" userId="39de57b9-85c0-4fd1-aaac-8ca2b6560ad0" providerId="ADAL" clId="{B4F56BDC-91FF-4C95-814B-E52D1097DF8B}" dt="2025-04-01T00:48:38.068" v="627" actId="6264"/>
          <ac:spMkLst>
            <pc:docMk/>
            <pc:sldMk cId="1704959303" sldId="1564"/>
            <ac:spMk id="6" creationId="{A990721C-0BFB-DD35-623F-D10095D7010F}"/>
          </ac:spMkLst>
        </pc:spChg>
        <pc:spChg chg="add mod ord">
          <ac:chgData name="Alfred Asterjadhi" userId="39de57b9-85c0-4fd1-aaac-8ca2b6560ad0" providerId="ADAL" clId="{B4F56BDC-91FF-4C95-814B-E52D1097DF8B}" dt="2025-04-01T00:48:38.068" v="627" actId="6264"/>
          <ac:spMkLst>
            <pc:docMk/>
            <pc:sldMk cId="1704959303" sldId="1564"/>
            <ac:spMk id="10" creationId="{8772EFE4-209D-2B53-FDA5-85A062C85214}"/>
          </ac:spMkLst>
        </pc:spChg>
      </pc:sldChg>
      <pc:sldChg chg="modSp del mod">
        <pc:chgData name="Alfred Asterjadhi" userId="39de57b9-85c0-4fd1-aaac-8ca2b6560ad0" providerId="ADAL" clId="{B4F56BDC-91FF-4C95-814B-E52D1097DF8B}" dt="2025-04-01T00:48:00.701" v="614" actId="47"/>
        <pc:sldMkLst>
          <pc:docMk/>
          <pc:sldMk cId="641102035" sldId="1565"/>
        </pc:sldMkLst>
      </pc:sldChg>
      <pc:sldChg chg="modSp del mod">
        <pc:chgData name="Alfred Asterjadhi" userId="39de57b9-85c0-4fd1-aaac-8ca2b6560ad0" providerId="ADAL" clId="{B4F56BDC-91FF-4C95-814B-E52D1097DF8B}" dt="2025-04-01T00:48:16.902" v="619" actId="47"/>
        <pc:sldMkLst>
          <pc:docMk/>
          <pc:sldMk cId="3603393058" sldId="1566"/>
        </pc:sldMkLst>
      </pc:sldChg>
      <pc:sldChg chg="modSp del mod">
        <pc:chgData name="Alfred Asterjadhi" userId="39de57b9-85c0-4fd1-aaac-8ca2b6560ad0" providerId="ADAL" clId="{B4F56BDC-91FF-4C95-814B-E52D1097DF8B}" dt="2025-04-01T00:48:17.988" v="620" actId="47"/>
        <pc:sldMkLst>
          <pc:docMk/>
          <pc:sldMk cId="1025648589" sldId="1567"/>
        </pc:sldMkLst>
      </pc:sldChg>
      <pc:sldChg chg="modSp del mod">
        <pc:chgData name="Alfred Asterjadhi" userId="39de57b9-85c0-4fd1-aaac-8ca2b6560ad0" providerId="ADAL" clId="{B4F56BDC-91FF-4C95-814B-E52D1097DF8B}" dt="2025-04-01T00:48:20.222" v="621" actId="47"/>
        <pc:sldMkLst>
          <pc:docMk/>
          <pc:sldMk cId="2890095768" sldId="1568"/>
        </pc:sldMkLst>
      </pc:sldChg>
      <pc:sldChg chg="modSp add mod">
        <pc:chgData name="Alfred Asterjadhi" userId="39de57b9-85c0-4fd1-aaac-8ca2b6560ad0" providerId="ADAL" clId="{B4F56BDC-91FF-4C95-814B-E52D1097DF8B}" dt="2025-04-01T00:44:23.303" v="480" actId="20577"/>
        <pc:sldMkLst>
          <pc:docMk/>
          <pc:sldMk cId="4177526599" sldId="1569"/>
        </pc:sldMkLst>
        <pc:spChg chg="mod">
          <ac:chgData name="Alfred Asterjadhi" userId="39de57b9-85c0-4fd1-aaac-8ca2b6560ad0" providerId="ADAL" clId="{B4F56BDC-91FF-4C95-814B-E52D1097DF8B}" dt="2025-04-01T00:44:23.303" v="480" actId="20577"/>
          <ac:spMkLst>
            <pc:docMk/>
            <pc:sldMk cId="4177526599" sldId="1569"/>
            <ac:spMk id="2" creationId="{92105E53-4C8E-088A-BFFD-4DC9289CC3AD}"/>
          </ac:spMkLst>
        </pc:spChg>
      </pc:sldChg>
      <pc:sldChg chg="modSp add mod">
        <pc:chgData name="Alfred Asterjadhi" userId="39de57b9-85c0-4fd1-aaac-8ca2b6560ad0" providerId="ADAL" clId="{B4F56BDC-91FF-4C95-814B-E52D1097DF8B}" dt="2025-04-01T00:44:42.827" v="491" actId="20577"/>
        <pc:sldMkLst>
          <pc:docMk/>
          <pc:sldMk cId="2470767825" sldId="1570"/>
        </pc:sldMkLst>
      </pc:sldChg>
      <pc:sldChg chg="modSp add mod">
        <pc:chgData name="Alfred Asterjadhi" userId="39de57b9-85c0-4fd1-aaac-8ca2b6560ad0" providerId="ADAL" clId="{B4F56BDC-91FF-4C95-814B-E52D1097DF8B}" dt="2025-04-01T00:44:50.489" v="495" actId="20577"/>
        <pc:sldMkLst>
          <pc:docMk/>
          <pc:sldMk cId="3719436820" sldId="1571"/>
        </pc:sldMkLst>
        <pc:spChg chg="mod">
          <ac:chgData name="Alfred Asterjadhi" userId="39de57b9-85c0-4fd1-aaac-8ca2b6560ad0" providerId="ADAL" clId="{B4F56BDC-91FF-4C95-814B-E52D1097DF8B}" dt="2025-04-01T00:44:50.489" v="495" actId="20577"/>
          <ac:spMkLst>
            <pc:docMk/>
            <pc:sldMk cId="3719436820" sldId="1571"/>
            <ac:spMk id="2" creationId="{4B97810B-39F3-1C5A-11F5-307798C8A947}"/>
          </ac:spMkLst>
        </pc:spChg>
      </pc:sldChg>
      <pc:sldChg chg="modSp add mod">
        <pc:chgData name="Alfred Asterjadhi" userId="39de57b9-85c0-4fd1-aaac-8ca2b6560ad0" providerId="ADAL" clId="{B4F56BDC-91FF-4C95-814B-E52D1097DF8B}" dt="2025-04-01T00:45:03.152" v="497" actId="20577"/>
        <pc:sldMkLst>
          <pc:docMk/>
          <pc:sldMk cId="605570670" sldId="1572"/>
        </pc:sldMkLst>
      </pc:sldChg>
      <pc:sldChg chg="modSp add mod">
        <pc:chgData name="Alfred Asterjadhi" userId="39de57b9-85c0-4fd1-aaac-8ca2b6560ad0" providerId="ADAL" clId="{B4F56BDC-91FF-4C95-814B-E52D1097DF8B}" dt="2025-04-01T00:45:06.277" v="498" actId="20577"/>
        <pc:sldMkLst>
          <pc:docMk/>
          <pc:sldMk cId="3671381192" sldId="1573"/>
        </pc:sldMkLst>
        <pc:spChg chg="mod">
          <ac:chgData name="Alfred Asterjadhi" userId="39de57b9-85c0-4fd1-aaac-8ca2b6560ad0" providerId="ADAL" clId="{B4F56BDC-91FF-4C95-814B-E52D1097DF8B}" dt="2025-04-01T00:45:06.277" v="498" actId="20577"/>
          <ac:spMkLst>
            <pc:docMk/>
            <pc:sldMk cId="3671381192" sldId="1573"/>
            <ac:spMk id="2" creationId="{FD6FFEEB-52B8-3FE3-2ADD-B9D6FA651215}"/>
          </ac:spMkLst>
        </pc:spChg>
      </pc:sldChg>
      <pc:sldChg chg="modSp add mod">
        <pc:chgData name="Alfred Asterjadhi" userId="39de57b9-85c0-4fd1-aaac-8ca2b6560ad0" providerId="ADAL" clId="{B4F56BDC-91FF-4C95-814B-E52D1097DF8B}" dt="2025-04-01T00:45:20.770" v="510" actId="20577"/>
        <pc:sldMkLst>
          <pc:docMk/>
          <pc:sldMk cId="3295208546" sldId="1574"/>
        </pc:sldMkLst>
      </pc:sldChg>
      <pc:sldChg chg="modSp add mod">
        <pc:chgData name="Alfred Asterjadhi" userId="39de57b9-85c0-4fd1-aaac-8ca2b6560ad0" providerId="ADAL" clId="{B4F56BDC-91FF-4C95-814B-E52D1097DF8B}" dt="2025-04-01T00:45:29.450" v="514" actId="20577"/>
        <pc:sldMkLst>
          <pc:docMk/>
          <pc:sldMk cId="3545568546" sldId="1575"/>
        </pc:sldMkLst>
        <pc:spChg chg="mod">
          <ac:chgData name="Alfred Asterjadhi" userId="39de57b9-85c0-4fd1-aaac-8ca2b6560ad0" providerId="ADAL" clId="{B4F56BDC-91FF-4C95-814B-E52D1097DF8B}" dt="2025-04-01T00:45:29.450" v="514" actId="20577"/>
          <ac:spMkLst>
            <pc:docMk/>
            <pc:sldMk cId="3545568546" sldId="1575"/>
            <ac:spMk id="2" creationId="{54C233CC-CAAB-033C-3A24-517C52D5F2CD}"/>
          </ac:spMkLst>
        </pc:spChg>
      </pc:sldChg>
      <pc:sldChg chg="modSp add mod">
        <pc:chgData name="Alfred Asterjadhi" userId="39de57b9-85c0-4fd1-aaac-8ca2b6560ad0" providerId="ADAL" clId="{B4F56BDC-91FF-4C95-814B-E52D1097DF8B}" dt="2025-04-01T00:45:59.570" v="527" actId="6549"/>
        <pc:sldMkLst>
          <pc:docMk/>
          <pc:sldMk cId="1286035737" sldId="1576"/>
        </pc:sldMkLst>
        <pc:spChg chg="mod">
          <ac:chgData name="Alfred Asterjadhi" userId="39de57b9-85c0-4fd1-aaac-8ca2b6560ad0" providerId="ADAL" clId="{B4F56BDC-91FF-4C95-814B-E52D1097DF8B}" dt="2025-04-01T00:45:59.570" v="527" actId="6549"/>
          <ac:spMkLst>
            <pc:docMk/>
            <pc:sldMk cId="1286035737" sldId="1576"/>
            <ac:spMk id="2" creationId="{69A1D4F0-641A-CCCC-2293-AD869A0C8CE3}"/>
          </ac:spMkLst>
        </pc:spChg>
      </pc:sldChg>
      <pc:sldChg chg="modSp add mod">
        <pc:chgData name="Alfred Asterjadhi" userId="39de57b9-85c0-4fd1-aaac-8ca2b6560ad0" providerId="ADAL" clId="{B4F56BDC-91FF-4C95-814B-E52D1097DF8B}" dt="2025-04-01T00:45:56.578" v="525" actId="20577"/>
        <pc:sldMkLst>
          <pc:docMk/>
          <pc:sldMk cId="1589487799" sldId="1577"/>
        </pc:sldMkLst>
        <pc:spChg chg="mod">
          <ac:chgData name="Alfred Asterjadhi" userId="39de57b9-85c0-4fd1-aaac-8ca2b6560ad0" providerId="ADAL" clId="{B4F56BDC-91FF-4C95-814B-E52D1097DF8B}" dt="2025-04-01T00:45:56.578" v="525" actId="20577"/>
          <ac:spMkLst>
            <pc:docMk/>
            <pc:sldMk cId="1589487799" sldId="1577"/>
            <ac:spMk id="2" creationId="{06E37DFB-60C2-16E5-662A-31C8C6DB5C39}"/>
          </ac:spMkLst>
        </pc:spChg>
      </pc:sldChg>
      <pc:sldChg chg="modSp add mod">
        <pc:chgData name="Alfred Asterjadhi" userId="39de57b9-85c0-4fd1-aaac-8ca2b6560ad0" providerId="ADAL" clId="{B4F56BDC-91FF-4C95-814B-E52D1097DF8B}" dt="2025-04-01T00:45:50.179" v="523" actId="20577"/>
        <pc:sldMkLst>
          <pc:docMk/>
          <pc:sldMk cId="2852101528" sldId="1578"/>
        </pc:sldMkLst>
        <pc:spChg chg="mod">
          <ac:chgData name="Alfred Asterjadhi" userId="39de57b9-85c0-4fd1-aaac-8ca2b6560ad0" providerId="ADAL" clId="{B4F56BDC-91FF-4C95-814B-E52D1097DF8B}" dt="2025-04-01T00:45:50.179" v="523" actId="20577"/>
          <ac:spMkLst>
            <pc:docMk/>
            <pc:sldMk cId="2852101528" sldId="1578"/>
            <ac:spMk id="2" creationId="{897D2091-538C-D501-3774-4694A2E7B5FA}"/>
          </ac:spMkLst>
        </pc:spChg>
      </pc:sldChg>
      <pc:sldChg chg="modSp add mod">
        <pc:chgData name="Alfred Asterjadhi" userId="39de57b9-85c0-4fd1-aaac-8ca2b6560ad0" providerId="ADAL" clId="{B4F56BDC-91FF-4C95-814B-E52D1097DF8B}" dt="2025-04-01T00:45:45.705" v="519" actId="20577"/>
        <pc:sldMkLst>
          <pc:docMk/>
          <pc:sldMk cId="1581866778" sldId="1579"/>
        </pc:sldMkLst>
        <pc:spChg chg="mod">
          <ac:chgData name="Alfred Asterjadhi" userId="39de57b9-85c0-4fd1-aaac-8ca2b6560ad0" providerId="ADAL" clId="{B4F56BDC-91FF-4C95-814B-E52D1097DF8B}" dt="2025-04-01T00:45:45.705" v="519" actId="20577"/>
          <ac:spMkLst>
            <pc:docMk/>
            <pc:sldMk cId="1581866778" sldId="1579"/>
            <ac:spMk id="2" creationId="{BFE04D6A-6930-EFDB-1711-D7EEEDB9819E}"/>
          </ac:spMkLst>
        </pc:spChg>
      </pc:sldChg>
      <pc:sldChg chg="modSp add mod">
        <pc:chgData name="Alfred Asterjadhi" userId="39de57b9-85c0-4fd1-aaac-8ca2b6560ad0" providerId="ADAL" clId="{B4F56BDC-91FF-4C95-814B-E52D1097DF8B}" dt="2025-04-01T00:47:02.974" v="591" actId="20577"/>
        <pc:sldMkLst>
          <pc:docMk/>
          <pc:sldMk cId="2666811250" sldId="1580"/>
        </pc:sldMkLst>
      </pc:sldChg>
      <pc:sldChg chg="modSp add mod">
        <pc:chgData name="Alfred Asterjadhi" userId="39de57b9-85c0-4fd1-aaac-8ca2b6560ad0" providerId="ADAL" clId="{B4F56BDC-91FF-4C95-814B-E52D1097DF8B}" dt="2025-04-01T00:47:09.494" v="599"/>
        <pc:sldMkLst>
          <pc:docMk/>
          <pc:sldMk cId="1207911239" sldId="1581"/>
        </pc:sldMkLst>
        <pc:spChg chg="mod">
          <ac:chgData name="Alfred Asterjadhi" userId="39de57b9-85c0-4fd1-aaac-8ca2b6560ad0" providerId="ADAL" clId="{B4F56BDC-91FF-4C95-814B-E52D1097DF8B}" dt="2025-04-01T00:47:09.494" v="599"/>
          <ac:spMkLst>
            <pc:docMk/>
            <pc:sldMk cId="1207911239" sldId="1581"/>
            <ac:spMk id="2" creationId="{3FAEF516-B3B0-0ED3-59E4-C67E3F2AC51E}"/>
          </ac:spMkLst>
        </pc:spChg>
        <pc:spChg chg="mod">
          <ac:chgData name="Alfred Asterjadhi" userId="39de57b9-85c0-4fd1-aaac-8ca2b6560ad0" providerId="ADAL" clId="{B4F56BDC-91FF-4C95-814B-E52D1097DF8B}" dt="2025-04-01T00:47:07.497" v="598" actId="20577"/>
          <ac:spMkLst>
            <pc:docMk/>
            <pc:sldMk cId="1207911239" sldId="1581"/>
            <ac:spMk id="3" creationId="{2C88571F-F95F-D64E-656A-4D8DC1CFEE06}"/>
          </ac:spMkLst>
        </pc:spChg>
      </pc:sld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ldChg>
      <pc:sldChg chg="modSp mod">
        <pc:chgData name="Alfred Asterjadhi" userId="39de57b9-85c0-4fd1-aaac-8ca2b6560ad0" providerId="ADAL" clId="{215E7F4D-2A7C-4F76-BE4A-DC5852E9E8B1}" dt="2024-09-17T18:32:35.876" v="420" actId="20577"/>
        <pc:sldMkLst>
          <pc:docMk/>
          <pc:sldMk cId="3140364693" sldId="997"/>
        </pc:sldMkLst>
      </pc:sldChg>
      <pc:sldChg chg="modSp mod">
        <pc:chgData name="Alfred Asterjadhi" userId="39de57b9-85c0-4fd1-aaac-8ca2b6560ad0" providerId="ADAL" clId="{215E7F4D-2A7C-4F76-BE4A-DC5852E9E8B1}" dt="2024-09-13T01:29:58.155" v="160" actId="20577"/>
        <pc:sldMkLst>
          <pc:docMk/>
          <pc:sldMk cId="1865298196" sldId="1034"/>
        </pc:sldMkLst>
      </pc:sldChg>
      <pc:sldChg chg="modSp mod">
        <pc:chgData name="Alfred Asterjadhi" userId="39de57b9-85c0-4fd1-aaac-8ca2b6560ad0" providerId="ADAL" clId="{215E7F4D-2A7C-4F76-BE4A-DC5852E9E8B1}" dt="2024-09-13T02:09:50.400" v="163" actId="207"/>
        <pc:sldMkLst>
          <pc:docMk/>
          <pc:sldMk cId="1268796722" sldId="1069"/>
        </pc:sldMkLst>
      </pc:sldChg>
      <pc:sldChg chg="modSp mod">
        <pc:chgData name="Alfred Asterjadhi" userId="39de57b9-85c0-4fd1-aaac-8ca2b6560ad0" providerId="ADAL" clId="{215E7F4D-2A7C-4F76-BE4A-DC5852E9E8B1}" dt="2024-09-17T18:36:54.142" v="500" actId="20577"/>
        <pc:sldMkLst>
          <pc:docMk/>
          <pc:sldMk cId="2943567508" sldId="1137"/>
        </pc:sldMkLst>
      </pc:sldChg>
      <pc:sldChg chg="modSp mod">
        <pc:chgData name="Alfred Asterjadhi" userId="39de57b9-85c0-4fd1-aaac-8ca2b6560ad0" providerId="ADAL" clId="{215E7F4D-2A7C-4F76-BE4A-DC5852E9E8B1}" dt="2024-09-17T18:34:14.727" v="439" actId="207"/>
        <pc:sldMkLst>
          <pc:docMk/>
          <pc:sldMk cId="3486068256" sldId="1167"/>
        </pc:sldMkLst>
      </pc:sldChg>
      <pc:sldChg chg="modSp mod">
        <pc:chgData name="Alfred Asterjadhi" userId="39de57b9-85c0-4fd1-aaac-8ca2b6560ad0" providerId="ADAL" clId="{215E7F4D-2A7C-4F76-BE4A-DC5852E9E8B1}" dt="2024-09-17T18:31:32.489" v="392"/>
        <pc:sldMkLst>
          <pc:docMk/>
          <pc:sldMk cId="2152064426" sldId="1182"/>
        </pc:sldMkLst>
      </pc:sldChg>
      <pc:sldChg chg="modSp mod">
        <pc:chgData name="Alfred Asterjadhi" userId="39de57b9-85c0-4fd1-aaac-8ca2b6560ad0" providerId="ADAL" clId="{215E7F4D-2A7C-4F76-BE4A-DC5852E9E8B1}" dt="2024-09-17T18:23:26.787" v="261" actId="207"/>
        <pc:sldMkLst>
          <pc:docMk/>
          <pc:sldMk cId="3384351993" sldId="1227"/>
        </pc:sldMkLst>
      </pc:sldChg>
      <pc:sldChg chg="modSp mod">
        <pc:chgData name="Alfred Asterjadhi" userId="39de57b9-85c0-4fd1-aaac-8ca2b6560ad0" providerId="ADAL" clId="{215E7F4D-2A7C-4F76-BE4A-DC5852E9E8B1}" dt="2024-09-17T18:23:32.216" v="262" actId="207"/>
        <pc:sldMkLst>
          <pc:docMk/>
          <pc:sldMk cId="940992785" sldId="1228"/>
        </pc:sldMkLst>
      </pc:sldChg>
      <pc:sldChg chg="modSp mod">
        <pc:chgData name="Alfred Asterjadhi" userId="39de57b9-85c0-4fd1-aaac-8ca2b6560ad0" providerId="ADAL" clId="{215E7F4D-2A7C-4F76-BE4A-DC5852E9E8B1}" dt="2024-09-17T18:31:00.502" v="388" actId="207"/>
        <pc:sldMkLst>
          <pc:docMk/>
          <pc:sldMk cId="1043595049" sldId="1229"/>
        </pc:sldMkLst>
      </pc:sldChg>
      <pc:sldChg chg="modSp mod">
        <pc:chgData name="Alfred Asterjadhi" userId="39de57b9-85c0-4fd1-aaac-8ca2b6560ad0" providerId="ADAL" clId="{215E7F4D-2A7C-4F76-BE4A-DC5852E9E8B1}" dt="2024-09-17T18:31:22.116" v="390" actId="13926"/>
        <pc:sldMkLst>
          <pc:docMk/>
          <pc:sldMk cId="2178137531" sldId="1230"/>
        </pc:sldMkLst>
      </pc:sldChg>
      <pc:sldChg chg="modSp mod">
        <pc:chgData name="Alfred Asterjadhi" userId="39de57b9-85c0-4fd1-aaac-8ca2b6560ad0" providerId="ADAL" clId="{215E7F4D-2A7C-4F76-BE4A-DC5852E9E8B1}" dt="2024-09-17T18:34:07.217" v="437" actId="207"/>
        <pc:sldMkLst>
          <pc:docMk/>
          <pc:sldMk cId="1589891063" sldId="1233"/>
        </pc:sldMkLst>
      </pc:sldChg>
      <pc:sldChg chg="modSp mod">
        <pc:chgData name="Alfred Asterjadhi" userId="39de57b9-85c0-4fd1-aaac-8ca2b6560ad0" providerId="ADAL" clId="{215E7F4D-2A7C-4F76-BE4A-DC5852E9E8B1}" dt="2024-09-17T18:26:19.720" v="309" actId="207"/>
        <pc:sldMkLst>
          <pc:docMk/>
          <pc:sldMk cId="1509154705" sldId="1234"/>
        </pc:sldMkLst>
      </pc:sldChg>
      <pc:sldChg chg="modSp mod">
        <pc:chgData name="Alfred Asterjadhi" userId="39de57b9-85c0-4fd1-aaac-8ca2b6560ad0" providerId="ADAL" clId="{215E7F4D-2A7C-4F76-BE4A-DC5852E9E8B1}" dt="2024-09-17T18:26:30.534" v="312" actId="207"/>
        <pc:sldMkLst>
          <pc:docMk/>
          <pc:sldMk cId="1215503050" sldId="1235"/>
        </pc:sldMkLst>
      </pc:sldChg>
      <pc:sldChg chg="modSp mod">
        <pc:chgData name="Alfred Asterjadhi" userId="39de57b9-85c0-4fd1-aaac-8ca2b6560ad0" providerId="ADAL" clId="{215E7F4D-2A7C-4F76-BE4A-DC5852E9E8B1}" dt="2024-09-17T18:26:38.645" v="314" actId="207"/>
        <pc:sldMkLst>
          <pc:docMk/>
          <pc:sldMk cId="2246993140" sldId="1236"/>
        </pc:sldMkLst>
      </pc:sldChg>
      <pc:sldChg chg="modSp mod">
        <pc:chgData name="Alfred Asterjadhi" userId="39de57b9-85c0-4fd1-aaac-8ca2b6560ad0" providerId="ADAL" clId="{215E7F4D-2A7C-4F76-BE4A-DC5852E9E8B1}" dt="2024-09-17T18:26:59.093" v="318" actId="207"/>
        <pc:sldMkLst>
          <pc:docMk/>
          <pc:sldMk cId="3473501647" sldId="1238"/>
        </pc:sldMkLst>
      </pc:sldChg>
      <pc:sldChg chg="modSp mod">
        <pc:chgData name="Alfred Asterjadhi" userId="39de57b9-85c0-4fd1-aaac-8ca2b6560ad0" providerId="ADAL" clId="{215E7F4D-2A7C-4F76-BE4A-DC5852E9E8B1}" dt="2024-09-17T18:27:06.684" v="320" actId="207"/>
        <pc:sldMkLst>
          <pc:docMk/>
          <pc:sldMk cId="914494314" sldId="1239"/>
        </pc:sldMkLst>
      </pc:sldChg>
      <pc:sldChg chg="modSp mod">
        <pc:chgData name="Alfred Asterjadhi" userId="39de57b9-85c0-4fd1-aaac-8ca2b6560ad0" providerId="ADAL" clId="{215E7F4D-2A7C-4F76-BE4A-DC5852E9E8B1}" dt="2024-09-17T18:33:17.793" v="427" actId="207"/>
        <pc:sldMkLst>
          <pc:docMk/>
          <pc:sldMk cId="753087821" sldId="1240"/>
        </pc:sldMkLst>
      </pc:sldChg>
      <pc:sldChg chg="modSp mod">
        <pc:chgData name="Alfred Asterjadhi" userId="39de57b9-85c0-4fd1-aaac-8ca2b6560ad0" providerId="ADAL" clId="{215E7F4D-2A7C-4F76-BE4A-DC5852E9E8B1}" dt="2024-09-17T18:27:28.771" v="325" actId="207"/>
        <pc:sldMkLst>
          <pc:docMk/>
          <pc:sldMk cId="3214682811" sldId="1241"/>
        </pc:sldMkLst>
      </pc:sldChg>
      <pc:sldChg chg="modSp mod">
        <pc:chgData name="Alfred Asterjadhi" userId="39de57b9-85c0-4fd1-aaac-8ca2b6560ad0" providerId="ADAL" clId="{215E7F4D-2A7C-4F76-BE4A-DC5852E9E8B1}" dt="2024-09-17T18:26:47.981" v="316" actId="207"/>
        <pc:sldMkLst>
          <pc:docMk/>
          <pc:sldMk cId="738761298" sldId="1242"/>
        </pc:sldMkLst>
      </pc:sldChg>
      <pc:sldChg chg="modSp mod">
        <pc:chgData name="Alfred Asterjadhi" userId="39de57b9-85c0-4fd1-aaac-8ca2b6560ad0" providerId="ADAL" clId="{215E7F4D-2A7C-4F76-BE4A-DC5852E9E8B1}" dt="2024-09-17T18:27:43.793" v="328" actId="207"/>
        <pc:sldMkLst>
          <pc:docMk/>
          <pc:sldMk cId="3104439581" sldId="1243"/>
        </pc:sldMkLst>
      </pc:sldChg>
      <pc:sldChg chg="modSp mod">
        <pc:chgData name="Alfred Asterjadhi" userId="39de57b9-85c0-4fd1-aaac-8ca2b6560ad0" providerId="ADAL" clId="{215E7F4D-2A7C-4F76-BE4A-DC5852E9E8B1}" dt="2024-09-17T18:33:34.295" v="431" actId="207"/>
        <pc:sldMkLst>
          <pc:docMk/>
          <pc:sldMk cId="2237694865" sldId="1244"/>
        </pc:sldMkLst>
      </pc:sldChg>
      <pc:sldChg chg="modSp mod">
        <pc:chgData name="Alfred Asterjadhi" userId="39de57b9-85c0-4fd1-aaac-8ca2b6560ad0" providerId="ADAL" clId="{215E7F4D-2A7C-4F76-BE4A-DC5852E9E8B1}" dt="2024-09-17T18:27:56.570" v="331" actId="207"/>
        <pc:sldMkLst>
          <pc:docMk/>
          <pc:sldMk cId="2805336240" sldId="1248"/>
        </pc:sldMkLst>
      </pc:sldChg>
      <pc:sldChg chg="modSp mod">
        <pc:chgData name="Alfred Asterjadhi" userId="39de57b9-85c0-4fd1-aaac-8ca2b6560ad0" providerId="ADAL" clId="{215E7F4D-2A7C-4F76-BE4A-DC5852E9E8B1}" dt="2024-09-17T18:28:08.472" v="334" actId="207"/>
        <pc:sldMkLst>
          <pc:docMk/>
          <pc:sldMk cId="943281107" sldId="1249"/>
        </pc:sldMkLst>
      </pc:sldChg>
      <pc:sldChg chg="modSp mod">
        <pc:chgData name="Alfred Asterjadhi" userId="39de57b9-85c0-4fd1-aaac-8ca2b6560ad0" providerId="ADAL" clId="{215E7F4D-2A7C-4F76-BE4A-DC5852E9E8B1}" dt="2024-09-13T02:10:24.810" v="168" actId="108"/>
        <pc:sldMkLst>
          <pc:docMk/>
          <pc:sldMk cId="4212050258" sldId="1256"/>
        </pc:sldMkLst>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ldChg>
      <pc:sldChg chg="modSp mod">
        <pc:chgData name="Alfred Asterjadhi" userId="39de57b9-85c0-4fd1-aaac-8ca2b6560ad0" providerId="ADAL" clId="{215E7F4D-2A7C-4F76-BE4A-DC5852E9E8B1}" dt="2024-09-17T18:31:42.220" v="393" actId="207"/>
        <pc:sldMkLst>
          <pc:docMk/>
          <pc:sldMk cId="1861109961" sldId="1269"/>
        </pc:sldMkLst>
      </pc:sldChg>
      <pc:sldMasterChg chg="modSp mod">
        <pc:chgData name="Alfred Asterjadhi" userId="39de57b9-85c0-4fd1-aaac-8ca2b6560ad0" providerId="ADAL" clId="{215E7F4D-2A7C-4F76-BE4A-DC5852E9E8B1}" dt="2024-09-17T18:02:50.660" v="171" actId="20577"/>
        <pc:sldMasterMkLst>
          <pc:docMk/>
          <pc:sldMasterMk cId="0" sldId="2147483648"/>
        </pc:sldMasterMkLst>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ldChg>
      <pc:sldChg chg="modSp mod">
        <pc:chgData name="Alfred Asterjadhi" userId="39de57b9-85c0-4fd1-aaac-8ca2b6560ad0" providerId="ADAL" clId="{875D7F4B-4CFD-4D5A-A60B-02496C8C34BE}" dt="2024-02-02T18:25:24.154" v="138" actId="20577"/>
        <pc:sldMkLst>
          <pc:docMk/>
          <pc:sldMk cId="0" sldId="257"/>
        </pc:sldMkLst>
      </pc:sldChg>
      <pc:sldChg chg="modSp mod">
        <pc:chgData name="Alfred Asterjadhi" userId="39de57b9-85c0-4fd1-aaac-8ca2b6560ad0" providerId="ADAL" clId="{875D7F4B-4CFD-4D5A-A60B-02496C8C34BE}" dt="2024-02-02T18:23:32.255" v="44"/>
        <pc:sldMkLst>
          <pc:docMk/>
          <pc:sldMk cId="3254182675" sldId="258"/>
        </pc:sldMkLst>
      </pc:sldChg>
      <pc:sldChg chg="modSp mod">
        <pc:chgData name="Alfred Asterjadhi" userId="39de57b9-85c0-4fd1-aaac-8ca2b6560ad0" providerId="ADAL" clId="{875D7F4B-4CFD-4D5A-A60B-02496C8C34BE}" dt="2024-02-02T18:23:34.753" v="46"/>
        <pc:sldMkLst>
          <pc:docMk/>
          <pc:sldMk cId="3136880362" sldId="260"/>
        </pc:sldMkLst>
      </pc:sldChg>
      <pc:sldChg chg="modSp mod">
        <pc:chgData name="Alfred Asterjadhi" userId="39de57b9-85c0-4fd1-aaac-8ca2b6560ad0" providerId="ADAL" clId="{875D7F4B-4CFD-4D5A-A60B-02496C8C34BE}" dt="2024-02-02T18:23:37.188" v="48"/>
        <pc:sldMkLst>
          <pc:docMk/>
          <pc:sldMk cId="1676196551" sldId="261"/>
        </pc:sldMkLst>
      </pc:sldChg>
      <pc:sldChg chg="modSp mod">
        <pc:chgData name="Alfred Asterjadhi" userId="39de57b9-85c0-4fd1-aaac-8ca2b6560ad0" providerId="ADAL" clId="{875D7F4B-4CFD-4D5A-A60B-02496C8C34BE}" dt="2024-02-02T18:23:38.341" v="49"/>
        <pc:sldMkLst>
          <pc:docMk/>
          <pc:sldMk cId="2927177891" sldId="263"/>
        </pc:sldMkLst>
      </pc:sldChg>
      <pc:sldChg chg="modSp mod">
        <pc:chgData name="Alfred Asterjadhi" userId="39de57b9-85c0-4fd1-aaac-8ca2b6560ad0" providerId="ADAL" clId="{875D7F4B-4CFD-4D5A-A60B-02496C8C34BE}" dt="2024-02-02T18:23:39.453" v="50"/>
        <pc:sldMkLst>
          <pc:docMk/>
          <pc:sldMk cId="4277600907" sldId="264"/>
        </pc:sldMkLst>
      </pc:sldChg>
      <pc:sldChg chg="modSp mod">
        <pc:chgData name="Alfred Asterjadhi" userId="39de57b9-85c0-4fd1-aaac-8ca2b6560ad0" providerId="ADAL" clId="{875D7F4B-4CFD-4D5A-A60B-02496C8C34BE}" dt="2024-02-02T18:23:40.582" v="51"/>
        <pc:sldMkLst>
          <pc:docMk/>
          <pc:sldMk cId="2436815634" sldId="265"/>
        </pc:sldMkLst>
      </pc:sldChg>
      <pc:sldChg chg="modSp mod">
        <pc:chgData name="Alfred Asterjadhi" userId="39de57b9-85c0-4fd1-aaac-8ca2b6560ad0" providerId="ADAL" clId="{875D7F4B-4CFD-4D5A-A60B-02496C8C34BE}" dt="2024-02-02T18:23:41.658" v="52"/>
        <pc:sldMkLst>
          <pc:docMk/>
          <pc:sldMk cId="2400177835" sldId="266"/>
        </pc:sldMkLst>
      </pc:sldChg>
      <pc:sldChg chg="modSp mod">
        <pc:chgData name="Alfred Asterjadhi" userId="39de57b9-85c0-4fd1-aaac-8ca2b6560ad0" providerId="ADAL" clId="{875D7F4B-4CFD-4D5A-A60B-02496C8C34BE}" dt="2024-02-02T18:31:41.253" v="195" actId="20577"/>
        <pc:sldMkLst>
          <pc:docMk/>
          <pc:sldMk cId="132832093" sldId="267"/>
        </pc:sldMkLst>
      </pc:sldChg>
      <pc:sldChg chg="modSp mod">
        <pc:chgData name="Alfred Asterjadhi" userId="39de57b9-85c0-4fd1-aaac-8ca2b6560ad0" providerId="ADAL" clId="{875D7F4B-4CFD-4D5A-A60B-02496C8C34BE}" dt="2024-02-05T16:53:05.998" v="767" actId="113"/>
        <pc:sldMkLst>
          <pc:docMk/>
          <pc:sldMk cId="3976818858" sldId="269"/>
        </pc:sldMkLst>
      </pc:sldChg>
      <pc:sldChg chg="modSp mod">
        <pc:chgData name="Alfred Asterjadhi" userId="39de57b9-85c0-4fd1-aaac-8ca2b6560ad0" providerId="ADAL" clId="{875D7F4B-4CFD-4D5A-A60B-02496C8C34BE}" dt="2024-02-02T18:23:42.765" v="53"/>
        <pc:sldMkLst>
          <pc:docMk/>
          <pc:sldMk cId="3387863760" sldId="270"/>
        </pc:sldMkLst>
      </pc:sldChg>
      <pc:sldChg chg="modSp mod">
        <pc:chgData name="Alfred Asterjadhi" userId="39de57b9-85c0-4fd1-aaac-8ca2b6560ad0" providerId="ADAL" clId="{875D7F4B-4CFD-4D5A-A60B-02496C8C34BE}" dt="2024-02-05T16:54:01.591" v="787"/>
        <pc:sldMkLst>
          <pc:docMk/>
          <pc:sldMk cId="2243228416" sldId="299"/>
        </pc:sldMkLst>
      </pc:sldChg>
      <pc:sldChg chg="modSp del mod">
        <pc:chgData name="Alfred Asterjadhi" userId="39de57b9-85c0-4fd1-aaac-8ca2b6560ad0" providerId="ADAL" clId="{875D7F4B-4CFD-4D5A-A60B-02496C8C34BE}" dt="2024-02-02T18:51:23.913" v="606" actId="47"/>
        <pc:sldMkLst>
          <pc:docMk/>
          <pc:sldMk cId="782085236" sldId="322"/>
        </pc:sldMkLst>
      </pc:sldChg>
      <pc:sldChg chg="modSp mod">
        <pc:chgData name="Alfred Asterjadhi" userId="39de57b9-85c0-4fd1-aaac-8ca2b6560ad0" providerId="ADAL" clId="{875D7F4B-4CFD-4D5A-A60B-02496C8C34BE}" dt="2024-02-02T19:02:36.430" v="759" actId="20577"/>
        <pc:sldMkLst>
          <pc:docMk/>
          <pc:sldMk cId="1677969607" sldId="323"/>
        </pc:sldMkLst>
      </pc:sldChg>
      <pc:sldChg chg="modSp mod">
        <pc:chgData name="Alfred Asterjadhi" userId="39de57b9-85c0-4fd1-aaac-8ca2b6560ad0" providerId="ADAL" clId="{875D7F4B-4CFD-4D5A-A60B-02496C8C34BE}" dt="2024-02-02T18:30:56.564" v="173" actId="20577"/>
        <pc:sldMkLst>
          <pc:docMk/>
          <pc:sldMk cId="1908471061" sldId="328"/>
        </pc:sldMkLst>
      </pc:sldChg>
      <pc:sldChg chg="modSp mod">
        <pc:chgData name="Alfred Asterjadhi" userId="39de57b9-85c0-4fd1-aaac-8ca2b6560ad0" providerId="ADAL" clId="{875D7F4B-4CFD-4D5A-A60B-02496C8C34BE}" dt="2024-02-02T18:23:43.902" v="54"/>
        <pc:sldMkLst>
          <pc:docMk/>
          <pc:sldMk cId="15571502" sldId="330"/>
        </pc:sldMkLst>
      </pc:sldChg>
      <pc:sldChg chg="modSp mod">
        <pc:chgData name="Alfred Asterjadhi" userId="39de57b9-85c0-4fd1-aaac-8ca2b6560ad0" providerId="ADAL" clId="{875D7F4B-4CFD-4D5A-A60B-02496C8C34BE}" dt="2024-02-02T18:23:44.971" v="55"/>
        <pc:sldMkLst>
          <pc:docMk/>
          <pc:sldMk cId="3200711991" sldId="331"/>
        </pc:sldMkLst>
      </pc:sldChg>
      <pc:sldChg chg="modSp mod">
        <pc:chgData name="Alfred Asterjadhi" userId="39de57b9-85c0-4fd1-aaac-8ca2b6560ad0" providerId="ADAL" clId="{875D7F4B-4CFD-4D5A-A60B-02496C8C34BE}" dt="2024-02-02T18:23:46.231" v="56"/>
        <pc:sldMkLst>
          <pc:docMk/>
          <pc:sldMk cId="2409609221" sldId="332"/>
        </pc:sldMkLst>
      </pc:sldChg>
      <pc:sldChg chg="modSp mod">
        <pc:chgData name="Alfred Asterjadhi" userId="39de57b9-85c0-4fd1-aaac-8ca2b6560ad0" providerId="ADAL" clId="{875D7F4B-4CFD-4D5A-A60B-02496C8C34BE}" dt="2024-02-05T16:58:34.938" v="788"/>
        <pc:sldMkLst>
          <pc:docMk/>
          <pc:sldMk cId="3843208451" sldId="333"/>
        </pc:sldMkLst>
      </pc:sldChg>
      <pc:sldChg chg="modSp mod">
        <pc:chgData name="Alfred Asterjadhi" userId="39de57b9-85c0-4fd1-aaac-8ca2b6560ad0" providerId="ADAL" clId="{875D7F4B-4CFD-4D5A-A60B-02496C8C34BE}" dt="2024-02-02T18:23:33.566" v="45"/>
        <pc:sldMkLst>
          <pc:docMk/>
          <pc:sldMk cId="3977221359" sldId="340"/>
        </pc:sldMkLst>
      </pc:sldChg>
      <pc:sldChg chg="modSp mod">
        <pc:chgData name="Alfred Asterjadhi" userId="39de57b9-85c0-4fd1-aaac-8ca2b6560ad0" providerId="ADAL" clId="{875D7F4B-4CFD-4D5A-A60B-02496C8C34BE}" dt="2024-02-02T18:54:22.486" v="699" actId="20577"/>
        <pc:sldMkLst>
          <pc:docMk/>
          <pc:sldMk cId="3930036297" sldId="356"/>
        </pc:sldMkLst>
      </pc:sldChg>
      <pc:sldChg chg="modSp mod">
        <pc:chgData name="Alfred Asterjadhi" userId="39de57b9-85c0-4fd1-aaac-8ca2b6560ad0" providerId="ADAL" clId="{875D7F4B-4CFD-4D5A-A60B-02496C8C34BE}" dt="2024-02-02T18:55:28.180" v="718" actId="20577"/>
        <pc:sldMkLst>
          <pc:docMk/>
          <pc:sldMk cId="3576977642" sldId="362"/>
        </pc:sldMkLst>
      </pc:sldChg>
      <pc:sldChg chg="modSp del mod">
        <pc:chgData name="Alfred Asterjadhi" userId="39de57b9-85c0-4fd1-aaac-8ca2b6560ad0" providerId="ADAL" clId="{875D7F4B-4CFD-4D5A-A60B-02496C8C34BE}" dt="2024-02-02T18:51:25.448" v="607" actId="47"/>
        <pc:sldMkLst>
          <pc:docMk/>
          <pc:sldMk cId="3831805578" sldId="365"/>
        </pc:sldMkLst>
      </pc:sldChg>
      <pc:sldChg chg="modSp mod">
        <pc:chgData name="Alfred Asterjadhi" userId="39de57b9-85c0-4fd1-aaac-8ca2b6560ad0" providerId="ADAL" clId="{875D7F4B-4CFD-4D5A-A60B-02496C8C34BE}" dt="2024-02-02T18:43:00.726" v="329" actId="255"/>
        <pc:sldMkLst>
          <pc:docMk/>
          <pc:sldMk cId="2696761607" sldId="393"/>
        </pc:sldMkLst>
      </pc:sldChg>
      <pc:sldChg chg="modSp mod">
        <pc:chgData name="Alfred Asterjadhi" userId="39de57b9-85c0-4fd1-aaac-8ca2b6560ad0" providerId="ADAL" clId="{875D7F4B-4CFD-4D5A-A60B-02496C8C34BE}" dt="2024-02-02T18:55:20.103" v="717" actId="5793"/>
        <pc:sldMkLst>
          <pc:docMk/>
          <pc:sldMk cId="3140364693" sldId="997"/>
        </pc:sldMkLst>
      </pc:sldChg>
      <pc:sldChg chg="modSp mod">
        <pc:chgData name="Alfred Asterjadhi" userId="39de57b9-85c0-4fd1-aaac-8ca2b6560ad0" providerId="ADAL" clId="{875D7F4B-4CFD-4D5A-A60B-02496C8C34BE}" dt="2024-02-02T18:48:36.057" v="518" actId="6549"/>
        <pc:sldMkLst>
          <pc:docMk/>
          <pc:sldMk cId="3233208257" sldId="1006"/>
        </pc:sldMkLst>
      </pc:sldChg>
      <pc:sldChg chg="modSp del mod">
        <pc:chgData name="Alfred Asterjadhi" userId="39de57b9-85c0-4fd1-aaac-8ca2b6560ad0" providerId="ADAL" clId="{875D7F4B-4CFD-4D5A-A60B-02496C8C34BE}" dt="2024-02-02T18:51:22.154" v="605" actId="47"/>
        <pc:sldMkLst>
          <pc:docMk/>
          <pc:sldMk cId="3869410219" sldId="1021"/>
        </pc:sldMkLst>
      </pc:sldChg>
      <pc:sldChg chg="modSp mod">
        <pc:chgData name="Alfred Asterjadhi" userId="39de57b9-85c0-4fd1-aaac-8ca2b6560ad0" providerId="ADAL" clId="{875D7F4B-4CFD-4D5A-A60B-02496C8C34BE}" dt="2024-02-02T18:48:56.211" v="537" actId="207"/>
        <pc:sldMkLst>
          <pc:docMk/>
          <pc:sldMk cId="4200130042" sldId="1023"/>
        </pc:sldMkLst>
      </pc:sldChg>
      <pc:sldChg chg="modSp mod">
        <pc:chgData name="Alfred Asterjadhi" userId="39de57b9-85c0-4fd1-aaac-8ca2b6560ad0" providerId="ADAL" clId="{875D7F4B-4CFD-4D5A-A60B-02496C8C34BE}" dt="2024-02-02T18:49:55.507" v="595"/>
        <pc:sldMkLst>
          <pc:docMk/>
          <pc:sldMk cId="991138630" sldId="1024"/>
        </pc:sldMkLst>
      </pc:sldChg>
      <pc:sldChg chg="modSp del mod">
        <pc:chgData name="Alfred Asterjadhi" userId="39de57b9-85c0-4fd1-aaac-8ca2b6560ad0" providerId="ADAL" clId="{875D7F4B-4CFD-4D5A-A60B-02496C8C34BE}" dt="2024-02-02T18:50:53.306" v="596" actId="47"/>
        <pc:sldMkLst>
          <pc:docMk/>
          <pc:sldMk cId="1404386273" sldId="1025"/>
        </pc:sldMkLst>
      </pc:sldChg>
      <pc:sldChg chg="addSp delSp modSp mod chgLayout">
        <pc:chgData name="Alfred Asterjadhi" userId="39de57b9-85c0-4fd1-aaac-8ca2b6560ad0" providerId="ADAL" clId="{875D7F4B-4CFD-4D5A-A60B-02496C8C34BE}" dt="2024-02-02T18:51:12.446" v="604" actId="5793"/>
        <pc:sldMkLst>
          <pc:docMk/>
          <pc:sldMk cId="3287547131" sldId="1028"/>
        </pc:sldMkLst>
      </pc:sldChg>
      <pc:sldChg chg="modSp mod">
        <pc:chgData name="Alfred Asterjadhi" userId="39de57b9-85c0-4fd1-aaac-8ca2b6560ad0" providerId="ADAL" clId="{875D7F4B-4CFD-4D5A-A60B-02496C8C34BE}" dt="2024-02-02T18:53:56.446" v="680" actId="13926"/>
        <pc:sldMkLst>
          <pc:docMk/>
          <pc:sldMk cId="3095361314" sldId="1029"/>
        </pc:sldMkLst>
      </pc:sldChg>
      <pc:sldChg chg="modSp del mod">
        <pc:chgData name="Alfred Asterjadhi" userId="39de57b9-85c0-4fd1-aaac-8ca2b6560ad0" providerId="ADAL" clId="{875D7F4B-4CFD-4D5A-A60B-02496C8C34BE}" dt="2024-02-02T18:52:57.301" v="633" actId="47"/>
        <pc:sldMkLst>
          <pc:docMk/>
          <pc:sldMk cId="3959530559" sldId="1030"/>
        </pc:sldMkLst>
      </pc:sldChg>
      <pc:sldChg chg="modSp mod">
        <pc:chgData name="Alfred Asterjadhi" userId="39de57b9-85c0-4fd1-aaac-8ca2b6560ad0" providerId="ADAL" clId="{875D7F4B-4CFD-4D5A-A60B-02496C8C34BE}" dt="2024-02-02T18:55:32.363" v="719" actId="20577"/>
        <pc:sldMkLst>
          <pc:docMk/>
          <pc:sldMk cId="1865298196" sldId="1034"/>
        </pc:sldMkLst>
      </pc:sldChg>
      <pc:sldChg chg="modSp del mod">
        <pc:chgData name="Alfred Asterjadhi" userId="39de57b9-85c0-4fd1-aaac-8ca2b6560ad0" providerId="ADAL" clId="{875D7F4B-4CFD-4D5A-A60B-02496C8C34BE}" dt="2024-02-02T18:51:39.507" v="608" actId="47"/>
        <pc:sldMkLst>
          <pc:docMk/>
          <pc:sldMk cId="603264867" sldId="1036"/>
        </pc:sldMkLst>
      </pc:sldChg>
      <pc:sldChg chg="addSp delSp modSp mod chgLayout">
        <pc:chgData name="Alfred Asterjadhi" userId="39de57b9-85c0-4fd1-aaac-8ca2b6560ad0" providerId="ADAL" clId="{875D7F4B-4CFD-4D5A-A60B-02496C8C34BE}" dt="2024-02-02T18:54:14.643" v="695" actId="20577"/>
        <pc:sldMkLst>
          <pc:docMk/>
          <pc:sldMk cId="1819786892" sldId="1038"/>
        </pc:sldMkLst>
      </pc:sldChg>
      <pc:sldChg chg="addSp delSp modSp mod chgLayout">
        <pc:chgData name="Alfred Asterjadhi" userId="39de57b9-85c0-4fd1-aaac-8ca2b6560ad0" providerId="ADAL" clId="{875D7F4B-4CFD-4D5A-A60B-02496C8C34BE}" dt="2024-02-02T18:54:37.380" v="708" actId="12"/>
        <pc:sldMkLst>
          <pc:docMk/>
          <pc:sldMk cId="3814028870" sldId="1039"/>
        </pc:sldMkLst>
      </pc:sldChg>
      <pc:sldChg chg="modSp del mod">
        <pc:chgData name="Alfred Asterjadhi" userId="39de57b9-85c0-4fd1-aaac-8ca2b6560ad0" providerId="ADAL" clId="{875D7F4B-4CFD-4D5A-A60B-02496C8C34BE}" dt="2024-02-02T18:43:06.731" v="330" actId="47"/>
        <pc:sldMkLst>
          <pc:docMk/>
          <pc:sldMk cId="3828928684" sldId="1058"/>
        </pc:sldMkLst>
      </pc:sldChg>
      <pc:sldChg chg="modSp del mod">
        <pc:chgData name="Alfred Asterjadhi" userId="39de57b9-85c0-4fd1-aaac-8ca2b6560ad0" providerId="ADAL" clId="{875D7F4B-4CFD-4D5A-A60B-02496C8C34BE}" dt="2024-02-02T18:43:07.798" v="331" actId="47"/>
        <pc:sldMkLst>
          <pc:docMk/>
          <pc:sldMk cId="1089014833" sldId="1059"/>
        </pc:sldMkLst>
      </pc:sldChg>
      <pc:sldChg chg="modSp del mod">
        <pc:chgData name="Alfred Asterjadhi" userId="39de57b9-85c0-4fd1-aaac-8ca2b6560ad0" providerId="ADAL" clId="{875D7F4B-4CFD-4D5A-A60B-02496C8C34BE}" dt="2024-02-02T18:43:08.804" v="332" actId="47"/>
        <pc:sldMkLst>
          <pc:docMk/>
          <pc:sldMk cId="3832852367" sldId="1060"/>
        </pc:sldMkLst>
      </pc:sldChg>
      <pc:sldChg chg="modSp del mod">
        <pc:chgData name="Alfred Asterjadhi" userId="39de57b9-85c0-4fd1-aaac-8ca2b6560ad0" providerId="ADAL" clId="{875D7F4B-4CFD-4D5A-A60B-02496C8C34BE}" dt="2024-02-02T18:43:14.182" v="334" actId="47"/>
        <pc:sldMkLst>
          <pc:docMk/>
          <pc:sldMk cId="2528763118" sldId="1061"/>
        </pc:sldMkLst>
      </pc:sldChg>
      <pc:sldChg chg="modSp del mod">
        <pc:chgData name="Alfred Asterjadhi" userId="39de57b9-85c0-4fd1-aaac-8ca2b6560ad0" providerId="ADAL" clId="{875D7F4B-4CFD-4D5A-A60B-02496C8C34BE}" dt="2024-02-02T18:52:55.887" v="632" actId="47"/>
        <pc:sldMkLst>
          <pc:docMk/>
          <pc:sldMk cId="420957283" sldId="1062"/>
        </pc:sldMkLst>
      </pc:sldChg>
      <pc:sldChg chg="modSp mod">
        <pc:chgData name="Alfred Asterjadhi" userId="39de57b9-85c0-4fd1-aaac-8ca2b6560ad0" providerId="ADAL" clId="{875D7F4B-4CFD-4D5A-A60B-02496C8C34BE}" dt="2024-02-02T18:55:50.319" v="726" actId="20577"/>
        <pc:sldMkLst>
          <pc:docMk/>
          <pc:sldMk cId="4237730190" sldId="1063"/>
        </pc:sldMkLst>
      </pc:sldChg>
      <pc:sldChg chg="modSp mod">
        <pc:chgData name="Alfred Asterjadhi" userId="39de57b9-85c0-4fd1-aaac-8ca2b6560ad0" providerId="ADAL" clId="{875D7F4B-4CFD-4D5A-A60B-02496C8C34BE}" dt="2024-02-02T18:55:59.580" v="751" actId="20577"/>
        <pc:sldMkLst>
          <pc:docMk/>
          <pc:sldMk cId="755068326" sldId="1064"/>
        </pc:sldMkLst>
      </pc:sldChg>
      <pc:sldChg chg="modSp del mod">
        <pc:chgData name="Alfred Asterjadhi" userId="39de57b9-85c0-4fd1-aaac-8ca2b6560ad0" providerId="ADAL" clId="{875D7F4B-4CFD-4D5A-A60B-02496C8C34BE}" dt="2024-02-02T18:53:48.107" v="676" actId="47"/>
        <pc:sldMkLst>
          <pc:docMk/>
          <pc:sldMk cId="3310225282" sldId="1065"/>
        </pc:sldMkLst>
      </pc:sldChg>
      <pc:sldChg chg="modSp del mod">
        <pc:chgData name="Alfred Asterjadhi" userId="39de57b9-85c0-4fd1-aaac-8ca2b6560ad0" providerId="ADAL" clId="{875D7F4B-4CFD-4D5A-A60B-02496C8C34BE}" dt="2024-02-02T18:53:49.728" v="677" actId="47"/>
        <pc:sldMkLst>
          <pc:docMk/>
          <pc:sldMk cId="3289567463" sldId="1066"/>
        </pc:sldMkLst>
      </pc:sldChg>
      <pc:sldChg chg="modSp del mod">
        <pc:chgData name="Alfred Asterjadhi" userId="39de57b9-85c0-4fd1-aaac-8ca2b6560ad0" providerId="ADAL" clId="{875D7F4B-4CFD-4D5A-A60B-02496C8C34BE}" dt="2024-02-02T18:53:51.034" v="678" actId="47"/>
        <pc:sldMkLst>
          <pc:docMk/>
          <pc:sldMk cId="856501673" sldId="1067"/>
        </pc:sldMkLst>
      </pc:sldChg>
      <pc:sldChg chg="modSp del mod">
        <pc:chgData name="Alfred Asterjadhi" userId="39de57b9-85c0-4fd1-aaac-8ca2b6560ad0" providerId="ADAL" clId="{875D7F4B-4CFD-4D5A-A60B-02496C8C34BE}" dt="2024-02-02T18:53:52.487" v="679" actId="47"/>
        <pc:sldMkLst>
          <pc:docMk/>
          <pc:sldMk cId="3051592254" sldId="1068"/>
        </pc:sldMkLst>
      </pc:sldChg>
      <pc:sldChg chg="modSp mod">
        <pc:chgData name="Alfred Asterjadhi" userId="39de57b9-85c0-4fd1-aaac-8ca2b6560ad0" providerId="ADAL" clId="{875D7F4B-4CFD-4D5A-A60B-02496C8C34BE}" dt="2024-02-02T18:55:07.712" v="713" actId="20577"/>
        <pc:sldMkLst>
          <pc:docMk/>
          <pc:sldMk cId="1268796722" sldId="1069"/>
        </pc:sldMkLst>
      </pc:sldChg>
      <pc:sldChg chg="modSp del mod">
        <pc:chgData name="Alfred Asterjadhi" userId="39de57b9-85c0-4fd1-aaac-8ca2b6560ad0" providerId="ADAL" clId="{875D7F4B-4CFD-4D5A-A60B-02496C8C34BE}" dt="2024-02-02T18:43:16.122" v="335" actId="47"/>
        <pc:sldMkLst>
          <pc:docMk/>
          <pc:sldMk cId="1911178581" sldId="1070"/>
        </pc:sldMkLst>
      </pc:sldChg>
      <pc:sldChg chg="modSp del mod">
        <pc:chgData name="Alfred Asterjadhi" userId="39de57b9-85c0-4fd1-aaac-8ca2b6560ad0" providerId="ADAL" clId="{875D7F4B-4CFD-4D5A-A60B-02496C8C34BE}" dt="2024-02-02T18:43:18.029" v="336" actId="47"/>
        <pc:sldMkLst>
          <pc:docMk/>
          <pc:sldMk cId="4040184548" sldId="1071"/>
        </pc:sldMkLst>
      </pc:sldChg>
      <pc:sldChg chg="modSp del mod">
        <pc:chgData name="Alfred Asterjadhi" userId="39de57b9-85c0-4fd1-aaac-8ca2b6560ad0" providerId="ADAL" clId="{875D7F4B-4CFD-4D5A-A60B-02496C8C34BE}" dt="2024-02-02T18:44:10.528" v="346" actId="47"/>
        <pc:sldMkLst>
          <pc:docMk/>
          <pc:sldMk cId="4205713527" sldId="1072"/>
        </pc:sldMkLst>
      </pc:sldChg>
      <pc:sldChg chg="modSp del mod">
        <pc:chgData name="Alfred Asterjadhi" userId="39de57b9-85c0-4fd1-aaac-8ca2b6560ad0" providerId="ADAL" clId="{875D7F4B-4CFD-4D5A-A60B-02496C8C34BE}" dt="2024-02-02T18:45:06.836" v="405" actId="47"/>
        <pc:sldMkLst>
          <pc:docMk/>
          <pc:sldMk cId="2732103386" sldId="1073"/>
        </pc:sldMkLst>
      </pc:sldChg>
      <pc:sldChg chg="modSp del mod">
        <pc:chgData name="Alfred Asterjadhi" userId="39de57b9-85c0-4fd1-aaac-8ca2b6560ad0" providerId="ADAL" clId="{875D7F4B-4CFD-4D5A-A60B-02496C8C34BE}" dt="2024-02-02T18:43:11.435" v="333" actId="47"/>
        <pc:sldMkLst>
          <pc:docMk/>
          <pc:sldMk cId="170347333" sldId="1075"/>
        </pc:sldMkLst>
      </pc:sldChg>
      <pc:sldChg chg="modSp del mod">
        <pc:chgData name="Alfred Asterjadhi" userId="39de57b9-85c0-4fd1-aaac-8ca2b6560ad0" providerId="ADAL" clId="{875D7F4B-4CFD-4D5A-A60B-02496C8C34BE}" dt="2024-02-02T18:44:13.364" v="347" actId="47"/>
        <pc:sldMkLst>
          <pc:docMk/>
          <pc:sldMk cId="2014521104" sldId="1076"/>
        </pc:sldMkLst>
      </pc:sldChg>
      <pc:sldChg chg="modSp del mod">
        <pc:chgData name="Alfred Asterjadhi" userId="39de57b9-85c0-4fd1-aaac-8ca2b6560ad0" providerId="ADAL" clId="{875D7F4B-4CFD-4D5A-A60B-02496C8C34BE}" dt="2024-02-02T18:44:51.219" v="403" actId="47"/>
        <pc:sldMkLst>
          <pc:docMk/>
          <pc:sldMk cId="3746500770" sldId="1077"/>
        </pc:sldMkLst>
      </pc:sldChg>
      <pc:sldChg chg="modSp del mod">
        <pc:chgData name="Alfred Asterjadhi" userId="39de57b9-85c0-4fd1-aaac-8ca2b6560ad0" providerId="ADAL" clId="{875D7F4B-4CFD-4D5A-A60B-02496C8C34BE}" dt="2024-02-02T18:44:15.486" v="348" actId="47"/>
        <pc:sldMkLst>
          <pc:docMk/>
          <pc:sldMk cId="1823115943" sldId="1078"/>
        </pc:sldMkLst>
      </pc:sldChg>
      <pc:sldChg chg="modSp del mod">
        <pc:chgData name="Alfred Asterjadhi" userId="39de57b9-85c0-4fd1-aaac-8ca2b6560ad0" providerId="ADAL" clId="{875D7F4B-4CFD-4D5A-A60B-02496C8C34BE}" dt="2024-02-02T18:45:08.048" v="406" actId="47"/>
        <pc:sldMkLst>
          <pc:docMk/>
          <pc:sldMk cId="846108429" sldId="1079"/>
        </pc:sldMkLst>
      </pc:sldChg>
      <pc:sldChg chg="modSp del mod">
        <pc:chgData name="Alfred Asterjadhi" userId="39de57b9-85c0-4fd1-aaac-8ca2b6560ad0" providerId="ADAL" clId="{875D7F4B-4CFD-4D5A-A60B-02496C8C34BE}" dt="2024-02-02T18:43:19.642" v="337" actId="47"/>
        <pc:sldMkLst>
          <pc:docMk/>
          <pc:sldMk cId="2513109871" sldId="1080"/>
        </pc:sldMkLst>
      </pc:sldChg>
      <pc:sldChg chg="modSp mod">
        <pc:chgData name="Alfred Asterjadhi" userId="39de57b9-85c0-4fd1-aaac-8ca2b6560ad0" providerId="ADAL" clId="{875D7F4B-4CFD-4D5A-A60B-02496C8C34BE}" dt="2024-02-02T18:52:04.535" v="621" actId="20577"/>
        <pc:sldMkLst>
          <pc:docMk/>
          <pc:sldMk cId="86469410" sldId="1081"/>
        </pc:sldMkLst>
      </pc:sldChg>
      <pc:sldChg chg="modSp mod">
        <pc:chgData name="Alfred Asterjadhi" userId="39de57b9-85c0-4fd1-aaac-8ca2b6560ad0" providerId="ADAL" clId="{875D7F4B-4CFD-4D5A-A60B-02496C8C34BE}" dt="2024-02-02T18:52:42.600" v="631" actId="207"/>
        <pc:sldMkLst>
          <pc:docMk/>
          <pc:sldMk cId="241393342" sldId="1082"/>
        </pc:sldMkLst>
      </pc:sldChg>
      <pc:sldChg chg="modSp del mod">
        <pc:chgData name="Alfred Asterjadhi" userId="39de57b9-85c0-4fd1-aaac-8ca2b6560ad0" providerId="ADAL" clId="{875D7F4B-4CFD-4D5A-A60B-02496C8C34BE}" dt="2024-02-02T18:44:52.457" v="404" actId="47"/>
        <pc:sldMkLst>
          <pc:docMk/>
          <pc:sldMk cId="1096742673" sldId="1083"/>
        </pc:sldMkLst>
      </pc:sldChg>
      <pc:sldChg chg="modSp add mod">
        <pc:chgData name="Alfred Asterjadhi" userId="39de57b9-85c0-4fd1-aaac-8ca2b6560ad0" providerId="ADAL" clId="{875D7F4B-4CFD-4D5A-A60B-02496C8C34BE}" dt="2024-02-02T18:46:44.314" v="465" actId="20577"/>
        <pc:sldMkLst>
          <pc:docMk/>
          <pc:sldMk cId="695106843" sldId="1084"/>
        </pc:sldMkLst>
      </pc:sldChg>
      <pc:sldChg chg="modSp add mod">
        <pc:chgData name="Alfred Asterjadhi" userId="39de57b9-85c0-4fd1-aaac-8ca2b6560ad0" providerId="ADAL" clId="{875D7F4B-4CFD-4D5A-A60B-02496C8C34BE}" dt="2024-02-02T18:47:42.362" v="486" actId="20577"/>
        <pc:sldMkLst>
          <pc:docMk/>
          <pc:sldMk cId="2138583481" sldId="1085"/>
        </pc:sldMkLst>
      </pc:sldChg>
      <pc:sldChg chg="modSp add mod">
        <pc:chgData name="Alfred Asterjadhi" userId="39de57b9-85c0-4fd1-aaac-8ca2b6560ad0" providerId="ADAL" clId="{875D7F4B-4CFD-4D5A-A60B-02496C8C34BE}" dt="2024-02-02T18:45:49.478" v="457" actId="6549"/>
        <pc:sldMkLst>
          <pc:docMk/>
          <pc:sldMk cId="427559049" sldId="1086"/>
        </pc:sldMkLst>
      </pc:sldChg>
      <pc:sldChg chg="modSp add mod">
        <pc:chgData name="Alfred Asterjadhi" userId="39de57b9-85c0-4fd1-aaac-8ca2b6560ad0" providerId="ADAL" clId="{875D7F4B-4CFD-4D5A-A60B-02496C8C34BE}" dt="2024-02-02T18:45:53.122" v="458" actId="20577"/>
        <pc:sldMkLst>
          <pc:docMk/>
          <pc:sldMk cId="2696388017" sldId="1087"/>
        </pc:sldMkLst>
      </pc:sldChg>
      <pc:sldChg chg="modSp add mod">
        <pc:chgData name="Alfred Asterjadhi" userId="39de57b9-85c0-4fd1-aaac-8ca2b6560ad0" providerId="ADAL" clId="{875D7F4B-4CFD-4D5A-A60B-02496C8C34BE}" dt="2024-02-02T18:45:56.421" v="459" actId="20577"/>
        <pc:sldMkLst>
          <pc:docMk/>
          <pc:sldMk cId="2082127564" sldId="1088"/>
        </pc:sldMkLst>
      </pc:sldChg>
      <pc:sldChg chg="modSp add mod">
        <pc:chgData name="Alfred Asterjadhi" userId="39de57b9-85c0-4fd1-aaac-8ca2b6560ad0" providerId="ADAL" clId="{875D7F4B-4CFD-4D5A-A60B-02496C8C34BE}" dt="2024-02-02T18:46:00.714" v="460" actId="20577"/>
        <pc:sldMkLst>
          <pc:docMk/>
          <pc:sldMk cId="2042963422" sldId="1089"/>
        </pc:sldMkLst>
      </pc:sldChg>
      <pc:sldChg chg="modSp add del mod">
        <pc:chgData name="Alfred Asterjadhi" userId="39de57b9-85c0-4fd1-aaac-8ca2b6560ad0" providerId="ADAL" clId="{875D7F4B-4CFD-4D5A-A60B-02496C8C34BE}" dt="2024-02-02T18:46:48.969" v="466" actId="47"/>
        <pc:sldMkLst>
          <pc:docMk/>
          <pc:sldMk cId="1225559021" sldId="1090"/>
        </pc:sldMkLst>
      </pc:sldChg>
      <pc:sldChg chg="modSp add mod">
        <pc:chgData name="Alfred Asterjadhi" userId="39de57b9-85c0-4fd1-aaac-8ca2b6560ad0" providerId="ADAL" clId="{875D7F4B-4CFD-4D5A-A60B-02496C8C34BE}" dt="2024-02-02T18:47:45.859" v="488" actId="20577"/>
        <pc:sldMkLst>
          <pc:docMk/>
          <pc:sldMk cId="1787302382" sldId="1090"/>
        </pc:sldMkLst>
      </pc:sldChg>
      <pc:sldChg chg="modSp add mod">
        <pc:chgData name="Alfred Asterjadhi" userId="39de57b9-85c0-4fd1-aaac-8ca2b6560ad0" providerId="ADAL" clId="{875D7F4B-4CFD-4D5A-A60B-02496C8C34BE}" dt="2024-02-02T18:47:37.083" v="484" actId="20577"/>
        <pc:sldMkLst>
          <pc:docMk/>
          <pc:sldMk cId="387064649" sldId="1091"/>
        </pc:sldMkLst>
      </pc:sldChg>
      <pc:sldChg chg="modSp add del mod">
        <pc:chgData name="Alfred Asterjadhi" userId="39de57b9-85c0-4fd1-aaac-8ca2b6560ad0" providerId="ADAL" clId="{875D7F4B-4CFD-4D5A-A60B-02496C8C34BE}" dt="2024-02-02T18:46:50.195" v="467" actId="47"/>
        <pc:sldMkLst>
          <pc:docMk/>
          <pc:sldMk cId="1664511788" sldId="1091"/>
        </pc:sldMkLst>
      </pc:sldChg>
      <pc:sldChg chg="modSp add mod">
        <pc:chgData name="Alfred Asterjadhi" userId="39de57b9-85c0-4fd1-aaac-8ca2b6560ad0" providerId="ADAL" clId="{875D7F4B-4CFD-4D5A-A60B-02496C8C34BE}" dt="2024-02-02T18:47:39.497" v="485" actId="20577"/>
        <pc:sldMkLst>
          <pc:docMk/>
          <pc:sldMk cId="496318644" sldId="1092"/>
        </pc:sldMkLst>
      </pc:sldChg>
      <pc:sldChg chg="modSp add mod">
        <pc:chgData name="Alfred Asterjadhi" userId="39de57b9-85c0-4fd1-aaac-8ca2b6560ad0" providerId="ADAL" clId="{875D7F4B-4CFD-4D5A-A60B-02496C8C34BE}" dt="2024-02-05T16:53:26.144" v="774" actId="20577"/>
        <pc:sldMkLst>
          <pc:docMk/>
          <pc:sldMk cId="3174241725" sldId="1093"/>
        </pc:sldMkLst>
      </pc:sldChg>
      <pc:sldChg chg="modSp add mod">
        <pc:chgData name="Alfred Asterjadhi" userId="39de57b9-85c0-4fd1-aaac-8ca2b6560ad0" providerId="ADAL" clId="{875D7F4B-4CFD-4D5A-A60B-02496C8C34BE}" dt="2024-02-05T16:53:30.664" v="775"/>
        <pc:sldMkLst>
          <pc:docMk/>
          <pc:sldMk cId="888791386" sldId="1094"/>
        </pc:sldMkLst>
      </pc:sldChg>
      <pc:sldMasterChg chg="modSp mod">
        <pc:chgData name="Alfred Asterjadhi" userId="39de57b9-85c0-4fd1-aaac-8ca2b6560ad0" providerId="ADAL" clId="{875D7F4B-4CFD-4D5A-A60B-02496C8C34BE}" dt="2024-02-02T18:23:22.317" v="41" actId="20577"/>
        <pc:sldMasterMkLst>
          <pc:docMk/>
          <pc:sldMasterMk cId="0" sldId="2147483656"/>
        </pc:sldMasterMkLst>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ldChg>
      <pc:sldChg chg="modSp mod">
        <pc:chgData name="Alfred Asterjadhi" userId="39de57b9-85c0-4fd1-aaac-8ca2b6560ad0" providerId="ADAL" clId="{918B2327-9F33-46AD-AA35-EEDF1DECFFAE}" dt="2024-01-04T00:27:49.148" v="1429"/>
        <pc:sldMkLst>
          <pc:docMk/>
          <pc:sldMk cId="0" sldId="257"/>
        </pc:sldMkLst>
      </pc:sldChg>
      <pc:sldChg chg="modSp mod">
        <pc:chgData name="Alfred Asterjadhi" userId="39de57b9-85c0-4fd1-aaac-8ca2b6560ad0" providerId="ADAL" clId="{918B2327-9F33-46AD-AA35-EEDF1DECFFAE}" dt="2024-01-04T00:27:52.754" v="1431"/>
        <pc:sldMkLst>
          <pc:docMk/>
          <pc:sldMk cId="3254182675" sldId="258"/>
        </pc:sldMkLst>
      </pc:sldChg>
      <pc:sldChg chg="modSp mod">
        <pc:chgData name="Alfred Asterjadhi" userId="39de57b9-85c0-4fd1-aaac-8ca2b6560ad0" providerId="ADAL" clId="{918B2327-9F33-46AD-AA35-EEDF1DECFFAE}" dt="2024-01-04T00:27:55.734" v="1433"/>
        <pc:sldMkLst>
          <pc:docMk/>
          <pc:sldMk cId="3136880362" sldId="260"/>
        </pc:sldMkLst>
      </pc:sldChg>
      <pc:sldChg chg="modSp mod">
        <pc:chgData name="Alfred Asterjadhi" userId="39de57b9-85c0-4fd1-aaac-8ca2b6560ad0" providerId="ADAL" clId="{918B2327-9F33-46AD-AA35-EEDF1DECFFAE}" dt="2024-01-04T00:28:00.500" v="1437"/>
        <pc:sldMkLst>
          <pc:docMk/>
          <pc:sldMk cId="1676196551" sldId="261"/>
        </pc:sldMkLst>
      </pc:sldChg>
      <pc:sldChg chg="modSp mod">
        <pc:chgData name="Alfred Asterjadhi" userId="39de57b9-85c0-4fd1-aaac-8ca2b6560ad0" providerId="ADAL" clId="{918B2327-9F33-46AD-AA35-EEDF1DECFFAE}" dt="2024-01-04T00:28:01.702" v="1438"/>
        <pc:sldMkLst>
          <pc:docMk/>
          <pc:sldMk cId="2927177891" sldId="263"/>
        </pc:sldMkLst>
      </pc:sldChg>
      <pc:sldChg chg="modSp mod">
        <pc:chgData name="Alfred Asterjadhi" userId="39de57b9-85c0-4fd1-aaac-8ca2b6560ad0" providerId="ADAL" clId="{918B2327-9F33-46AD-AA35-EEDF1DECFFAE}" dt="2024-01-04T00:28:02.936" v="1439"/>
        <pc:sldMkLst>
          <pc:docMk/>
          <pc:sldMk cId="4277600907" sldId="264"/>
        </pc:sldMkLst>
      </pc:sldChg>
      <pc:sldChg chg="modSp mod">
        <pc:chgData name="Alfred Asterjadhi" userId="39de57b9-85c0-4fd1-aaac-8ca2b6560ad0" providerId="ADAL" clId="{918B2327-9F33-46AD-AA35-EEDF1DECFFAE}" dt="2024-01-04T00:28:04.172" v="1440"/>
        <pc:sldMkLst>
          <pc:docMk/>
          <pc:sldMk cId="2436815634" sldId="265"/>
        </pc:sldMkLst>
      </pc:sldChg>
      <pc:sldChg chg="modSp mod">
        <pc:chgData name="Alfred Asterjadhi" userId="39de57b9-85c0-4fd1-aaac-8ca2b6560ad0" providerId="ADAL" clId="{918B2327-9F33-46AD-AA35-EEDF1DECFFAE}" dt="2024-01-04T00:28:05.551" v="1441"/>
        <pc:sldMkLst>
          <pc:docMk/>
          <pc:sldMk cId="2400177835" sldId="266"/>
        </pc:sldMkLst>
      </pc:sldChg>
      <pc:sldChg chg="modSp mod">
        <pc:chgData name="Alfred Asterjadhi" userId="39de57b9-85c0-4fd1-aaac-8ca2b6560ad0" providerId="ADAL" clId="{918B2327-9F33-46AD-AA35-EEDF1DECFFAE}" dt="2024-01-04T00:28:11.791" v="1446"/>
        <pc:sldMkLst>
          <pc:docMk/>
          <pc:sldMk cId="132832093" sldId="267"/>
        </pc:sldMkLst>
      </pc:sldChg>
      <pc:sldChg chg="modSp mod">
        <pc:chgData name="Alfred Asterjadhi" userId="39de57b9-85c0-4fd1-aaac-8ca2b6560ad0" providerId="ADAL" clId="{918B2327-9F33-46AD-AA35-EEDF1DECFFAE}" dt="2024-01-04T00:28:16.742" v="1448"/>
        <pc:sldMkLst>
          <pc:docMk/>
          <pc:sldMk cId="3976818858" sldId="269"/>
        </pc:sldMkLst>
      </pc:sldChg>
      <pc:sldChg chg="modSp mod">
        <pc:chgData name="Alfred Asterjadhi" userId="39de57b9-85c0-4fd1-aaac-8ca2b6560ad0" providerId="ADAL" clId="{918B2327-9F33-46AD-AA35-EEDF1DECFFAE}" dt="2024-01-04T00:28:06.794" v="1442"/>
        <pc:sldMkLst>
          <pc:docMk/>
          <pc:sldMk cId="3387863760" sldId="270"/>
        </pc:sldMkLst>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ldChg>
      <pc:sldChg chg="modSp mod">
        <pc:chgData name="Alfred Asterjadhi" userId="39de57b9-85c0-4fd1-aaac-8ca2b6560ad0" providerId="ADAL" clId="{918B2327-9F33-46AD-AA35-EEDF1DECFFAE}" dt="2024-01-04T00:27:59.086" v="1436"/>
        <pc:sldMkLst>
          <pc:docMk/>
          <pc:sldMk cId="1908471061" sldId="328"/>
        </pc:sldMkLst>
      </pc:sldChg>
      <pc:sldChg chg="modSp mod">
        <pc:chgData name="Alfred Asterjadhi" userId="39de57b9-85c0-4fd1-aaac-8ca2b6560ad0" providerId="ADAL" clId="{918B2327-9F33-46AD-AA35-EEDF1DECFFAE}" dt="2024-01-04T00:28:08.019" v="1443"/>
        <pc:sldMkLst>
          <pc:docMk/>
          <pc:sldMk cId="15571502" sldId="330"/>
        </pc:sldMkLst>
      </pc:sldChg>
      <pc:sldChg chg="modSp mod">
        <pc:chgData name="Alfred Asterjadhi" userId="39de57b9-85c0-4fd1-aaac-8ca2b6560ad0" providerId="ADAL" clId="{918B2327-9F33-46AD-AA35-EEDF1DECFFAE}" dt="2024-01-04T00:28:09.300" v="1444"/>
        <pc:sldMkLst>
          <pc:docMk/>
          <pc:sldMk cId="3200711991" sldId="331"/>
        </pc:sldMkLst>
      </pc:sldChg>
      <pc:sldChg chg="modSp mod">
        <pc:chgData name="Alfred Asterjadhi" userId="39de57b9-85c0-4fd1-aaac-8ca2b6560ad0" providerId="ADAL" clId="{918B2327-9F33-46AD-AA35-EEDF1DECFFAE}" dt="2024-01-04T00:28:10.498" v="1445"/>
        <pc:sldMkLst>
          <pc:docMk/>
          <pc:sldMk cId="2409609221" sldId="332"/>
        </pc:sldMkLst>
      </pc:sldChg>
      <pc:sldChg chg="modSp mod">
        <pc:chgData name="Alfred Asterjadhi" userId="39de57b9-85c0-4fd1-aaac-8ca2b6560ad0" providerId="ADAL" clId="{918B2327-9F33-46AD-AA35-EEDF1DECFFAE}" dt="2024-01-04T00:27:51.238" v="1430"/>
        <pc:sldMkLst>
          <pc:docMk/>
          <pc:sldMk cId="3843208451" sldId="333"/>
        </pc:sldMkLst>
      </pc:sldChg>
      <pc:sldChg chg="modSp mod">
        <pc:chgData name="Alfred Asterjadhi" userId="39de57b9-85c0-4fd1-aaac-8ca2b6560ad0" providerId="ADAL" clId="{918B2327-9F33-46AD-AA35-EEDF1DECFFAE}" dt="2024-01-04T00:27:54.246" v="1432"/>
        <pc:sldMkLst>
          <pc:docMk/>
          <pc:sldMk cId="3977221359" sldId="340"/>
        </pc:sldMkLst>
      </pc:sldChg>
      <pc:sldChg chg="modSp mod">
        <pc:chgData name="Alfred Asterjadhi" userId="39de57b9-85c0-4fd1-aaac-8ca2b6560ad0" providerId="ADAL" clId="{918B2327-9F33-46AD-AA35-EEDF1DECFFAE}" dt="2024-01-04T00:28:58.941" v="1480"/>
        <pc:sldMkLst>
          <pc:docMk/>
          <pc:sldMk cId="3930036297" sldId="356"/>
        </pc:sldMkLst>
      </pc:sldChg>
      <pc:sldChg chg="modSp mod">
        <pc:chgData name="Alfred Asterjadhi" userId="39de57b9-85c0-4fd1-aaac-8ca2b6560ad0" providerId="ADAL" clId="{918B2327-9F33-46AD-AA35-EEDF1DECFFAE}" dt="2024-01-04T00:29:04.341" v="1484"/>
        <pc:sldMkLst>
          <pc:docMk/>
          <pc:sldMk cId="3576977642" sldId="362"/>
        </pc:sldMkLst>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ldChg>
      <pc:sldChg chg="modSp add mod">
        <pc:chgData name="Alfred Asterjadhi" userId="39de57b9-85c0-4fd1-aaac-8ca2b6560ad0" providerId="ADAL" clId="{918B2327-9F33-46AD-AA35-EEDF1DECFFAE}" dt="2024-01-12T19:37:42.962" v="2439" actId="20577"/>
        <pc:sldMkLst>
          <pc:docMk/>
          <pc:sldMk cId="3140364693" sldId="997"/>
        </pc:sldMkLst>
      </pc:sldChg>
      <pc:sldChg chg="modSp mod">
        <pc:chgData name="Alfred Asterjadhi" userId="39de57b9-85c0-4fd1-aaac-8ca2b6560ad0" providerId="ADAL" clId="{918B2327-9F33-46AD-AA35-EEDF1DECFFAE}" dt="2024-01-04T00:28:29.108" v="1458"/>
        <pc:sldMkLst>
          <pc:docMk/>
          <pc:sldMk cId="3233208257" sldId="1006"/>
        </pc:sldMkLst>
      </pc:sldChg>
      <pc:sldChg chg="modSp mod">
        <pc:chgData name="Alfred Asterjadhi" userId="39de57b9-85c0-4fd1-aaac-8ca2b6560ad0" providerId="ADAL" clId="{918B2327-9F33-46AD-AA35-EEDF1DECFFAE}" dt="2024-01-09T19:37:27.523" v="2066" actId="20577"/>
        <pc:sldMkLst>
          <pc:docMk/>
          <pc:sldMk cId="3869410219" sldId="1021"/>
        </pc:sldMkLst>
      </pc:sldChg>
      <pc:sldChg chg="modSp del mod">
        <pc:chgData name="Alfred Asterjadhi" userId="39de57b9-85c0-4fd1-aaac-8ca2b6560ad0" providerId="ADAL" clId="{918B2327-9F33-46AD-AA35-EEDF1DECFFAE}" dt="2023-12-07T23:57:21.057" v="392" actId="2696"/>
        <pc:sldMkLst>
          <pc:docMk/>
          <pc:sldMk cId="2511602690" sldId="1022"/>
        </pc:sldMkLst>
      </pc:sldChg>
      <pc:sldChg chg="modSp mod">
        <pc:chgData name="Alfred Asterjadhi" userId="39de57b9-85c0-4fd1-aaac-8ca2b6560ad0" providerId="ADAL" clId="{918B2327-9F33-46AD-AA35-EEDF1DECFFAE}" dt="2024-01-09T19:35:51.869" v="2040" actId="20577"/>
        <pc:sldMkLst>
          <pc:docMk/>
          <pc:sldMk cId="4200130042" sldId="1023"/>
        </pc:sldMkLst>
      </pc:sldChg>
      <pc:sldChg chg="modSp mod">
        <pc:chgData name="Alfred Asterjadhi" userId="39de57b9-85c0-4fd1-aaac-8ca2b6560ad0" providerId="ADAL" clId="{918B2327-9F33-46AD-AA35-EEDF1DECFFAE}" dt="2024-01-11T19:30:31.072" v="2249" actId="6549"/>
        <pc:sldMkLst>
          <pc:docMk/>
          <pc:sldMk cId="991138630" sldId="1024"/>
        </pc:sldMkLst>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ldChg>
      <pc:sldChg chg="modSp mod">
        <pc:chgData name="Alfred Asterjadhi" userId="39de57b9-85c0-4fd1-aaac-8ca2b6560ad0" providerId="ADAL" clId="{918B2327-9F33-46AD-AA35-EEDF1DECFFAE}" dt="2024-01-04T00:28:56.272" v="1478"/>
        <pc:sldMkLst>
          <pc:docMk/>
          <pc:sldMk cId="3095361314" sldId="1029"/>
        </pc:sldMkLst>
      </pc:sldChg>
      <pc:sldChg chg="modSp mod">
        <pc:chgData name="Alfred Asterjadhi" userId="39de57b9-85c0-4fd1-aaac-8ca2b6560ad0" providerId="ADAL" clId="{918B2327-9F33-46AD-AA35-EEDF1DECFFAE}" dt="2024-01-04T00:28:46.708" v="1471"/>
        <pc:sldMkLst>
          <pc:docMk/>
          <pc:sldMk cId="3959530559" sldId="1030"/>
        </pc:sldMkLst>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ldChg>
      <pc:sldChg chg="modSp mod">
        <pc:chgData name="Alfred Asterjadhi" userId="39de57b9-85c0-4fd1-aaac-8ca2b6560ad0" providerId="ADAL" clId="{918B2327-9F33-46AD-AA35-EEDF1DECFFAE}" dt="2024-01-04T00:29:05.682" v="1485"/>
        <pc:sldMkLst>
          <pc:docMk/>
          <pc:sldMk cId="1865298196" sldId="1034"/>
        </pc:sldMkLst>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ldChg>
      <pc:sldChg chg="addSp delSp modSp mod chgLayout">
        <pc:chgData name="Alfred Asterjadhi" userId="39de57b9-85c0-4fd1-aaac-8ca2b6560ad0" providerId="ADAL" clId="{918B2327-9F33-46AD-AA35-EEDF1DECFFAE}" dt="2024-01-04T00:29:00.367" v="1481"/>
        <pc:sldMkLst>
          <pc:docMk/>
          <pc:sldMk cId="3814028870" sldId="1039"/>
        </pc:sldMkLst>
      </pc:sldChg>
      <pc:sldChg chg="modSp del mod">
        <pc:chgData name="Alfred Asterjadhi" userId="39de57b9-85c0-4fd1-aaac-8ca2b6560ad0" providerId="ADAL" clId="{918B2327-9F33-46AD-AA35-EEDF1DECFFAE}" dt="2023-12-07T23:57:23.279" v="393" actId="2696"/>
        <pc:sldMkLst>
          <pc:docMk/>
          <pc:sldMk cId="853388523" sldId="1040"/>
        </pc:sldMkLst>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ldChg>
      <pc:sldChg chg="modSp add mod">
        <pc:chgData name="Alfred Asterjadhi" userId="39de57b9-85c0-4fd1-aaac-8ca2b6560ad0" providerId="ADAL" clId="{918B2327-9F33-46AD-AA35-EEDF1DECFFAE}" dt="2024-01-09T19:30:52.098" v="1963"/>
        <pc:sldMkLst>
          <pc:docMk/>
          <pc:sldMk cId="1089014833" sldId="1059"/>
        </pc:sldMkLst>
      </pc:sldChg>
      <pc:sldChg chg="modSp add mod">
        <pc:chgData name="Alfred Asterjadhi" userId="39de57b9-85c0-4fd1-aaac-8ca2b6560ad0" providerId="ADAL" clId="{918B2327-9F33-46AD-AA35-EEDF1DECFFAE}" dt="2024-01-12T19:30:38.413" v="2359" actId="20577"/>
        <pc:sldMkLst>
          <pc:docMk/>
          <pc:sldMk cId="3832852367" sldId="1060"/>
        </pc:sldMkLst>
      </pc:sldChg>
      <pc:sldChg chg="modSp add mod">
        <pc:chgData name="Alfred Asterjadhi" userId="39de57b9-85c0-4fd1-aaac-8ca2b6560ad0" providerId="ADAL" clId="{918B2327-9F33-46AD-AA35-EEDF1DECFFAE}" dt="2024-01-09T19:32:10.500" v="1993"/>
        <pc:sldMkLst>
          <pc:docMk/>
          <pc:sldMk cId="2528763118" sldId="1061"/>
        </pc:sldMkLst>
      </pc:sldChg>
      <pc:sldChg chg="modSp add mod ord">
        <pc:chgData name="Alfred Asterjadhi" userId="39de57b9-85c0-4fd1-aaac-8ca2b6560ad0" providerId="ADAL" clId="{918B2327-9F33-46AD-AA35-EEDF1DECFFAE}" dt="2024-01-04T00:28:44.988" v="1470"/>
        <pc:sldMkLst>
          <pc:docMk/>
          <pc:sldMk cId="420957283" sldId="1062"/>
        </pc:sldMkLst>
      </pc:sldChg>
      <pc:sldChg chg="modSp add mod">
        <pc:chgData name="Alfred Asterjadhi" userId="39de57b9-85c0-4fd1-aaac-8ca2b6560ad0" providerId="ADAL" clId="{918B2327-9F33-46AD-AA35-EEDF1DECFFAE}" dt="2024-01-04T00:28:48.034" v="1472"/>
        <pc:sldMkLst>
          <pc:docMk/>
          <pc:sldMk cId="4237730190" sldId="1063"/>
        </pc:sldMkLst>
      </pc:sldChg>
      <pc:sldChg chg="modSp add mod">
        <pc:chgData name="Alfred Asterjadhi" userId="39de57b9-85c0-4fd1-aaac-8ca2b6560ad0" providerId="ADAL" clId="{918B2327-9F33-46AD-AA35-EEDF1DECFFAE}" dt="2024-01-04T00:28:49.301" v="1473"/>
        <pc:sldMkLst>
          <pc:docMk/>
          <pc:sldMk cId="755068326" sldId="1064"/>
        </pc:sldMkLst>
      </pc:sldChg>
      <pc:sldChg chg="modSp add mod">
        <pc:chgData name="Alfred Asterjadhi" userId="39de57b9-85c0-4fd1-aaac-8ca2b6560ad0" providerId="ADAL" clId="{918B2327-9F33-46AD-AA35-EEDF1DECFFAE}" dt="2024-01-04T00:28:50.642" v="1474"/>
        <pc:sldMkLst>
          <pc:docMk/>
          <pc:sldMk cId="3310225282" sldId="1065"/>
        </pc:sldMkLst>
      </pc:sldChg>
      <pc:sldChg chg="modSp add mod">
        <pc:chgData name="Alfred Asterjadhi" userId="39de57b9-85c0-4fd1-aaac-8ca2b6560ad0" providerId="ADAL" clId="{918B2327-9F33-46AD-AA35-EEDF1DECFFAE}" dt="2024-01-04T00:28:51.946" v="1475"/>
        <pc:sldMkLst>
          <pc:docMk/>
          <pc:sldMk cId="3289567463" sldId="1066"/>
        </pc:sldMkLst>
      </pc:sldChg>
      <pc:sldChg chg="modSp add mod">
        <pc:chgData name="Alfred Asterjadhi" userId="39de57b9-85c0-4fd1-aaac-8ca2b6560ad0" providerId="ADAL" clId="{918B2327-9F33-46AD-AA35-EEDF1DECFFAE}" dt="2024-01-04T00:28:53.324" v="1476"/>
        <pc:sldMkLst>
          <pc:docMk/>
          <pc:sldMk cId="856501673" sldId="1067"/>
        </pc:sldMkLst>
      </pc:sldChg>
      <pc:sldChg chg="modSp add mod">
        <pc:chgData name="Alfred Asterjadhi" userId="39de57b9-85c0-4fd1-aaac-8ca2b6560ad0" providerId="ADAL" clId="{918B2327-9F33-46AD-AA35-EEDF1DECFFAE}" dt="2024-01-04T00:28:54.692" v="1477"/>
        <pc:sldMkLst>
          <pc:docMk/>
          <pc:sldMk cId="3051592254" sldId="1068"/>
        </pc:sldMkLst>
      </pc:sldChg>
      <pc:sldChg chg="modSp new mod">
        <pc:chgData name="Alfred Asterjadhi" userId="39de57b9-85c0-4fd1-aaac-8ca2b6560ad0" providerId="ADAL" clId="{918B2327-9F33-46AD-AA35-EEDF1DECFFAE}" dt="2024-01-04T00:29:01.632" v="1482"/>
        <pc:sldMkLst>
          <pc:docMk/>
          <pc:sldMk cId="1268796722" sldId="1069"/>
        </pc:sldMkLst>
      </pc:sldChg>
      <pc:sldChg chg="modSp add mod">
        <pc:chgData name="Alfred Asterjadhi" userId="39de57b9-85c0-4fd1-aaac-8ca2b6560ad0" providerId="ADAL" clId="{918B2327-9F33-46AD-AA35-EEDF1DECFFAE}" dt="2024-01-12T19:29:06.987" v="2353"/>
        <pc:sldMkLst>
          <pc:docMk/>
          <pc:sldMk cId="1911178581" sldId="1070"/>
        </pc:sldMkLst>
      </pc:sldChg>
      <pc:sldChg chg="modSp add mod">
        <pc:chgData name="Alfred Asterjadhi" userId="39de57b9-85c0-4fd1-aaac-8ca2b6560ad0" providerId="ADAL" clId="{918B2327-9F33-46AD-AA35-EEDF1DECFFAE}" dt="2024-01-12T19:29:48.350" v="2356" actId="2164"/>
        <pc:sldMkLst>
          <pc:docMk/>
          <pc:sldMk cId="4040184548" sldId="1071"/>
        </pc:sldMkLst>
      </pc:sldChg>
      <pc:sldChg chg="modSp add mod">
        <pc:chgData name="Alfred Asterjadhi" userId="39de57b9-85c0-4fd1-aaac-8ca2b6560ad0" providerId="ADAL" clId="{918B2327-9F33-46AD-AA35-EEDF1DECFFAE}" dt="2024-01-12T19:27:44.166" v="2350" actId="207"/>
        <pc:sldMkLst>
          <pc:docMk/>
          <pc:sldMk cId="4205713527" sldId="1072"/>
        </pc:sldMkLst>
      </pc:sldChg>
      <pc:sldChg chg="modSp add mod">
        <pc:chgData name="Alfred Asterjadhi" userId="39de57b9-85c0-4fd1-aaac-8ca2b6560ad0" providerId="ADAL" clId="{918B2327-9F33-46AD-AA35-EEDF1DECFFAE}" dt="2024-01-11T19:35:04.835" v="2286" actId="20577"/>
        <pc:sldMkLst>
          <pc:docMk/>
          <pc:sldMk cId="2732103386" sldId="1073"/>
        </pc:sldMkLst>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ldLayout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sldChg>
      <pc:sldChg chg="modSp mod">
        <pc:chgData name="Alfred Asterjadhi" userId="39de57b9-85c0-4fd1-aaac-8ca2b6560ad0" providerId="ADAL" clId="{CD142DAD-197B-4B97-895B-4FD46522C6BA}" dt="2024-07-17T17:56:01.125" v="5768" actId="20577"/>
        <pc:sldMkLst>
          <pc:docMk/>
          <pc:sldMk cId="2243228416" sldId="299"/>
        </pc:sldMkLst>
      </pc:sldChg>
      <pc:sldChg chg="modSp mod">
        <pc:chgData name="Alfred Asterjadhi" userId="39de57b9-85c0-4fd1-aaac-8ca2b6560ad0" providerId="ADAL" clId="{CD142DAD-197B-4B97-895B-4FD46522C6BA}" dt="2024-07-19T12:08:40.760" v="7113" actId="13926"/>
        <pc:sldMkLst>
          <pc:docMk/>
          <pc:sldMk cId="3930036297" sldId="356"/>
        </pc:sldMkLst>
      </pc:sldChg>
      <pc:sldChg chg="modSp mod">
        <pc:chgData name="Alfred Asterjadhi" userId="39de57b9-85c0-4fd1-aaac-8ca2b6560ad0" providerId="ADAL" clId="{CD142DAD-197B-4B97-895B-4FD46522C6BA}" dt="2024-07-18T19:45:01.008" v="7087"/>
        <pc:sldMkLst>
          <pc:docMk/>
          <pc:sldMk cId="3576977642" sldId="362"/>
        </pc:sldMkLst>
      </pc:sldChg>
      <pc:sldChg chg="addSp delSp modSp mod chgLayout">
        <pc:chgData name="Alfred Asterjadhi" userId="39de57b9-85c0-4fd1-aaac-8ca2b6560ad0" providerId="ADAL" clId="{CD142DAD-197B-4B97-895B-4FD46522C6BA}" dt="2024-07-18T23:28:04.407" v="7110" actId="6549"/>
        <pc:sldMkLst>
          <pc:docMk/>
          <pc:sldMk cId="3140364693" sldId="997"/>
        </pc:sldMkLst>
      </pc:sldChg>
      <pc:sldChg chg="modSp mod">
        <pc:chgData name="Alfred Asterjadhi" userId="39de57b9-85c0-4fd1-aaac-8ca2b6560ad0" providerId="ADAL" clId="{CD142DAD-197B-4B97-895B-4FD46522C6BA}" dt="2024-07-15T17:40:01.935" v="4366" actId="13926"/>
        <pc:sldMkLst>
          <pc:docMk/>
          <pc:sldMk cId="3233208257" sldId="1006"/>
        </pc:sldMkLst>
      </pc:sldChg>
      <pc:sldChg chg="modSp mod">
        <pc:chgData name="Alfred Asterjadhi" userId="39de57b9-85c0-4fd1-aaac-8ca2b6560ad0" providerId="ADAL" clId="{CD142DAD-197B-4B97-895B-4FD46522C6BA}" dt="2024-07-15T03:39:42.744" v="3311" actId="20577"/>
        <pc:sldMkLst>
          <pc:docMk/>
          <pc:sldMk cId="4200130042" sldId="1023"/>
        </pc:sldMkLst>
      </pc:sldChg>
      <pc:sldChg chg="modSp mod">
        <pc:chgData name="Alfred Asterjadhi" userId="39de57b9-85c0-4fd1-aaac-8ca2b6560ad0" providerId="ADAL" clId="{CD142DAD-197B-4B97-895B-4FD46522C6BA}" dt="2024-07-15T17:45:31.447" v="4441" actId="13926"/>
        <pc:sldMkLst>
          <pc:docMk/>
          <pc:sldMk cId="991138630" sldId="1024"/>
        </pc:sldMkLst>
      </pc:sldChg>
      <pc:sldChg chg="modSp mod">
        <pc:chgData name="Alfred Asterjadhi" userId="39de57b9-85c0-4fd1-aaac-8ca2b6560ad0" providerId="ADAL" clId="{CD142DAD-197B-4B97-895B-4FD46522C6BA}" dt="2024-07-15T19:11:14.202" v="4719" actId="207"/>
        <pc:sldMkLst>
          <pc:docMk/>
          <pc:sldMk cId="3287547131" sldId="1028"/>
        </pc:sldMkLst>
      </pc:sldChg>
      <pc:sldChg chg="modSp mod">
        <pc:chgData name="Alfred Asterjadhi" userId="39de57b9-85c0-4fd1-aaac-8ca2b6560ad0" providerId="ADAL" clId="{CD142DAD-197B-4B97-895B-4FD46522C6BA}" dt="2024-07-18T21:51:28.444" v="7107" actId="20577"/>
        <pc:sldMkLst>
          <pc:docMk/>
          <pc:sldMk cId="1865298196" sldId="1034"/>
        </pc:sldMkLst>
      </pc:sldChg>
      <pc:sldChg chg="modSp add mod">
        <pc:chgData name="Alfred Asterjadhi" userId="39de57b9-85c0-4fd1-aaac-8ca2b6560ad0" providerId="ADAL" clId="{CD142DAD-197B-4B97-895B-4FD46522C6BA}" dt="2024-07-18T19:35:21.896" v="6704" actId="207"/>
        <pc:sldMkLst>
          <pc:docMk/>
          <pc:sldMk cId="2191704044" sldId="1039"/>
        </pc:sldMkLst>
      </pc:sldChg>
      <pc:sldChg chg="modSp del mod">
        <pc:chgData name="Alfred Asterjadhi" userId="39de57b9-85c0-4fd1-aaac-8ca2b6560ad0" providerId="ADAL" clId="{CD142DAD-197B-4B97-895B-4FD46522C6BA}" dt="2024-07-15T03:20:41.430" v="3131" actId="2696"/>
        <pc:sldMkLst>
          <pc:docMk/>
          <pc:sldMk cId="3814028870" sldId="1039"/>
        </pc:sldMkLst>
      </pc:sldChg>
      <pc:sldChg chg="modSp mod ord">
        <pc:chgData name="Alfred Asterjadhi" userId="39de57b9-85c0-4fd1-aaac-8ca2b6560ad0" providerId="ADAL" clId="{CD142DAD-197B-4B97-895B-4FD46522C6BA}" dt="2024-07-19T12:08:49.405" v="7114" actId="207"/>
        <pc:sldMkLst>
          <pc:docMk/>
          <pc:sldMk cId="1268796722" sldId="1069"/>
        </pc:sldMkLst>
      </pc:sldChg>
      <pc:sldChg chg="addSp modSp mod">
        <pc:chgData name="Alfred Asterjadhi" userId="39de57b9-85c0-4fd1-aaac-8ca2b6560ad0" providerId="ADAL" clId="{CD142DAD-197B-4B97-895B-4FD46522C6BA}" dt="2024-07-16T17:32:05.037" v="5275" actId="207"/>
        <pc:sldMkLst>
          <pc:docMk/>
          <pc:sldMk cId="86469410" sldId="1081"/>
        </pc:sldMkLst>
      </pc:sldChg>
      <pc:sldChg chg="modSp mod">
        <pc:chgData name="Alfred Asterjadhi" userId="39de57b9-85c0-4fd1-aaac-8ca2b6560ad0" providerId="ADAL" clId="{CD142DAD-197B-4B97-895B-4FD46522C6BA}" dt="2024-07-16T03:46:12.727" v="4840" actId="13926"/>
        <pc:sldMkLst>
          <pc:docMk/>
          <pc:sldMk cId="241393342" sldId="1082"/>
        </pc:sldMkLst>
      </pc:sldChg>
      <pc:sldChg chg="modSp del">
        <pc:chgData name="Alfred Asterjadhi" userId="39de57b9-85c0-4fd1-aaac-8ca2b6560ad0" providerId="ADAL" clId="{CD142DAD-197B-4B97-895B-4FD46522C6BA}" dt="2024-07-15T03:27:56.307" v="3208" actId="47"/>
        <pc:sldMkLst>
          <pc:docMk/>
          <pc:sldMk cId="2944575670" sldId="1129"/>
        </pc:sldMkLst>
      </pc:sldChg>
      <pc:sldChg chg="modSp mod">
        <pc:chgData name="Alfred Asterjadhi" userId="39de57b9-85c0-4fd1-aaac-8ca2b6560ad0" providerId="ADAL" clId="{CD142DAD-197B-4B97-895B-4FD46522C6BA}" dt="2024-07-15T14:36:57.047" v="4019" actId="113"/>
        <pc:sldMkLst>
          <pc:docMk/>
          <pc:sldMk cId="2943567508" sldId="1137"/>
        </pc:sldMkLst>
      </pc:sldChg>
      <pc:sldChg chg="addSp delSp modSp mod chgLayout">
        <pc:chgData name="Alfred Asterjadhi" userId="39de57b9-85c0-4fd1-aaac-8ca2b6560ad0" providerId="ADAL" clId="{CD142DAD-197B-4B97-895B-4FD46522C6BA}" dt="2024-07-16T03:44:19.363" v="4825" actId="207"/>
        <pc:sldMkLst>
          <pc:docMk/>
          <pc:sldMk cId="1918686211" sldId="1143"/>
        </pc:sldMkLst>
      </pc:sldChg>
      <pc:sldChg chg="modSp mod ord">
        <pc:chgData name="Alfred Asterjadhi" userId="39de57b9-85c0-4fd1-aaac-8ca2b6560ad0" providerId="ADAL" clId="{CD142DAD-197B-4B97-895B-4FD46522C6BA}" dt="2024-07-18T21:02:46.526" v="7091" actId="400"/>
        <pc:sldMkLst>
          <pc:docMk/>
          <pc:sldMk cId="3553142668" sldId="1156"/>
        </pc:sldMkLst>
      </pc:sldChg>
      <pc:sldChg chg="addSp modSp mod">
        <pc:chgData name="Alfred Asterjadhi" userId="39de57b9-85c0-4fd1-aaac-8ca2b6560ad0" providerId="ADAL" clId="{CD142DAD-197B-4B97-895B-4FD46522C6BA}" dt="2024-07-15T14:22:05.642" v="3919" actId="13926"/>
        <pc:sldMkLst>
          <pc:docMk/>
          <pc:sldMk cId="1840254059" sldId="1157"/>
        </pc:sldMkLst>
      </pc:sldChg>
      <pc:sldChg chg="addSp modSp mod">
        <pc:chgData name="Alfred Asterjadhi" userId="39de57b9-85c0-4fd1-aaac-8ca2b6560ad0" providerId="ADAL" clId="{CD142DAD-197B-4B97-895B-4FD46522C6BA}" dt="2024-07-15T14:28:09.702" v="3926" actId="207"/>
        <pc:sldMkLst>
          <pc:docMk/>
          <pc:sldMk cId="1688116962" sldId="1158"/>
        </pc:sldMkLst>
      </pc:sldChg>
      <pc:sldChg chg="modSp mod">
        <pc:chgData name="Alfred Asterjadhi" userId="39de57b9-85c0-4fd1-aaac-8ca2b6560ad0" providerId="ADAL" clId="{CD142DAD-197B-4B97-895B-4FD46522C6BA}" dt="2024-07-17T04:27:44.254" v="5315" actId="207"/>
        <pc:sldMkLst>
          <pc:docMk/>
          <pc:sldMk cId="4277591609" sldId="1159"/>
        </pc:sldMkLst>
      </pc:sldChg>
      <pc:sldChg chg="addSp modSp mod">
        <pc:chgData name="Alfred Asterjadhi" userId="39de57b9-85c0-4fd1-aaac-8ca2b6560ad0" providerId="ADAL" clId="{CD142DAD-197B-4B97-895B-4FD46522C6BA}" dt="2024-07-17T04:27:09.138" v="5310" actId="13926"/>
        <pc:sldMkLst>
          <pc:docMk/>
          <pc:sldMk cId="1309992779" sldId="1160"/>
        </pc:sldMkLst>
      </pc:sldChg>
      <pc:sldChg chg="addSp modSp mod ord">
        <pc:chgData name="Alfred Asterjadhi" userId="39de57b9-85c0-4fd1-aaac-8ca2b6560ad0" providerId="ADAL" clId="{CD142DAD-197B-4B97-895B-4FD46522C6BA}" dt="2024-07-17T17:07:17.688" v="5620" actId="13926"/>
        <pc:sldMkLst>
          <pc:docMk/>
          <pc:sldMk cId="3642245513" sldId="1161"/>
        </pc:sldMkLst>
      </pc:sldChg>
      <pc:sldChg chg="modSp mod">
        <pc:chgData name="Alfred Asterjadhi" userId="39de57b9-85c0-4fd1-aaac-8ca2b6560ad0" providerId="ADAL" clId="{CD142DAD-197B-4B97-895B-4FD46522C6BA}" dt="2024-07-17T14:05:21.490" v="5598" actId="207"/>
        <pc:sldMkLst>
          <pc:docMk/>
          <pc:sldMk cId="3885446920" sldId="1162"/>
        </pc:sldMkLst>
      </pc:sldChg>
      <pc:sldChg chg="modSp add mod">
        <pc:chgData name="Alfred Asterjadhi" userId="39de57b9-85c0-4fd1-aaac-8ca2b6560ad0" providerId="ADAL" clId="{CD142DAD-197B-4B97-895B-4FD46522C6BA}" dt="2024-07-18T14:19:40.841" v="6464" actId="13926"/>
        <pc:sldMkLst>
          <pc:docMk/>
          <pc:sldMk cId="1899489449" sldId="1163"/>
        </pc:sldMkLst>
      </pc:sldChg>
      <pc:sldChg chg="addSp delSp modSp del mod">
        <pc:chgData name="Alfred Asterjadhi" userId="39de57b9-85c0-4fd1-aaac-8ca2b6560ad0" providerId="ADAL" clId="{CD142DAD-197B-4B97-895B-4FD46522C6BA}" dt="2024-07-15T03:17:22.459" v="3099" actId="2696"/>
        <pc:sldMkLst>
          <pc:docMk/>
          <pc:sldMk cId="3127512488" sldId="1163"/>
        </pc:sldMkLst>
      </pc:sldChg>
      <pc:sldChg chg="modSp mod">
        <pc:chgData name="Alfred Asterjadhi" userId="39de57b9-85c0-4fd1-aaac-8ca2b6560ad0" providerId="ADAL" clId="{CD142DAD-197B-4B97-895B-4FD46522C6BA}" dt="2024-07-17T17:12:46.202" v="5706" actId="207"/>
        <pc:sldMkLst>
          <pc:docMk/>
          <pc:sldMk cId="1988611422" sldId="1164"/>
        </pc:sldMkLst>
      </pc:sldChg>
      <pc:sldChg chg="addSp modSp mod ord">
        <pc:chgData name="Alfred Asterjadhi" userId="39de57b9-85c0-4fd1-aaac-8ca2b6560ad0" providerId="ADAL" clId="{CD142DAD-197B-4B97-895B-4FD46522C6BA}" dt="2024-07-18T16:47:47.855" v="6554"/>
        <pc:sldMkLst>
          <pc:docMk/>
          <pc:sldMk cId="717901067" sldId="1165"/>
        </pc:sldMkLst>
      </pc:sldChg>
      <pc:sldChg chg="modSp mod ord">
        <pc:chgData name="Alfred Asterjadhi" userId="39de57b9-85c0-4fd1-aaac-8ca2b6560ad0" providerId="ADAL" clId="{CD142DAD-197B-4B97-895B-4FD46522C6BA}" dt="2024-07-18T14:22:05.249" v="6504" actId="207"/>
        <pc:sldMkLst>
          <pc:docMk/>
          <pc:sldMk cId="1047267853" sldId="1166"/>
        </pc:sldMkLst>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ldChg>
      <pc:sldChg chg="modSp add mod">
        <pc:chgData name="Alfred Asterjadhi" userId="39de57b9-85c0-4fd1-aaac-8ca2b6560ad0" providerId="ADAL" clId="{CD142DAD-197B-4B97-895B-4FD46522C6BA}" dt="2024-07-23T17:41:51.677" v="7154" actId="14734"/>
        <pc:sldMkLst>
          <pc:docMk/>
          <pc:sldMk cId="3486068256" sldId="1167"/>
        </pc:sldMkLst>
      </pc:sldChg>
      <pc:sldChg chg="modSp add del mod">
        <pc:chgData name="Alfred Asterjadhi" userId="39de57b9-85c0-4fd1-aaac-8ca2b6560ad0" providerId="ADAL" clId="{CD142DAD-197B-4B97-895B-4FD46522C6BA}" dt="2024-07-15T03:28:16.291" v="3218" actId="47"/>
        <pc:sldMkLst>
          <pc:docMk/>
          <pc:sldMk cId="701575919" sldId="1168"/>
        </pc:sldMkLst>
      </pc:sldChg>
      <pc:sldChg chg="modSp add del mod">
        <pc:chgData name="Alfred Asterjadhi" userId="39de57b9-85c0-4fd1-aaac-8ca2b6560ad0" providerId="ADAL" clId="{CD142DAD-197B-4B97-895B-4FD46522C6BA}" dt="2024-07-15T03:28:14.889" v="3217" actId="47"/>
        <pc:sldMkLst>
          <pc:docMk/>
          <pc:sldMk cId="3787588524" sldId="1169"/>
        </pc:sldMkLst>
      </pc:sldChg>
      <pc:sldChg chg="modSp add del mod">
        <pc:chgData name="Alfred Asterjadhi" userId="39de57b9-85c0-4fd1-aaac-8ca2b6560ad0" providerId="ADAL" clId="{CD142DAD-197B-4B97-895B-4FD46522C6BA}" dt="2024-07-15T03:28:11.018" v="3216" actId="47"/>
        <pc:sldMkLst>
          <pc:docMk/>
          <pc:sldMk cId="4026886720" sldId="1170"/>
        </pc:sldMkLst>
      </pc:sldChg>
      <pc:sldChg chg="modSp add del mod">
        <pc:chgData name="Alfred Asterjadhi" userId="39de57b9-85c0-4fd1-aaac-8ca2b6560ad0" providerId="ADAL" clId="{CD142DAD-197B-4B97-895B-4FD46522C6BA}" dt="2024-07-15T03:28:09.915" v="3215" actId="47"/>
        <pc:sldMkLst>
          <pc:docMk/>
          <pc:sldMk cId="2784832201" sldId="1171"/>
        </pc:sldMkLst>
      </pc:sldChg>
      <pc:sldChg chg="modSp add del mod">
        <pc:chgData name="Alfred Asterjadhi" userId="39de57b9-85c0-4fd1-aaac-8ca2b6560ad0" providerId="ADAL" clId="{CD142DAD-197B-4B97-895B-4FD46522C6BA}" dt="2024-07-15T03:28:08.338" v="3214" actId="47"/>
        <pc:sldMkLst>
          <pc:docMk/>
          <pc:sldMk cId="3663560896" sldId="1172"/>
        </pc:sldMkLst>
      </pc:sldChg>
      <pc:sldChg chg="modSp add del mod">
        <pc:chgData name="Alfred Asterjadhi" userId="39de57b9-85c0-4fd1-aaac-8ca2b6560ad0" providerId="ADAL" clId="{CD142DAD-197B-4B97-895B-4FD46522C6BA}" dt="2024-07-15T03:28:07.129" v="3213" actId="47"/>
        <pc:sldMkLst>
          <pc:docMk/>
          <pc:sldMk cId="1242635731" sldId="1173"/>
        </pc:sldMkLst>
      </pc:sldChg>
      <pc:sldChg chg="modSp add del mod">
        <pc:chgData name="Alfred Asterjadhi" userId="39de57b9-85c0-4fd1-aaac-8ca2b6560ad0" providerId="ADAL" clId="{CD142DAD-197B-4B97-895B-4FD46522C6BA}" dt="2024-07-15T03:28:05.704" v="3212" actId="47"/>
        <pc:sldMkLst>
          <pc:docMk/>
          <pc:sldMk cId="3505636256" sldId="1174"/>
        </pc:sldMkLst>
      </pc:sldChg>
      <pc:sldChg chg="modSp add del mod">
        <pc:chgData name="Alfred Asterjadhi" userId="39de57b9-85c0-4fd1-aaac-8ca2b6560ad0" providerId="ADAL" clId="{CD142DAD-197B-4B97-895B-4FD46522C6BA}" dt="2024-07-15T03:28:04.090" v="3211" actId="47"/>
        <pc:sldMkLst>
          <pc:docMk/>
          <pc:sldMk cId="1951435226" sldId="1175"/>
        </pc:sldMkLst>
      </pc:sldChg>
      <pc:sldChg chg="modSp add del mod">
        <pc:chgData name="Alfred Asterjadhi" userId="39de57b9-85c0-4fd1-aaac-8ca2b6560ad0" providerId="ADAL" clId="{CD142DAD-197B-4B97-895B-4FD46522C6BA}" dt="2024-07-15T03:28:00.450" v="3210" actId="47"/>
        <pc:sldMkLst>
          <pc:docMk/>
          <pc:sldMk cId="2714252338" sldId="1176"/>
        </pc:sldMkLst>
      </pc:sldChg>
      <pc:sldChg chg="modSp add del mod">
        <pc:chgData name="Alfred Asterjadhi" userId="39de57b9-85c0-4fd1-aaac-8ca2b6560ad0" providerId="ADAL" clId="{CD142DAD-197B-4B97-895B-4FD46522C6BA}" dt="2024-07-15T03:27:58.386" v="3209" actId="47"/>
        <pc:sldMkLst>
          <pc:docMk/>
          <pc:sldMk cId="804575772" sldId="1177"/>
        </pc:sldMkLst>
      </pc:sldChg>
      <pc:sldChg chg="modSp new mod">
        <pc:chgData name="Alfred Asterjadhi" userId="39de57b9-85c0-4fd1-aaac-8ca2b6560ad0" providerId="ADAL" clId="{CD142DAD-197B-4B97-895B-4FD46522C6BA}" dt="2024-07-15T14:50:24.193" v="4363" actId="20577"/>
        <pc:sldMkLst>
          <pc:docMk/>
          <pc:sldMk cId="3441807947" sldId="1178"/>
        </pc:sldMkLst>
      </pc:sldChg>
      <pc:sldChg chg="modSp add del mod">
        <pc:chgData name="Alfred Asterjadhi" userId="39de57b9-85c0-4fd1-aaac-8ca2b6560ad0" providerId="ADAL" clId="{CD142DAD-197B-4B97-895B-4FD46522C6BA}" dt="2024-07-17T17:16:29.575" v="5726" actId="47"/>
        <pc:sldMkLst>
          <pc:docMk/>
          <pc:sldMk cId="3944642842" sldId="1179"/>
        </pc:sldMkLst>
      </pc:sldChg>
      <pc:sldChg chg="modSp add del mod">
        <pc:chgData name="Alfred Asterjadhi" userId="39de57b9-85c0-4fd1-aaac-8ca2b6560ad0" providerId="ADAL" clId="{CD142DAD-197B-4B97-895B-4FD46522C6BA}" dt="2024-07-15T02:57:29.729" v="2922" actId="47"/>
        <pc:sldMkLst>
          <pc:docMk/>
          <pc:sldMk cId="2193152045" sldId="1180"/>
        </pc:sldMkLst>
      </pc:sldChg>
      <pc:sldChg chg="addSp modSp add mod">
        <pc:chgData name="Alfred Asterjadhi" userId="39de57b9-85c0-4fd1-aaac-8ca2b6560ad0" providerId="ADAL" clId="{CD142DAD-197B-4B97-895B-4FD46522C6BA}" dt="2024-07-17T17:05:53.832" v="5600" actId="13926"/>
        <pc:sldMkLst>
          <pc:docMk/>
          <pc:sldMk cId="3213506924" sldId="1180"/>
        </pc:sldMkLst>
      </pc:sldChg>
      <pc:sldChg chg="modSp add mod">
        <pc:chgData name="Alfred Asterjadhi" userId="39de57b9-85c0-4fd1-aaac-8ca2b6560ad0" providerId="ADAL" clId="{CD142DAD-197B-4B97-895B-4FD46522C6BA}" dt="2024-07-18T19:35:13.510" v="6703" actId="13926"/>
        <pc:sldMkLst>
          <pc:docMk/>
          <pc:sldMk cId="1738592868" sldId="1181"/>
        </pc:sldMkLst>
      </pc:sldChg>
      <pc:sldChg chg="modSp add mod ord">
        <pc:chgData name="Alfred Asterjadhi" userId="39de57b9-85c0-4fd1-aaac-8ca2b6560ad0" providerId="ADAL" clId="{CD142DAD-197B-4B97-895B-4FD46522C6BA}" dt="2024-07-18T21:33:35.520" v="7102" actId="207"/>
        <pc:sldMkLst>
          <pc:docMk/>
          <pc:sldMk cId="2152064426" sldId="1182"/>
        </pc:sldMkLst>
      </pc:sldChg>
      <pc:sldChg chg="modSp add mod">
        <pc:chgData name="Alfred Asterjadhi" userId="39de57b9-85c0-4fd1-aaac-8ca2b6560ad0" providerId="ADAL" clId="{CD142DAD-197B-4B97-895B-4FD46522C6BA}" dt="2024-07-19T12:17:25.661" v="7139" actId="207"/>
        <pc:sldMkLst>
          <pc:docMk/>
          <pc:sldMk cId="3948754039" sldId="1183"/>
        </pc:sldMkLst>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ldChg>
      <pc:sldChg chg="modSp add mod">
        <pc:chgData name="Alfred Asterjadhi" userId="39de57b9-85c0-4fd1-aaac-8ca2b6560ad0" providerId="ADAL" clId="{CD142DAD-197B-4B97-895B-4FD46522C6BA}" dt="2024-07-19T12:17:54.685" v="7142" actId="207"/>
        <pc:sldMkLst>
          <pc:docMk/>
          <pc:sldMk cId="131831141" sldId="1196"/>
        </pc:sldMkLst>
      </pc:sldChg>
      <pc:sldChg chg="modSp add mod">
        <pc:chgData name="Alfred Asterjadhi" userId="39de57b9-85c0-4fd1-aaac-8ca2b6560ad0" providerId="ADAL" clId="{CD142DAD-197B-4B97-895B-4FD46522C6BA}" dt="2024-07-18T04:41:56.198" v="6371" actId="207"/>
        <pc:sldMkLst>
          <pc:docMk/>
          <pc:sldMk cId="3885592657" sldId="1197"/>
        </pc:sldMkLst>
      </pc:sldChg>
      <pc:sldChg chg="modSp add mod">
        <pc:chgData name="Alfred Asterjadhi" userId="39de57b9-85c0-4fd1-aaac-8ca2b6560ad0" providerId="ADAL" clId="{CD142DAD-197B-4B97-895B-4FD46522C6BA}" dt="2024-07-19T12:18:10.285" v="7143" actId="207"/>
        <pc:sldMkLst>
          <pc:docMk/>
          <pc:sldMk cId="647461475" sldId="1198"/>
        </pc:sldMkLst>
      </pc:sldChg>
      <pc:sldChg chg="modSp add mod">
        <pc:chgData name="Alfred Asterjadhi" userId="39de57b9-85c0-4fd1-aaac-8ca2b6560ad0" providerId="ADAL" clId="{CD142DAD-197B-4B97-895B-4FD46522C6BA}" dt="2024-07-18T04:42:29.243" v="6379" actId="207"/>
        <pc:sldMkLst>
          <pc:docMk/>
          <pc:sldMk cId="344935653" sldId="1199"/>
        </pc:sldMkLst>
      </pc:sldChg>
      <pc:sldChg chg="modSp add mod">
        <pc:chgData name="Alfred Asterjadhi" userId="39de57b9-85c0-4fd1-aaac-8ca2b6560ad0" providerId="ADAL" clId="{CD142DAD-197B-4B97-895B-4FD46522C6BA}" dt="2024-07-18T04:42:45.455" v="6383" actId="207"/>
        <pc:sldMkLst>
          <pc:docMk/>
          <pc:sldMk cId="3986384652" sldId="1200"/>
        </pc:sldMkLst>
      </pc:sldChg>
      <pc:sldChg chg="modSp add mod">
        <pc:chgData name="Alfred Asterjadhi" userId="39de57b9-85c0-4fd1-aaac-8ca2b6560ad0" providerId="ADAL" clId="{CD142DAD-197B-4B97-895B-4FD46522C6BA}" dt="2024-07-19T12:18:37.912" v="7145" actId="207"/>
        <pc:sldMkLst>
          <pc:docMk/>
          <pc:sldMk cId="1176276112" sldId="1201"/>
        </pc:sldMkLst>
      </pc:sldChg>
      <pc:sldChg chg="modSp add mod">
        <pc:chgData name="Alfred Asterjadhi" userId="39de57b9-85c0-4fd1-aaac-8ca2b6560ad0" providerId="ADAL" clId="{CD142DAD-197B-4B97-895B-4FD46522C6BA}" dt="2024-07-19T12:19:00.886" v="7148" actId="207"/>
        <pc:sldMkLst>
          <pc:docMk/>
          <pc:sldMk cId="1611431265" sldId="1202"/>
        </pc:sldMkLst>
      </pc:sldChg>
      <pc:sldChg chg="modSp add mod">
        <pc:chgData name="Alfred Asterjadhi" userId="39de57b9-85c0-4fd1-aaac-8ca2b6560ad0" providerId="ADAL" clId="{CD142DAD-197B-4B97-895B-4FD46522C6BA}" dt="2024-07-18T04:43:18.645" v="6390" actId="207"/>
        <pc:sldMkLst>
          <pc:docMk/>
          <pc:sldMk cId="3110360671" sldId="1203"/>
        </pc:sldMkLst>
      </pc:sldChg>
      <pc:sldChg chg="modSp add mod">
        <pc:chgData name="Alfred Asterjadhi" userId="39de57b9-85c0-4fd1-aaac-8ca2b6560ad0" providerId="ADAL" clId="{CD142DAD-197B-4B97-895B-4FD46522C6BA}" dt="2024-07-19T12:19:20.870" v="7150" actId="207"/>
        <pc:sldMkLst>
          <pc:docMk/>
          <pc:sldMk cId="2966146245" sldId="1204"/>
        </pc:sldMkLst>
      </pc:sldChg>
      <pc:sldChg chg="modSp add mod">
        <pc:chgData name="Alfred Asterjadhi" userId="39de57b9-85c0-4fd1-aaac-8ca2b6560ad0" providerId="ADAL" clId="{CD142DAD-197B-4B97-895B-4FD46522C6BA}" dt="2024-07-19T12:19:33.996" v="7152" actId="207"/>
        <pc:sldMkLst>
          <pc:docMk/>
          <pc:sldMk cId="3567551836" sldId="1205"/>
        </pc:sldMkLst>
      </pc:sldChg>
      <pc:sldChg chg="modSp add del mod">
        <pc:chgData name="Alfred Asterjadhi" userId="39de57b9-85c0-4fd1-aaac-8ca2b6560ad0" providerId="ADAL" clId="{CD142DAD-197B-4B97-895B-4FD46522C6BA}" dt="2024-07-15T13:22:09.736" v="3563" actId="2696"/>
        <pc:sldMkLst>
          <pc:docMk/>
          <pc:sldMk cId="2635285520" sldId="1206"/>
        </pc:sldMkLst>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ldChg>
      <pc:sldChg chg="modSp add del mod">
        <pc:chgData name="Alfred Asterjadhi" userId="39de57b9-85c0-4fd1-aaac-8ca2b6560ad0" providerId="ADAL" clId="{CD142DAD-197B-4B97-895B-4FD46522C6BA}" dt="2024-07-15T13:24:07.129" v="3663" actId="2696"/>
        <pc:sldMkLst>
          <pc:docMk/>
          <pc:sldMk cId="915649250" sldId="1207"/>
        </pc:sldMkLst>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ldChg>
      <pc:sldChg chg="modSp add mod">
        <pc:chgData name="Alfred Asterjadhi" userId="39de57b9-85c0-4fd1-aaac-8ca2b6560ad0" providerId="ADAL" clId="{CD142DAD-197B-4B97-895B-4FD46522C6BA}" dt="2024-07-17T17:12:26.097" v="5703" actId="5793"/>
        <pc:sldMkLst>
          <pc:docMk/>
          <pc:sldMk cId="4227358353" sldId="1208"/>
        </pc:sldMkLst>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ldChg>
      <pc:sldChg chg="modSp add del mod">
        <pc:chgData name="Alfred Asterjadhi" userId="39de57b9-85c0-4fd1-aaac-8ca2b6560ad0" providerId="ADAL" clId="{CD142DAD-197B-4B97-895B-4FD46522C6BA}" dt="2024-07-17T17:16:29.575" v="5726" actId="47"/>
        <pc:sldMkLst>
          <pc:docMk/>
          <pc:sldMk cId="2140015811" sldId="1210"/>
        </pc:sldMkLst>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ldChg>
      <pc:sldChg chg="modSp add mod">
        <pc:chgData name="Alfred Asterjadhi" userId="39de57b9-85c0-4fd1-aaac-8ca2b6560ad0" providerId="ADAL" clId="{CD142DAD-197B-4B97-895B-4FD46522C6BA}" dt="2024-07-16T03:44:14.447" v="4824" actId="207"/>
        <pc:sldMkLst>
          <pc:docMk/>
          <pc:sldMk cId="867940206" sldId="1213"/>
        </pc:sldMkLst>
      </pc:sldChg>
      <pc:sldChg chg="modSp add del mod">
        <pc:chgData name="Alfred Asterjadhi" userId="39de57b9-85c0-4fd1-aaac-8ca2b6560ad0" providerId="ADAL" clId="{CD142DAD-197B-4B97-895B-4FD46522C6BA}" dt="2024-07-15T13:22:01.157" v="3561" actId="2696"/>
        <pc:sldMkLst>
          <pc:docMk/>
          <pc:sldMk cId="3133779286" sldId="1213"/>
        </pc:sldMkLst>
      </pc:sldChg>
      <pc:sldChg chg="modSp add mod">
        <pc:chgData name="Alfred Asterjadhi" userId="39de57b9-85c0-4fd1-aaac-8ca2b6560ad0" providerId="ADAL" clId="{CD142DAD-197B-4B97-895B-4FD46522C6BA}" dt="2024-07-18T04:10:37.671" v="6006" actId="207"/>
        <pc:sldMkLst>
          <pc:docMk/>
          <pc:sldMk cId="1763116900" sldId="1214"/>
        </pc:sldMkLst>
      </pc:sldChg>
      <pc:sldChg chg="modSp add mod">
        <pc:chgData name="Alfred Asterjadhi" userId="39de57b9-85c0-4fd1-aaac-8ca2b6560ad0" providerId="ADAL" clId="{CD142DAD-197B-4B97-895B-4FD46522C6BA}" dt="2024-07-18T04:13:25.219" v="6018" actId="20578"/>
        <pc:sldMkLst>
          <pc:docMk/>
          <pc:sldMk cId="989542281" sldId="1215"/>
        </pc:sldMkLst>
      </pc:sldChg>
      <pc:sldChg chg="modSp add mod">
        <pc:chgData name="Alfred Asterjadhi" userId="39de57b9-85c0-4fd1-aaac-8ca2b6560ad0" providerId="ADAL" clId="{CD142DAD-197B-4B97-895B-4FD46522C6BA}" dt="2024-07-18T04:13:49.635" v="6023" actId="122"/>
        <pc:sldMkLst>
          <pc:docMk/>
          <pc:sldMk cId="523346339" sldId="1216"/>
        </pc:sldMkLst>
      </pc:sldChg>
      <pc:sldChg chg="addSp modSp add mod">
        <pc:chgData name="Alfred Asterjadhi" userId="39de57b9-85c0-4fd1-aaac-8ca2b6560ad0" providerId="ADAL" clId="{CD142DAD-197B-4B97-895B-4FD46522C6BA}" dt="2024-07-18T16:53:12.770" v="6573" actId="20577"/>
        <pc:sldMkLst>
          <pc:docMk/>
          <pc:sldMk cId="3443814257" sldId="1217"/>
        </pc:sldMkLst>
      </pc:sldChg>
      <pc:sldChg chg="modSp add mod">
        <pc:chgData name="Alfred Asterjadhi" userId="39de57b9-85c0-4fd1-aaac-8ca2b6560ad0" providerId="ADAL" clId="{CD142DAD-197B-4B97-895B-4FD46522C6BA}" dt="2024-07-18T12:54:00.128" v="6462" actId="20577"/>
        <pc:sldMkLst>
          <pc:docMk/>
          <pc:sldMk cId="4902324" sldId="1218"/>
        </pc:sldMkLst>
      </pc:sldChg>
      <pc:sldMasterChg chg="modSp mod">
        <pc:chgData name="Alfred Asterjadhi" userId="39de57b9-85c0-4fd1-aaac-8ca2b6560ad0" providerId="ADAL" clId="{CD142DAD-197B-4B97-895B-4FD46522C6BA}" dt="2024-07-18T23:28:45.061" v="7112" actId="20577"/>
        <pc:sldMasterMkLst>
          <pc:docMk/>
          <pc:sldMasterMk cId="0" sldId="2147483648"/>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802.11-25/0568r3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5/11-25-0513-00-00bn-pdt-mac-and-cc50-cr-of-bsr-enhancement.docx" TargetMode="External"/><Relationship Id="rId13" Type="http://schemas.openxmlformats.org/officeDocument/2006/relationships/hyperlink" Target="https://mentor.ieee.org/802.11/dcn/25/11-25-0566-00-00bn-pdt-mac-on-seamless-roaming-part-1.docx" TargetMode="External"/><Relationship Id="rId3" Type="http://schemas.openxmlformats.org/officeDocument/2006/relationships/hyperlink" Target="https://mentor.ieee.org/802.11/dcn/25/11-25-0437-00-00bn-cc-d0-1-subclause-37-11.docx" TargetMode="External"/><Relationship Id="rId7" Type="http://schemas.openxmlformats.org/officeDocument/2006/relationships/hyperlink" Target="https://mentor.ieee.org/802.11/dcn/25/11-25-0442-02-00bn-cc50-cr-on-trigger-frame-part-1.docx" TargetMode="External"/><Relationship Id="rId12" Type="http://schemas.openxmlformats.org/officeDocument/2006/relationships/hyperlink" Target="https://mentor.ieee.org/802.11/dcn/25/11-25-0588-00-00bn-cc50-cr-on-u-sig-part-2.docx" TargetMode="External"/><Relationship Id="rId2" Type="http://schemas.openxmlformats.org/officeDocument/2006/relationships/hyperlink" Target="https://mentor.ieee.org/802.11/dcn/24/11-24-2007-06-00bn-pdt-mac-p-edca.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479-00-00bn-cr-for-cid-1378.docx" TargetMode="External"/><Relationship Id="rId11" Type="http://schemas.openxmlformats.org/officeDocument/2006/relationships/hyperlink" Target="https://mentor.ieee.org/802.11/dcn/25/11-25-0582-01-00bn-cc50-cr-for-uhr-sig-general-and-content-channels.docx" TargetMode="External"/><Relationship Id="rId5" Type="http://schemas.openxmlformats.org/officeDocument/2006/relationships/hyperlink" Target="https://mentor.ieee.org/802.11/dcn/25/11-25-0448-02-00bn-pdt-mac-on-low-latency-indication.docx" TargetMode="External"/><Relationship Id="rId15" Type="http://schemas.openxmlformats.org/officeDocument/2006/relationships/hyperlink" Target="https://mentor.ieee.org/802.11/dcn/25/11-25-0570-00-00bn-cc50-cr-for-38-3-4-transmission-of-dru.docx" TargetMode="External"/><Relationship Id="rId10" Type="http://schemas.openxmlformats.org/officeDocument/2006/relationships/hyperlink" Target="https://mentor.ieee.org/802.11/dcn/25/11-25-0571-01-00bn-cr-mac-cc50-cids-1550-1551-and-1553.docx" TargetMode="External"/><Relationship Id="rId4" Type="http://schemas.openxmlformats.org/officeDocument/2006/relationships/hyperlink" Target="https://mentor.ieee.org/802.11/dcn/25/11-25-0438-00-00bn-cc-d0-1-subclause-9-3-1-8-6.docx" TargetMode="External"/><Relationship Id="rId9" Type="http://schemas.openxmlformats.org/officeDocument/2006/relationships/hyperlink" Target="https://mentor.ieee.org/802.11/dcn/25/11-25-0521-00-00bn-pdt-mac-co-tdma-cr-cc50-part-1.docx" TargetMode="External"/><Relationship Id="rId14" Type="http://schemas.openxmlformats.org/officeDocument/2006/relationships/hyperlink" Target="https://mentor.ieee.org/802.11/dcn/25/11-25-0623-00-00bn-cr-phy-cc50-cids-in-subclause-38-3-15-2-1-cyclic-shift-for-pre-uhr-modulated-fields-cid-1345-244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5/11-25-0612-00-00bn-cc50-cr-for-60-mhz-dru-tone-plan.docx" TargetMode="External"/><Relationship Id="rId3" Type="http://schemas.openxmlformats.org/officeDocument/2006/relationships/hyperlink" Target="https://mentor.ieee.org/802.11/dcn/25/11-25-0600-02-00bn-pdt-mac-co-rtwt-signaling-and-protocol-aspects.docx" TargetMode="External"/><Relationship Id="rId7" Type="http://schemas.openxmlformats.org/officeDocument/2006/relationships/hyperlink" Target="https://mentor.ieee.org/802.11/dcn/25/11-25-0602-00-00bn-crs-on-uhr-ldpc.docx" TargetMode="External"/><Relationship Id="rId12" Type="http://schemas.openxmlformats.org/officeDocument/2006/relationships/hyperlink" Target="https://mentor.ieee.org/802.11/dcn/25/11-25-0538-01-00bn-cc50-cid-1780-discussion-on-npca-switch-back.docx" TargetMode="External"/><Relationship Id="rId2" Type="http://schemas.openxmlformats.org/officeDocument/2006/relationships/hyperlink" Target="https://mentor.ieee.org/802.11/dcn/25/11-25-0599-02-00bn-pdt-mac-mapc-signaling-and-protocol-aspects.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37-02-00bn-joint-pdt-cr-trigger-frame-format-part-6.docx" TargetMode="External"/><Relationship Id="rId11" Type="http://schemas.openxmlformats.org/officeDocument/2006/relationships/hyperlink" Target="https://mentor.ieee.org/802.11/dcn/25/11-25-0537-01-00bn-cc50-cid-1783-discussion-on-npca-minimum-duration-threshold.docx" TargetMode="External"/><Relationship Id="rId5" Type="http://schemas.openxmlformats.org/officeDocument/2006/relationships/hyperlink" Target="https://mentor.ieee.org/802.11/dcn/25/11-25-0636-01-00bn-joint-pdt-cr-trigger-frame-format-part-5.docx" TargetMode="External"/><Relationship Id="rId10" Type="http://schemas.openxmlformats.org/officeDocument/2006/relationships/hyperlink" Target="https://mentor.ieee.org/802.11/dcn/25/11-25-0627-00-00bn-cc50-cr-for-p-edca.docx" TargetMode="External"/><Relationship Id="rId4" Type="http://schemas.openxmlformats.org/officeDocument/2006/relationships/hyperlink" Target="https://mentor.ieee.org/802.11/dcn/25/11-25-0601-01-00bn-crs-on-elr-mark-section.docx" TargetMode="External"/><Relationship Id="rId9" Type="http://schemas.openxmlformats.org/officeDocument/2006/relationships/hyperlink" Target="https://mentor.ieee.org/802.11/dcn/25/11-25-0643-00-00bn-cr-phy-for-elr-introduction-and-requirement.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5/11-25-0670-00-00bn-cc50-cr-on-u-sig-part-4.docx" TargetMode="External"/><Relationship Id="rId13" Type="http://schemas.openxmlformats.org/officeDocument/2006/relationships/hyperlink" Target="https://mentor.ieee.org/802.11/dcn/25/11-25-0641-00-00bn-cc50-cr-for-a-mpdu-operation-in-a-uhr-ppdu.docx" TargetMode="External"/><Relationship Id="rId3" Type="http://schemas.openxmlformats.org/officeDocument/2006/relationships/hyperlink" Target="https://mentor.ieee.org/802.11/dcn/25/11-25-0652-00-00bn-cr-for-cid-3159-and-3160.docx" TargetMode="External"/><Relationship Id="rId7" Type="http://schemas.openxmlformats.org/officeDocument/2006/relationships/hyperlink" Target="https://mentor.ieee.org/802.11/dcn/25/11-25-0669-00-00bn-cr-cc50-mac-cids-in-clause-37-9-1.docx" TargetMode="External"/><Relationship Id="rId12" Type="http://schemas.openxmlformats.org/officeDocument/2006/relationships/hyperlink" Target="https://mentor.ieee.org/802.11/dcn/25/11-25-0640-00-00bn-cc50-cr-for-a-mpdu-9-7.docx" TargetMode="External"/><Relationship Id="rId2" Type="http://schemas.openxmlformats.org/officeDocument/2006/relationships/hyperlink" Target="https://mentor.ieee.org/802.11/dcn/25/11-25-0646-02-00bn-cr-for-clause-3-2.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38-00-00bn-crs-for-cid-related-to-definitions-in-mapc-scheme.docx" TargetMode="External"/><Relationship Id="rId11" Type="http://schemas.openxmlformats.org/officeDocument/2006/relationships/hyperlink" Target="https://mentor.ieee.org/802.11/dcn/25/11-25-0672-00-00bn-cr-for-cc50-on-subclause-38-3-10.docx" TargetMode="External"/><Relationship Id="rId5" Type="http://schemas.openxmlformats.org/officeDocument/2006/relationships/hyperlink" Target="https://mentor.ieee.org/802.11/dcn/25/11-25-0656-00-00bn-cc50-cr-on-dru-in-38-3-2-1-group-1.docx" TargetMode="External"/><Relationship Id="rId10" Type="http://schemas.openxmlformats.org/officeDocument/2006/relationships/hyperlink" Target="https://mentor.ieee.org/802.11/dcn/25/11-25-0659-00-00bn-cc50-cr-for-38-3-10-12-2-elr-ppdu.docx" TargetMode="External"/><Relationship Id="rId4" Type="http://schemas.openxmlformats.org/officeDocument/2006/relationships/hyperlink" Target="https://mentor.ieee.org/802.11/dcn/25/11-25-0661-00-00bn-pdt-mac-and-cc50-cr-for-twt-sp-management.docx" TargetMode="External"/><Relationship Id="rId9" Type="http://schemas.openxmlformats.org/officeDocument/2006/relationships/hyperlink" Target="https://mentor.ieee.org/802.11/dcn/25/11-25-0658-00-00bn-cc50-cr-for-38-3-10-11-construction-of-elr-sig.docx" TargetMode="External"/><Relationship Id="rId14" Type="http://schemas.openxmlformats.org/officeDocument/2006/relationships/hyperlink" Target="https://mentor.ieee.org/802.11/dcn/25/11-25-0660-00-00bn-cc50-ppdu-classification-for-uhr-sta.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2021-00-00bn-pdt-phy-transmit-specification.docx" TargetMode="External"/><Relationship Id="rId13" Type="http://schemas.openxmlformats.org/officeDocument/2006/relationships/hyperlink" Target="https://mentor.ieee.org/802.11/dcn/25/11-25-0712-00-00bn-cc50-section-9-4-2-aa2-3-phycap-cids.docx" TargetMode="External"/><Relationship Id="rId3" Type="http://schemas.openxmlformats.org/officeDocument/2006/relationships/hyperlink" Target="https://mentor.ieee.org/802.11/dcn/25/11-25-0681-00-00bn-pdt-crs-joint-sounding-procedure.docx" TargetMode="External"/><Relationship Id="rId7" Type="http://schemas.openxmlformats.org/officeDocument/2006/relationships/hyperlink" Target="https://mentor.ieee.org/802.11/dcn/25/11-25-0677-01-00bn-cr-cc50-subclause-38-3-23-transmit-specification.docx" TargetMode="External"/><Relationship Id="rId12" Type="http://schemas.openxmlformats.org/officeDocument/2006/relationships/hyperlink" Target="https://mentor.ieee.org/802.11/dcn/25/11-25-0676-00-00bn-cc50-cr-for-cid3866.docx" TargetMode="External"/><Relationship Id="rId2" Type="http://schemas.openxmlformats.org/officeDocument/2006/relationships/hyperlink" Target="https://mentor.ieee.org/802.11/dcn/25/11-25-0673-00-00bn-cr-for-cc50-on-subclause-37-x-x-x-x-allowed-settings.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78-00-00bn-cr-cc50-subclause-38-3-15-9-6-part1.docx" TargetMode="External"/><Relationship Id="rId11" Type="http://schemas.openxmlformats.org/officeDocument/2006/relationships/hyperlink" Target="https://mentor.ieee.org/802.11/dcn/25/11-25-0703-00-00bn-cc50-comment-resolutions-for-38-3-21-coordinated-beamforming.docx" TargetMode="External"/><Relationship Id="rId5" Type="http://schemas.openxmlformats.org/officeDocument/2006/relationships/hyperlink" Target="https://mentor.ieee.org/802.11/dcn/25/11-25-0679-00-00bn-cr-cc50-subclause-38-3-15-9-3.docx" TargetMode="External"/><Relationship Id="rId10" Type="http://schemas.openxmlformats.org/officeDocument/2006/relationships/hyperlink" Target="https://mentor.ieee.org/802.11/dcn/25/11-25-0701-01-00bn-pdt-phy-mu-mimo.docx" TargetMode="External"/><Relationship Id="rId4" Type="http://schemas.openxmlformats.org/officeDocument/2006/relationships/hyperlink" Target="https://mentor.ieee.org/802.11/dcn/25/11-25-0682-00-00bn-crs-for-subclause-38-3-22-part-2.docx" TargetMode="External"/><Relationship Id="rId9" Type="http://schemas.openxmlformats.org/officeDocument/2006/relationships/hyperlink" Target="https://mentor.ieee.org/802.11/dcn/25/11-25-0702-00-00bn-cr-phy-cid-3905.docx" TargetMode="External"/><Relationship Id="rId14" Type="http://schemas.openxmlformats.org/officeDocument/2006/relationships/hyperlink" Target="https://mentor.ieee.org/802.11/dcn/25/11-25-0711-00-00bn-cc50-section-38-3-1-phyintro-cid.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5/11-25-0615-00-00bn-cc50-cr-on-timing-related-parameters.docx" TargetMode="External"/><Relationship Id="rId3" Type="http://schemas.openxmlformats.org/officeDocument/2006/relationships/hyperlink" Target="https://mentor.ieee.org/802.11/dcn/25/11-25-0750-00-00bn-resolutions-for-cids-in-38-3-2-2.docx" TargetMode="External"/><Relationship Id="rId7" Type="http://schemas.openxmlformats.org/officeDocument/2006/relationships/hyperlink" Target="https://mentor.ieee.org/802.11/dcn/25/11-25-0688-00-00bn-cc50-cr-of-cid-710.docx" TargetMode="External"/><Relationship Id="rId2" Type="http://schemas.openxmlformats.org/officeDocument/2006/relationships/hyperlink" Target="https://mentor.ieee.org/802.11/dcn/25/11-25-0717-00-00bn-pdt-joint-abbreviations-and-acronyms.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754-00-00bn-pdt-phy-ofdm-modulation.docx" TargetMode="External"/><Relationship Id="rId5" Type="http://schemas.openxmlformats.org/officeDocument/2006/relationships/hyperlink" Target="https://mentor.ieee.org/802.11/dcn/25/11-25-0713-00-00bn-pdt-mac-dso-follow-up.docx" TargetMode="External"/><Relationship Id="rId4" Type="http://schemas.openxmlformats.org/officeDocument/2006/relationships/hyperlink" Target="https://mentor.ieee.org/802.11/dcn/25/11-25-0751-00-00bn-text-change-in-38-3-4-transmission-of-dru.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5/11-25-0725-01-00bn-cc50-cr-for-uhr-sig-user-specific-field-part-1.docx" TargetMode="External"/><Relationship Id="rId2" Type="http://schemas.openxmlformats.org/officeDocument/2006/relationships/hyperlink" Target="https://mentor.ieee.org/802.11/dcn/25/11-25-0731-00-00bn-cr-for-38-3-15-9-6-user-specific-field-part-2-on-p802-11bn-d0-2.docx" TargetMode="External"/><Relationship Id="rId1" Type="http://schemas.openxmlformats.org/officeDocument/2006/relationships/slideLayout" Target="../slideLayouts/slideLayout5.xml"/><Relationship Id="rId5" Type="http://schemas.openxmlformats.org/officeDocument/2006/relationships/hyperlink" Target="https://mentor.ieee.org/802.11/dcn/25/11-25-0764-00-00bn-peer-to-peer-p2p-pdt.docx" TargetMode="External"/><Relationship Id="rId4" Type="http://schemas.openxmlformats.org/officeDocument/2006/relationships/hyperlink" Target="https://mentor.ieee.org/802.11/dcn/25/11-25-0686-00-00bn-cc50-cr-for-common-field-for-non-ofdma-transmission-and-co-bf-transmission.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touchpoint.eventsair.com/2025-may-ieee-802-wireless-interim-session"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4/11-24-1682-04-00bn-tgbn-guideline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5/11-25-0296-19-00bn-ieee-802-11bn-cc50-comments-on-d0-1.xlsx" TargetMode="External"/><Relationship Id="rId2" Type="http://schemas.openxmlformats.org/officeDocument/2006/relationships/hyperlink" Target="https://mentor.ieee.org/802.11/dcn/25/11-25-0504-17-00bn-mar-may-tgbn-teleconference-agenda.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5/11-25-0800-01-00bn-tgbn-march-april-may-2025-teleconferences-minutes.docx" TargetMode="External"/><Relationship Id="rId2" Type="http://schemas.openxmlformats.org/officeDocument/2006/relationships/hyperlink" Target="https://mentor.ieee.org/802.11/dcn/25/11-25-0647-03-00bn-tgbn-march-2025-meeting-minutes.doc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5/11-25-0646-02-00bn-cr-for-clause-3-2.docx" TargetMode="External"/><Relationship Id="rId3" Type="http://schemas.openxmlformats.org/officeDocument/2006/relationships/hyperlink" Target="https://mentor.ieee.org/802.11/dcn/25/11-25-0634-01-00bn-joint-pdt-cr-trigger-frame-format-part-3.docx" TargetMode="External"/><Relationship Id="rId7" Type="http://schemas.openxmlformats.org/officeDocument/2006/relationships/hyperlink" Target="https://mentor.ieee.org/802.11/dcn/25/11-25-0652-00-00bn-cr-for-cid-3159-and-3160.docx" TargetMode="External"/><Relationship Id="rId12" Type="http://schemas.openxmlformats.org/officeDocument/2006/relationships/hyperlink" Target="https://mentor.ieee.org/802.11/dcn/25/11-25-0852-00-00bn-cc50-cr-for-mib.docx" TargetMode="External"/><Relationship Id="rId2" Type="http://schemas.openxmlformats.org/officeDocument/2006/relationships/hyperlink" Target="https://mentor.ieee.org/802.11/dcn/25/11-25-0442-02-00bn-cc50-cr-on-trigger-frame-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37-02-00bn-joint-pdt-cr-trigger-frame-format-part-6.docx" TargetMode="External"/><Relationship Id="rId11" Type="http://schemas.openxmlformats.org/officeDocument/2006/relationships/hyperlink" Target="https://mentor.ieee.org/802.11/dcn/25/11-25-0707-02-00bn-cc50-cr-for-clause-6-part-2.docx" TargetMode="External"/><Relationship Id="rId5" Type="http://schemas.openxmlformats.org/officeDocument/2006/relationships/hyperlink" Target="https://mentor.ieee.org/802.11/dcn/25/11-25-0636-01-00bn-joint-pdt-cr-trigger-frame-format-part-5.docx" TargetMode="External"/><Relationship Id="rId10" Type="http://schemas.openxmlformats.org/officeDocument/2006/relationships/hyperlink" Target="https://mentor.ieee.org/802.11/dcn/25/11-25-0773-00-00bn-cr-joint-cc50-cids-in-subclause-9-3-1-19-ndpa-frame-format.docx" TargetMode="External"/><Relationship Id="rId4" Type="http://schemas.openxmlformats.org/officeDocument/2006/relationships/hyperlink" Target="https://mentor.ieee.org/802.11/dcn/25/11-25-0635-00-00bn-joint-pdt-cr-trigger-frame-format-part-4.docx" TargetMode="External"/><Relationship Id="rId9" Type="http://schemas.openxmlformats.org/officeDocument/2006/relationships/hyperlink" Target="https://mentor.ieee.org/802.11/dcn/25/11-25-0717-00-00bn-pdt-joint-abbreviations-and-acronyms.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5/11-25-0701-02-00bn-pdt-phy-mu-mimo.docx" TargetMode="External"/><Relationship Id="rId3" Type="http://schemas.openxmlformats.org/officeDocument/2006/relationships/hyperlink" Target="https://mentor.ieee.org/802.11/dcn/25/11-25-0659-00-00bn-cc50-cr-for-38-3-10-12-2-elr-ppdu.docx" TargetMode="External"/><Relationship Id="rId7" Type="http://schemas.openxmlformats.org/officeDocument/2006/relationships/hyperlink" Target="https://mentor.ieee.org/802.11/dcn/25/11-25-0702-00-00bn-cr-phy-cid-3905.docx" TargetMode="External"/><Relationship Id="rId2" Type="http://schemas.openxmlformats.org/officeDocument/2006/relationships/hyperlink" Target="https://mentor.ieee.org/802.11/dcn/25/11-25-0602-02-00bn-crs-on-uhr-ldpc.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96-02-00bn-uhr-rx-procedure.docx" TargetMode="External"/><Relationship Id="rId11" Type="http://schemas.openxmlformats.org/officeDocument/2006/relationships/hyperlink" Target="https://mentor.ieee.org/802.11/dcn/25/11-25-0843-00-00bn-transmit-constellation-error-definition-for-uhr-rru-tb-ppdu.pptx" TargetMode="External"/><Relationship Id="rId5" Type="http://schemas.openxmlformats.org/officeDocument/2006/relationships/hyperlink" Target="https://mentor.ieee.org/802.11/dcn/25/11-25-0682-00-00bn-crs-for-subclause-38-3-22-part-2.docx" TargetMode="External"/><Relationship Id="rId10" Type="http://schemas.openxmlformats.org/officeDocument/2006/relationships/hyperlink" Target="https://mentor.ieee.org/802.11/dcn/25/11-25-0687-00-00bn-spatial-reuse-discussion-in-802-11bn.pptx" TargetMode="External"/><Relationship Id="rId4" Type="http://schemas.openxmlformats.org/officeDocument/2006/relationships/hyperlink" Target="https://mentor.ieee.org/802.11/dcn/25/11-25-0672-01-00bn-cr-for-cc50-on-subclause-38-3-10.docx" TargetMode="External"/><Relationship Id="rId9" Type="http://schemas.openxmlformats.org/officeDocument/2006/relationships/hyperlink" Target="https://mentor.ieee.org/802.11/dcn/25/11-25-0711-00-00bn-cc50-section-38-3-1-phyintro-cid.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5/11-25-0750-00-00bn-resolutions-for-cids-in-38-3-2-2.docx" TargetMode="External"/><Relationship Id="rId3" Type="http://schemas.openxmlformats.org/officeDocument/2006/relationships/hyperlink" Target="https://mentor.ieee.org/802.11/dcn/25/11-25-0678-01-00bn-cr-cc50-subclause-38-3-15-9-6-part1.docx" TargetMode="External"/><Relationship Id="rId7" Type="http://schemas.openxmlformats.org/officeDocument/2006/relationships/hyperlink" Target="https://mentor.ieee.org/802.11/dcn/25/11-25-0712-00-00bn-cc50-section-9-4-2-aa2-3-phycap-cids.docx" TargetMode="External"/><Relationship Id="rId2" Type="http://schemas.openxmlformats.org/officeDocument/2006/relationships/hyperlink" Target="https://mentor.ieee.org/802.11/dcn/25/11-25-0679-01-00bn-cr-cc50-subclause-38-3-15-9-3.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03-00-00bn-cc50-comment-resolutions-for-38-3-21-coordinated-beamforming.docx" TargetMode="External"/><Relationship Id="rId5" Type="http://schemas.openxmlformats.org/officeDocument/2006/relationships/hyperlink" Target="https://mentor.ieee.org/802.11/dcn/24/11-24-2021-00-00bn-pdt-phy-transmit-specification.docx" TargetMode="External"/><Relationship Id="rId4" Type="http://schemas.openxmlformats.org/officeDocument/2006/relationships/hyperlink" Target="https://mentor.ieee.org/802.11/dcn/25/11-25-0677-01-00bn-cr-cc50-subclause-38-3-23-transmit-specification.docx"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5/11-25-0757-00-00bn-cc50-cr-for-cid-2697-spatial-reuse-for-npca-capable-stas.docx" TargetMode="External"/><Relationship Id="rId3" Type="http://schemas.openxmlformats.org/officeDocument/2006/relationships/hyperlink" Target="https://mentor.ieee.org/802.11/dcn/25/11-25-0736-02-00bn-pdt-cr-mac-on-seamless-roaming-part-2.docx" TargetMode="External"/><Relationship Id="rId7" Type="http://schemas.openxmlformats.org/officeDocument/2006/relationships/hyperlink" Target="https://mentor.ieee.org/802.11/dcn/25/11-25-0756-01-00bn-cc50-cr-for-cid-2693.docx" TargetMode="External"/><Relationship Id="rId2" Type="http://schemas.openxmlformats.org/officeDocument/2006/relationships/hyperlink" Target="https://mentor.ieee.org/802.11/dcn/25/11-25-0566-06-00bn-pdt-mac-on-seamless-roamin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55-00-00bn-pdt-mac-co-tdma-cr-cc50-part-2.docx" TargetMode="External"/><Relationship Id="rId11" Type="http://schemas.openxmlformats.org/officeDocument/2006/relationships/hyperlink" Target="https://mentor.ieee.org/802.11/dcn/25/11-25-0839-01-00bn-pdt-uhr-mu-operation.docx" TargetMode="External"/><Relationship Id="rId5" Type="http://schemas.openxmlformats.org/officeDocument/2006/relationships/hyperlink" Target="https://mentor.ieee.org/802.11/dcn/25/11-25-0688-00-00bn-cc50-cr-of-cid-710.docx" TargetMode="External"/><Relationship Id="rId10" Type="http://schemas.openxmlformats.org/officeDocument/2006/relationships/hyperlink" Target="https://mentor.ieee.org/802.11/dcn/25/11-25-0838-02-00bn-cc50-cr-for-a-mpdu-9-7-3-related-to-the-feedback-information.docx" TargetMode="External"/><Relationship Id="rId4" Type="http://schemas.openxmlformats.org/officeDocument/2006/relationships/hyperlink" Target="https://mentor.ieee.org/802.11/dcn/25/11-25-0713-00-00bn-pdt-mac-dso-follow-up.docx" TargetMode="External"/><Relationship Id="rId9" Type="http://schemas.openxmlformats.org/officeDocument/2006/relationships/hyperlink" Target="https://mentor.ieee.org/802.11/dcn/25/11-25-0764-00-00bn-peer-to-peer-p2p-pdt.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5/11-25-0599-12-00bn-pdt-mac-mapc-signaling-and-protocol-aspects.docx" TargetMode="External"/><Relationship Id="rId3" Type="http://schemas.openxmlformats.org/officeDocument/2006/relationships/hyperlink" Target="https://mentor.ieee.org/802.11/dcn/25/11-25-0736-04-00bn-pdt-cr-mac-on-seamless-roaming-part-2.docx" TargetMode="External"/><Relationship Id="rId7" Type="http://schemas.openxmlformats.org/officeDocument/2006/relationships/hyperlink" Target="https://mentor.ieee.org/802.11/dcn/25/11-25-0571-05-00bn-cr-mac-cc50-cids-1550-1551-and-1553.docx" TargetMode="External"/><Relationship Id="rId2" Type="http://schemas.openxmlformats.org/officeDocument/2006/relationships/hyperlink" Target="https://mentor.ieee.org/802.11/dcn/25/11-25-0566-09-00bn-pdt-mac-on-seamless-roamin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38-04-00bn-cc-d0-1-subclause-9-3-1-8-6.docx" TargetMode="External"/><Relationship Id="rId5" Type="http://schemas.openxmlformats.org/officeDocument/2006/relationships/hyperlink" Target="https://mentor.ieee.org/802.11/dcn/25/11-25-0437-04-00bn-cc-d0-1-subclause-37-11.docx" TargetMode="External"/><Relationship Id="rId4" Type="http://schemas.openxmlformats.org/officeDocument/2006/relationships/hyperlink" Target="https://mentor.ieee.org/802.11/dcn/25/11-25-0713-02-00bn-pdt-mac-dso-follow-up.docx" TargetMode="External"/><Relationship Id="rId9" Type="http://schemas.openxmlformats.org/officeDocument/2006/relationships/hyperlink" Target="https://mentor.ieee.org/802.11/dcn/25/11-25-0600-12-00bn-pdt-mac-co-rtwt-signaling-and-protocol-aspects.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5/11-25-0732-00-00bn-cc50-crs-related-to-tone-plan-for-drus.docx" TargetMode="External"/><Relationship Id="rId3" Type="http://schemas.openxmlformats.org/officeDocument/2006/relationships/hyperlink" Target="https://mentor.ieee.org/802.11/dcn/25/11-25-0703-00-00bn-cc50-comment-resolutions-for-38-3-21-coordinated-beamforming.docx" TargetMode="External"/><Relationship Id="rId7" Type="http://schemas.openxmlformats.org/officeDocument/2006/relationships/hyperlink" Target="https://mentor.ieee.org/802.11/dcn/25/11-25-0612-01-00bn-cc50-cr-for-60-mhz-dru-tone-plan.docx" TargetMode="External"/><Relationship Id="rId12" Type="http://schemas.openxmlformats.org/officeDocument/2006/relationships/hyperlink" Target="https://mentor.ieee.org/802.11/dcn/25/11-25-0726-00-00bn-transmit-and-receive-specifications-for-new-mcs-follow-up.pptx" TargetMode="External"/><Relationship Id="rId2" Type="http://schemas.openxmlformats.org/officeDocument/2006/relationships/hyperlink" Target="https://mentor.ieee.org/802.11/dcn/25/11-25-0670-00-00bn-cc50-cr-on-u-sig-part-4.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51-00-00bn-text-change-in-38-3-4-transmission-of-dru.docx" TargetMode="External"/><Relationship Id="rId11" Type="http://schemas.openxmlformats.org/officeDocument/2006/relationships/hyperlink" Target="https://mentor.ieee.org/802.11/dcn/25/11-25-0721-00-00bn-uhr-transmit-and-receiver-specification-for-new-mcss-follow-up.pptx" TargetMode="External"/><Relationship Id="rId5" Type="http://schemas.openxmlformats.org/officeDocument/2006/relationships/hyperlink" Target="https://mentor.ieee.org/802.11/dcn/25/11-25-0750-00-00bn-resolutions-for-cids-in-38-3-2-2.docx" TargetMode="External"/><Relationship Id="rId10" Type="http://schemas.openxmlformats.org/officeDocument/2006/relationships/hyperlink" Target="https://mentor.ieee.org/802.11/dcn/25/11-25-0615-00-00bn-cc50-cr-on-timing-related-parameters.docx" TargetMode="External"/><Relationship Id="rId4" Type="http://schemas.openxmlformats.org/officeDocument/2006/relationships/hyperlink" Target="https://mentor.ieee.org/802.11/dcn/25/11-25-0712-00-00bn-cc50-section-9-4-2-aa2-3-phycap-cids.docx" TargetMode="External"/><Relationship Id="rId9" Type="http://schemas.openxmlformats.org/officeDocument/2006/relationships/hyperlink" Target="https://mentor.ieee.org/802.11/dcn/25/11-25-0754-00-00bn-pdt-phy-ofdm-modulation.docx"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5/11-25-0538-02-00bn-cc50-cid-1780-discussion-on-npca-switch-back.docx" TargetMode="External"/><Relationship Id="rId3" Type="http://schemas.openxmlformats.org/officeDocument/2006/relationships/hyperlink" Target="https://mentor.ieee.org/802.11/dcn/25/11-25-0438-04-00bn-cc-d0-1-subclause-9-3-1-8-6.docx" TargetMode="External"/><Relationship Id="rId7" Type="http://schemas.openxmlformats.org/officeDocument/2006/relationships/hyperlink" Target="https://mentor.ieee.org/802.11/dcn/25/11-25-0627-06-00bn-cc50-cr-for-p-edca.docx" TargetMode="External"/><Relationship Id="rId2" Type="http://schemas.openxmlformats.org/officeDocument/2006/relationships/hyperlink" Target="https://mentor.ieee.org/802.11/dcn/25/11-25-0437-04-00bn-cc-d0-1-subclause-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00-12-00bn-pdt-mac-co-rtwt-signaling-and-protocol-aspects.docx" TargetMode="External"/><Relationship Id="rId11" Type="http://schemas.openxmlformats.org/officeDocument/2006/relationships/hyperlink" Target="https://mentor.ieee.org/802.11/dcn/25/11-25-0660-00-00bn-cc50-ppdu-classification-for-uhr-sta.docx" TargetMode="External"/><Relationship Id="rId5" Type="http://schemas.openxmlformats.org/officeDocument/2006/relationships/hyperlink" Target="https://mentor.ieee.org/802.11/dcn/25/11-25-0599-12-00bn-pdt-mac-mapc-signaling-and-protocol-aspects.docx" TargetMode="External"/><Relationship Id="rId10" Type="http://schemas.openxmlformats.org/officeDocument/2006/relationships/hyperlink" Target="https://mentor.ieee.org/802.11/dcn/25/11-25-0641-01-00bn-cc50-cr-for-a-mpdu-operation-in-a-uhr-ppdu.docx" TargetMode="External"/><Relationship Id="rId4" Type="http://schemas.openxmlformats.org/officeDocument/2006/relationships/hyperlink" Target="https://mentor.ieee.org/802.11/dcn/25/11-25-0571-05-00bn-cr-mac-cc50-cids-1550-1551-and-1553.docx" TargetMode="External"/><Relationship Id="rId9" Type="http://schemas.openxmlformats.org/officeDocument/2006/relationships/hyperlink" Target="https://mentor.ieee.org/802.11/dcn/25/11-25-0640-02-00bn-cc50-cr-for-a-mpdu-9-7.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5/11-25-0754-00-00bn-pdt-phy-ofdm-modulation.docx" TargetMode="External"/><Relationship Id="rId7" Type="http://schemas.openxmlformats.org/officeDocument/2006/relationships/hyperlink" Target="https://mentor.ieee.org/802.11/dcn/25/11-25-0726-00-00bn-transmit-and-receive-specifications-for-new-mcs-follow-up.pptx" TargetMode="External"/><Relationship Id="rId2" Type="http://schemas.openxmlformats.org/officeDocument/2006/relationships/hyperlink" Target="https://mentor.ieee.org/802.11/dcn/25/11-25-0732-00-00bn-cc50-crs-related-to-tone-plan-for-drus.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21-00-00bn-uhr-transmit-and-receiver-specification-for-new-mcss-follow-up.pptx" TargetMode="External"/><Relationship Id="rId5" Type="http://schemas.openxmlformats.org/officeDocument/2006/relationships/hyperlink" Target="https://mentor.ieee.org/802.11/dcn/25/11-25-0731-01-00bn-cr-for-38-3-15-9-6-user-specific-field-part-2-on-p802-11bn-d0-2.docx" TargetMode="External"/><Relationship Id="rId4" Type="http://schemas.openxmlformats.org/officeDocument/2006/relationships/hyperlink" Target="https://mentor.ieee.org/802.11/dcn/25/11-25-0615-00-00bn-cc50-cr-on-timing-related-parameters.doc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5/11-25-0676-02-00bn-cc50-cr-for-cid3866.docx" TargetMode="External"/><Relationship Id="rId3" Type="http://schemas.openxmlformats.org/officeDocument/2006/relationships/hyperlink" Target="https://mentor.ieee.org/802.11/dcn/25/11-25-0538-02-00bn-cc50-cid-1780-discussion-on-npca-switch-back.docx" TargetMode="External"/><Relationship Id="rId7" Type="http://schemas.openxmlformats.org/officeDocument/2006/relationships/hyperlink" Target="https://mentor.ieee.org/802.11/dcn/25/11-25-0479-04-00bn-cr-for-cid-1378.docx" TargetMode="External"/><Relationship Id="rId12" Type="http://schemas.openxmlformats.org/officeDocument/2006/relationships/hyperlink" Target="https://mentor.ieee.org/802.11/dcn/25/11-25-0756-01-00bn-cc50-cr-for-cid-2693.docx" TargetMode="External"/><Relationship Id="rId2" Type="http://schemas.openxmlformats.org/officeDocument/2006/relationships/hyperlink" Target="https://mentor.ieee.org/802.11/dcn/25/11-25-0627-06-00bn-cc50-cr-for-p-edca.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60-00-00bn-cc50-ppdu-classification-for-uhr-sta.docx" TargetMode="External"/><Relationship Id="rId11" Type="http://schemas.openxmlformats.org/officeDocument/2006/relationships/hyperlink" Target="https://mentor.ieee.org/802.11/dcn/25/11-25-0755-00-00bn-pdt-mac-co-tdma-cr-cc50-part-2.docx" TargetMode="External"/><Relationship Id="rId5" Type="http://schemas.openxmlformats.org/officeDocument/2006/relationships/hyperlink" Target="https://mentor.ieee.org/802.11/dcn/25/11-25-0641-01-00bn-cc50-cr-for-a-mpdu-operation-in-a-uhr-ppdu.docx" TargetMode="External"/><Relationship Id="rId10" Type="http://schemas.openxmlformats.org/officeDocument/2006/relationships/hyperlink" Target="https://mentor.ieee.org/802.11/dcn/25/11-25-0688-00-00bn-cc50-cr-of-cid-710.docx" TargetMode="External"/><Relationship Id="rId4" Type="http://schemas.openxmlformats.org/officeDocument/2006/relationships/hyperlink" Target="https://mentor.ieee.org/802.11/dcn/25/11-25-0640-02-00bn-cc50-cr-for-a-mpdu-9-7.docx" TargetMode="External"/><Relationship Id="rId9" Type="http://schemas.openxmlformats.org/officeDocument/2006/relationships/hyperlink" Target="https://mentor.ieee.org/802.11/dcn/25/11-25-0744-00-00bn-mac-pdt-cr-37-12-5-parameter-update.docx" TargetMode="Externa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5/11-25-0914-00-00bn-cc50-cr-on-dru-definition-of-distribution-bandwidth.docx" TargetMode="External"/><Relationship Id="rId13" Type="http://schemas.openxmlformats.org/officeDocument/2006/relationships/hyperlink" Target="https://mentor.ieee.org/802.11/dcn/25/11-25-0726-00-00bn-transmit-and-receive-specifications-for-new-mcs-follow-up.pptx" TargetMode="External"/><Relationship Id="rId3" Type="http://schemas.openxmlformats.org/officeDocument/2006/relationships/hyperlink" Target="https://mentor.ieee.org/802.11/dcn/25/11-25-0855-00-00bn-comment-resolution-for-38-5-parameters-of-uhr-mcs.docx" TargetMode="External"/><Relationship Id="rId7" Type="http://schemas.openxmlformats.org/officeDocument/2006/relationships/hyperlink" Target="https://mentor.ieee.org/802.11/dcn/25/11-25-0902-00-00bn-cr-for-subclause-38-3-2-2-2.docx" TargetMode="External"/><Relationship Id="rId12" Type="http://schemas.openxmlformats.org/officeDocument/2006/relationships/hyperlink" Target="https://mentor.ieee.org/802.11/dcn/25/11-25-0721-00-00bn-uhr-transmit-and-receiver-specification-for-new-mcss-follow-up.pptx" TargetMode="External"/><Relationship Id="rId2" Type="http://schemas.openxmlformats.org/officeDocument/2006/relationships/hyperlink" Target="https://mentor.ieee.org/802.11/dcn/25/11-25-0846-00-00bn-comment-resolution-for-38-3-11-mcs-ueqm.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44-00-00bn-pdt-transmit-constellation-error-definition-for-uhr-rru-tb-ppdu.docx" TargetMode="External"/><Relationship Id="rId11" Type="http://schemas.openxmlformats.org/officeDocument/2006/relationships/hyperlink" Target="https://mentor.ieee.org/802.11/dcn/25/11-25-0847-00-00bn-tgbn-coexistence-assessment-document.docx" TargetMode="External"/><Relationship Id="rId5" Type="http://schemas.openxmlformats.org/officeDocument/2006/relationships/hyperlink" Target="https://mentor.ieee.org/802.11/dcn/25/11-25-0884-01-00bn-cc50-cr-for-subclauses-38-3-9-and-38-3-8.docx" TargetMode="External"/><Relationship Id="rId10" Type="http://schemas.openxmlformats.org/officeDocument/2006/relationships/hyperlink" Target="https://mentor.ieee.org/802.11/dcn/25/11-25-0804-00-00bn-cc50-cr-for-37-6-nominal-packet-padding-values-selection-rules.docx" TargetMode="External"/><Relationship Id="rId4" Type="http://schemas.openxmlformats.org/officeDocument/2006/relationships/hyperlink" Target="https://mentor.ieee.org/802.11/dcn/25/11-25-0732-00-00bn-cc50-crs-related-to-tone-plan-for-drus.docx" TargetMode="External"/><Relationship Id="rId9" Type="http://schemas.openxmlformats.org/officeDocument/2006/relationships/hyperlink" Target="https://mentor.ieee.org/802.11/dcn/25/11-25-0886-00-00bn-cc50-cr-for-dru-dcm.doc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5/11-25-0755-00-00bn-pdt-mac-co-tdma-cr-cc50-part-2.docx" TargetMode="External"/><Relationship Id="rId13" Type="http://schemas.openxmlformats.org/officeDocument/2006/relationships/hyperlink" Target="https://mentor.ieee.org/802.11/dcn/25/11-25-0839-01-00bn-pdt-uhr-mu-operation.docx" TargetMode="External"/><Relationship Id="rId3" Type="http://schemas.openxmlformats.org/officeDocument/2006/relationships/hyperlink" Target="https://mentor.ieee.org/802.11/dcn/25/11-25-0713-05-00bn-pdt-mac-dso-follow-up.docx" TargetMode="External"/><Relationship Id="rId7" Type="http://schemas.openxmlformats.org/officeDocument/2006/relationships/hyperlink" Target="https://mentor.ieee.org/802.11/dcn/25/11-25-0688-00-00bn-cc50-cr-of-cid-710.docx" TargetMode="External"/><Relationship Id="rId12" Type="http://schemas.openxmlformats.org/officeDocument/2006/relationships/hyperlink" Target="https://mentor.ieee.org/802.11/dcn/25/11-25-0838-02-00bn-cc50-cr-for-a-mpdu-9-7-3-related-to-the-feedback-information.docx" TargetMode="External"/><Relationship Id="rId2" Type="http://schemas.openxmlformats.org/officeDocument/2006/relationships/hyperlink" Target="https://mentor.ieee.org/802.11/dcn/25/11-25-0676-02-00bn-cc50-cr-for-cid3866.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44-02-00bn-mac-pdt-cr-37-12-5-parameter-update.docx" TargetMode="External"/><Relationship Id="rId11" Type="http://schemas.openxmlformats.org/officeDocument/2006/relationships/hyperlink" Target="https://mentor.ieee.org/802.11/dcn/25/11-25-0764-00-00bn-peer-to-peer-p2p-pdt.docx" TargetMode="External"/><Relationship Id="rId5" Type="http://schemas.openxmlformats.org/officeDocument/2006/relationships/hyperlink" Target="https://mentor.ieee.org/802.11/dcn/25/11-25-0627-10-00bn-cc50-cr-for-p-edca.docx" TargetMode="External"/><Relationship Id="rId10" Type="http://schemas.openxmlformats.org/officeDocument/2006/relationships/hyperlink" Target="https://mentor.ieee.org/802.11/dcn/25/11-25-0757-00-00bn-cc50-cr-for-cid-2697-spatial-reuse-for-npca-capable-stas.docx" TargetMode="External"/><Relationship Id="rId4" Type="http://schemas.openxmlformats.org/officeDocument/2006/relationships/hyperlink" Target="https://mentor.ieee.org/802.11/dcn/25/11-25-0736-05-00bn-pdt-cr-mac-on-seamless-roaming-part-2.docx" TargetMode="External"/><Relationship Id="rId9" Type="http://schemas.openxmlformats.org/officeDocument/2006/relationships/hyperlink" Target="https://mentor.ieee.org/802.11/dcn/25/11-25-0756-01-00bn-cc50-cr-for-cid-2693.docx"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5/11-25-0919-00-00bn-cc50-cid-resolutions-for-section-38-3-10.docx" TargetMode="External"/><Relationship Id="rId3" Type="http://schemas.openxmlformats.org/officeDocument/2006/relationships/hyperlink" Target="https://mentor.ieee.org/802.11/dcn/25/11-25-0686-00-00bn-cc50-cr-for-common-field-for-non-ofdma-transmission-and-co-bf-transmission.docx" TargetMode="External"/><Relationship Id="rId7" Type="http://schemas.openxmlformats.org/officeDocument/2006/relationships/hyperlink" Target="https://mentor.ieee.org/802.11/dcn/25/11-25-0777-00-00bn-cr-phy-cc50-cids-in-subclause-38-3-25-receiver-specification-part2.docx" TargetMode="External"/><Relationship Id="rId12" Type="http://schemas.openxmlformats.org/officeDocument/2006/relationships/hyperlink" Target="https://mentor.ieee.org/802.11/dcn/25/11-25-0808-00-00bn-discussion-on-design-of-interference-mitigation-pilots-follow-up.pptx" TargetMode="External"/><Relationship Id="rId2" Type="http://schemas.openxmlformats.org/officeDocument/2006/relationships/hyperlink" Target="https://mentor.ieee.org/802.11/dcn/25/11-25-0725-01-00bn-cc50-cr-for-uhr-sig-user-specific-field-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15-00-00bn-cc50-cr-on-timing-related-parameters.docx" TargetMode="External"/><Relationship Id="rId11" Type="http://schemas.openxmlformats.org/officeDocument/2006/relationships/hyperlink" Target="https://mentor.ieee.org/802.11/dcn/25/11-25-0739-00-00bn-on-interference-mitigation-pilots.pptx" TargetMode="External"/><Relationship Id="rId5" Type="http://schemas.openxmlformats.org/officeDocument/2006/relationships/hyperlink" Target="https://mentor.ieee.org/802.11/dcn/25/11-25-0721-00-00bn-uhr-transmit-and-receiver-specification-for-new-mcss-follow-up.pptx" TargetMode="External"/><Relationship Id="rId10" Type="http://schemas.openxmlformats.org/officeDocument/2006/relationships/hyperlink" Target="https://mentor.ieee.org/802.11/dcn/25/11-25-0927-00-00bn-cc50-cr-on-dru-in-38-3-2-1-group-2.docx" TargetMode="External"/><Relationship Id="rId4" Type="http://schemas.openxmlformats.org/officeDocument/2006/relationships/hyperlink" Target="https://mentor.ieee.org/802.11/dcn/25/11-25-0778-00-00bn-cr-phy-cc50-cids-in-subclause-38-3-19-transmit-requirements-for-ppdus-sent-in-response-to-a-triggering-frame-part2.docx" TargetMode="External"/><Relationship Id="rId9" Type="http://schemas.openxmlformats.org/officeDocument/2006/relationships/hyperlink" Target="https://mentor.ieee.org/802.11/dcn/25/11-25-0881-00-00bn-cc50-cid-resolutions-for-section-38-1-part-3.doc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5/11-25-0838-02-00bn-cc50-cr-for-a-mpdu-9-7-3-related-to-the-feedback-information.docx" TargetMode="External"/><Relationship Id="rId3" Type="http://schemas.openxmlformats.org/officeDocument/2006/relationships/hyperlink" Target="https://mentor.ieee.org/802.11/dcn/25/11-25-0744-02-00bn-mac-pdt-cr-37-12-5-parameter-update.docx" TargetMode="External"/><Relationship Id="rId7" Type="http://schemas.openxmlformats.org/officeDocument/2006/relationships/hyperlink" Target="https://mentor.ieee.org/802.11/dcn/25/11-25-0764-00-00bn-peer-to-peer-p2p-pdt.docx" TargetMode="External"/><Relationship Id="rId2" Type="http://schemas.openxmlformats.org/officeDocument/2006/relationships/hyperlink" Target="https://mentor.ieee.org/802.11/dcn/25/11-25-0627-10-00bn-cc50-cr-for-p-edca.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57-00-00bn-cc50-cr-for-cid-2697-spatial-reuse-for-npca-capable-stas.docx" TargetMode="External"/><Relationship Id="rId11" Type="http://schemas.openxmlformats.org/officeDocument/2006/relationships/hyperlink" Target="https://mentor.ieee.org/802.11/dcn/25/11-25-0621-00-00bn-resolution-to-cid-1023.docx" TargetMode="External"/><Relationship Id="rId5" Type="http://schemas.openxmlformats.org/officeDocument/2006/relationships/hyperlink" Target="https://mentor.ieee.org/802.11/dcn/25/11-25-0756-01-00bn-cc50-cr-for-cid-2693.docx" TargetMode="External"/><Relationship Id="rId10" Type="http://schemas.openxmlformats.org/officeDocument/2006/relationships/hyperlink" Target="https://mentor.ieee.org/802.11/dcn/25/11-25-0753-00-00bn-pdt-mac-on-seamless-roaming-part-3.docx" TargetMode="External"/><Relationship Id="rId4" Type="http://schemas.openxmlformats.org/officeDocument/2006/relationships/hyperlink" Target="https://mentor.ieee.org/802.11/dcn/25/11-25-0688-00-00bn-cc50-cr-of-cid-710.docx" TargetMode="External"/><Relationship Id="rId9" Type="http://schemas.openxmlformats.org/officeDocument/2006/relationships/hyperlink" Target="https://mentor.ieee.org/802.11/dcn/25/11-25-0839-01-00bn-pdt-uhr-mu-operation.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5/11-25-0950-00-00bn-pdt-and-cr-for-stream-parser.docx" TargetMode="External"/><Relationship Id="rId13" Type="http://schemas.openxmlformats.org/officeDocument/2006/relationships/hyperlink" Target="https://mentor.ieee.org/802.11/dcn/25/11-25-0808-00-00bn-discussion-on-design-of-interference-mitigation-pilots-follow-up.pptx" TargetMode="External"/><Relationship Id="rId3" Type="http://schemas.openxmlformats.org/officeDocument/2006/relationships/hyperlink" Target="https://mentor.ieee.org/802.11/dcn/25/11-25-0927-01-00bn-cc50-cr-on-dru-in-38-3-2-1-group-2.docx" TargetMode="External"/><Relationship Id="rId7" Type="http://schemas.openxmlformats.org/officeDocument/2006/relationships/hyperlink" Target="https://mentor.ieee.org/802.11/dcn/25/11-25-0823-00-00bn-cc50-cr-on-ueqm-cid-372-374.doc" TargetMode="External"/><Relationship Id="rId12" Type="http://schemas.openxmlformats.org/officeDocument/2006/relationships/hyperlink" Target="https://mentor.ieee.org/802.11/dcn/25/11-25-0739-00-00bn-on-interference-mitigation-pilots.pptx" TargetMode="External"/><Relationship Id="rId2" Type="http://schemas.openxmlformats.org/officeDocument/2006/relationships/hyperlink" Target="https://mentor.ieee.org/802.11/dcn/25/11-25-0884-02-00bn-cc50-cr-for-subclauses-38-3-9-and-38-3-8.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75-00-00bn-crs-on-new-mcss-for-subclause-38-5.docx" TargetMode="External"/><Relationship Id="rId11" Type="http://schemas.openxmlformats.org/officeDocument/2006/relationships/hyperlink" Target="https://mentor.ieee.org/802.11/dcn/25/11-25-0847-00-00bn-tgbn-coexistence-assessment-document.docx" TargetMode="External"/><Relationship Id="rId5" Type="http://schemas.openxmlformats.org/officeDocument/2006/relationships/hyperlink" Target="https://mentor.ieee.org/802.11/dcn/25/11-25-0718-00-00bn-cr-cc50-phy-service-interface.docx" TargetMode="External"/><Relationship Id="rId10" Type="http://schemas.openxmlformats.org/officeDocument/2006/relationships/hyperlink" Target="https://mentor.ieee.org/802.11/dcn/25/11-25-0857-00-00bn-pdt-phy-plme.docx" TargetMode="External"/><Relationship Id="rId4" Type="http://schemas.openxmlformats.org/officeDocument/2006/relationships/hyperlink" Target="https://mentor.ieee.org/802.11/dcn/25/11-25-0615-00-00bn-cc50-cr-on-timing-related-parameters.docx" TargetMode="External"/><Relationship Id="rId9" Type="http://schemas.openxmlformats.org/officeDocument/2006/relationships/hyperlink" Target="https://mentor.ieee.org/802.11/dcn/25/11-25-0735-01-00bn-cc50-cr-for-cids-on-overhearing-obss-csi.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5/11-25-0768-00-00bn-pdt-mac-and-cr-coordinated-beamforming-protocol.docx" TargetMode="External"/><Relationship Id="rId13" Type="http://schemas.openxmlformats.org/officeDocument/2006/relationships/hyperlink" Target="https://mentor.ieee.org/802.11/dcn/25/11-25-0908-00-00bn-cc50-cr-for-clause-9-4-2-aa2.docx" TargetMode="External"/><Relationship Id="rId3" Type="http://schemas.openxmlformats.org/officeDocument/2006/relationships/hyperlink" Target="https://mentor.ieee.org/802.11/dcn/25/11-25-0438-06-00bn-cc-d0-1-subclause-9-3-1-8-6.docx" TargetMode="External"/><Relationship Id="rId7" Type="http://schemas.openxmlformats.org/officeDocument/2006/relationships/hyperlink" Target="https://mentor.ieee.org/802.11/dcn/25/11-25-0766-00-00bn-pdt-mac-and-cr-coordinated-spatial-reuse-protocol.docx" TargetMode="External"/><Relationship Id="rId12" Type="http://schemas.openxmlformats.org/officeDocument/2006/relationships/hyperlink" Target="https://mentor.ieee.org/802.11/dcn/25/11-25-0907-00-00bn-cc50-cr-for-clause-9-4-2-aa1.docx" TargetMode="External"/><Relationship Id="rId2" Type="http://schemas.openxmlformats.org/officeDocument/2006/relationships/hyperlink" Target="https://mentor.ieee.org/802.11/dcn/25/11-25-0437-08-00bn-cc-d0-1-subclause-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39-04-00bn-pdt-uhr-mu-operation.docx" TargetMode="External"/><Relationship Id="rId11" Type="http://schemas.openxmlformats.org/officeDocument/2006/relationships/hyperlink" Target="https://mentor.ieee.org/802.11/dcn/25/11-25-0880-00-00bn-pdt-mac-on-l4s.docx" TargetMode="External"/><Relationship Id="rId5" Type="http://schemas.openxmlformats.org/officeDocument/2006/relationships/hyperlink" Target="https://mentor.ieee.org/802.11/dcn/25/11-25-0838-05-00bn-cc50-cr-for-a-mpdu-9-7-3-related-to-the-feedback-information.docx" TargetMode="External"/><Relationship Id="rId10" Type="http://schemas.openxmlformats.org/officeDocument/2006/relationships/hyperlink" Target="https://mentor.ieee.org/802.11/dcn/25/11-25-0503-04-00bn-pdt-mac-dbe.docx" TargetMode="External"/><Relationship Id="rId4" Type="http://schemas.openxmlformats.org/officeDocument/2006/relationships/hyperlink" Target="https://mentor.ieee.org/802.11/dcn/25/11-25-0764-01-00bn-peer-to-peer-p2p-pdt.docx" TargetMode="External"/><Relationship Id="rId9" Type="http://schemas.openxmlformats.org/officeDocument/2006/relationships/hyperlink" Target="https://mentor.ieee.org/802.11/dcn/25/11-25-0621-00-00bn-resolution-to-cid-1023.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5/11-25-0869-00-00bn-cosr-misc.pptx" TargetMode="External"/><Relationship Id="rId3" Type="http://schemas.openxmlformats.org/officeDocument/2006/relationships/hyperlink" Target="https://mentor.ieee.org/802.11/dcn/25/11-25-0834-00-00bn-cfo-considerations-in-joint-sounding.pptx" TargetMode="External"/><Relationship Id="rId7" Type="http://schemas.openxmlformats.org/officeDocument/2006/relationships/hyperlink" Target="https://mentor.ieee.org/802.11/dcn/25/11-25-0851-00-00bn-phy-version-indications-in-co-sr-transmissions.pptx" TargetMode="External"/><Relationship Id="rId2" Type="http://schemas.openxmlformats.org/officeDocument/2006/relationships/hyperlink" Target="https://mentor.ieee.org/802.11/dcn/25/11-25-0793-00-00bn-spatial-re-use-and-spatial-nulling-interference-cancellation-requirements.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45-00-00bn-cobf-nsym-field-definition.pptx" TargetMode="External"/><Relationship Id="rId5" Type="http://schemas.openxmlformats.org/officeDocument/2006/relationships/hyperlink" Target="https://mentor.ieee.org/802.11/dcn/25/11-25-0842-00-00bn-information-exchange-in-the-cobf-transmission-phase-follow-up.pptx" TargetMode="External"/><Relationship Id="rId10" Type="http://schemas.openxmlformats.org/officeDocument/2006/relationships/hyperlink" Target="https://mentor.ieee.org/802.11/dcn/25/11-25-0704-00-00bn-simultaneous-cobf-ack-transmission.pptx" TargetMode="External"/><Relationship Id="rId4" Type="http://schemas.openxmlformats.org/officeDocument/2006/relationships/hyperlink" Target="https://mentor.ieee.org/802.11/dcn/25/11-25-0836-00-00bn-follow-up-on-cfo-correction-for-cobf.pptx" TargetMode="External"/><Relationship Id="rId9" Type="http://schemas.openxmlformats.org/officeDocument/2006/relationships/hyperlink" Target="https://mentor.ieee.org/802.11/dcn/25/11-25-0872-00-00bn-on-cobf-ap-s-carrier-synchronization-overhearing-csi-report-in-cobf-sounding.pptx" TargetMode="Externa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5/11-25-0910-00-00bn-cc50-cr-for-clause-37-4.docx" TargetMode="External"/><Relationship Id="rId2" Type="http://schemas.openxmlformats.org/officeDocument/2006/relationships/hyperlink" Target="https://mentor.ieee.org/802.11/dcn/25/11-25-0909-00-00bn-cc50-cr-for-clause-37-3.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905-00-00bn-cc50-cr-for-subclause-37-12.docx"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8" Type="http://schemas.openxmlformats.org/officeDocument/2006/relationships/hyperlink" Target="https://mentor.ieee.org/802.11/dcn/25/11-25-0646-04-00bn-cr-for-clause-3-2.docx" TargetMode="External"/><Relationship Id="rId13" Type="http://schemas.openxmlformats.org/officeDocument/2006/relationships/hyperlink" Target="https://mentor.ieee.org/802.11/dcn/25/11-25-0657-00-00bn-cr-for-clause-3-2-part-2.docx" TargetMode="External"/><Relationship Id="rId3" Type="http://schemas.openxmlformats.org/officeDocument/2006/relationships/hyperlink" Target="https://mentor.ieee.org/802.11/dcn/25/11-25-0442-03-00bn-cc50-cr-on-trigger-frame-part-1.docx" TargetMode="External"/><Relationship Id="rId7" Type="http://schemas.openxmlformats.org/officeDocument/2006/relationships/hyperlink" Target="https://mentor.ieee.org/802.11/dcn/25/11-25-0637-03-00bn-joint-pdt-cr-trigger-frame-format-part-6.docx" TargetMode="External"/><Relationship Id="rId12" Type="http://schemas.openxmlformats.org/officeDocument/2006/relationships/hyperlink" Target="https://mentor.ieee.org/802.11/dcn/25/11-25-0852-00-00bn-cc50-cr-for-mib.docx" TargetMode="External"/><Relationship Id="rId2" Type="http://schemas.openxmlformats.org/officeDocument/2006/relationships/hyperlink" Target="https://mentor.ieee.org/802.11/dcn/25/11-25-0681-05-00bn-pdt-crs-joint-sounding-proced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36-03-00bn-joint-pdt-cr-trigger-frame-format-part-5.docx" TargetMode="External"/><Relationship Id="rId11" Type="http://schemas.openxmlformats.org/officeDocument/2006/relationships/hyperlink" Target="https://mentor.ieee.org/802.11/dcn/25/11-25-0707-02-00bn-cc50-cr-for-clause-6-part-2.docx" TargetMode="External"/><Relationship Id="rId5" Type="http://schemas.openxmlformats.org/officeDocument/2006/relationships/hyperlink" Target="https://mentor.ieee.org/802.11/dcn/25/11-25-0635-01-00bn-joint-pdt-cr-trigger-frame-format-part-4.docx" TargetMode="External"/><Relationship Id="rId10" Type="http://schemas.openxmlformats.org/officeDocument/2006/relationships/hyperlink" Target="https://mentor.ieee.org/802.11/dcn/25/11-25-0773-01-00bn-cr-joint-cc50-cids-in-subclause-9-3-1-19-ndpa-frame-format.docx" TargetMode="External"/><Relationship Id="rId4" Type="http://schemas.openxmlformats.org/officeDocument/2006/relationships/hyperlink" Target="https://mentor.ieee.org/802.11/dcn/25/11-25-0634-01-00bn-joint-pdt-cr-trigger-frame-format-part-3.docx" TargetMode="External"/><Relationship Id="rId9" Type="http://schemas.openxmlformats.org/officeDocument/2006/relationships/hyperlink" Target="https://mentor.ieee.org/802.11/dcn/25/11-25-0717-01-00bn-pdt-joint-abbreviations-and-acronyms.docx" TargetMode="Externa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sschelstraete@maxlinear.com" TargetMode="External"/><Relationship Id="rId3" Type="http://schemas.openxmlformats.org/officeDocument/2006/relationships/hyperlink" Target="https://imat.ieee.org/attendance" TargetMode="External"/><Relationship Id="rId7" Type="http://schemas.openxmlformats.org/officeDocument/2006/relationships/hyperlink" Target="mailto:dongguk.lim@lg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2025-03-31</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2025 meeting, and conf calls</a:t>
            </a:r>
          </a:p>
          <a:p>
            <a:pPr>
              <a:buFont typeface="Arial" panose="020B0604020202020204" pitchFamily="34" charset="0"/>
              <a:buChar char="•"/>
            </a:pPr>
            <a:r>
              <a:rPr lang="en-US" sz="1800" dirty="0"/>
              <a:t>Approve TGbn minutes from March 2025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July 2025</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solidFill>
                  <a:schemeClr val="tx1"/>
                </a:solidFill>
              </a:rPr>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AM2 (10:30-12:30)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March 2025 meeting, and conf calls</a:t>
            </a:r>
          </a:p>
          <a:p>
            <a:pPr lvl="1">
              <a:lnSpc>
                <a:spcPct val="80000"/>
              </a:lnSpc>
              <a:buFont typeface="Arial" panose="020B0604020202020204" pitchFamily="34" charset="0"/>
              <a:buChar char="•"/>
            </a:pPr>
            <a:r>
              <a:rPr lang="en-US" altLang="en-US" sz="1000" dirty="0"/>
              <a:t>Approve TGbn minutes from March 2025 meeting</a:t>
            </a:r>
          </a:p>
          <a:p>
            <a:pPr lvl="1">
              <a:lnSpc>
                <a:spcPct val="80000"/>
              </a:lnSpc>
              <a:buFont typeface="Arial" panose="020B0604020202020204" pitchFamily="34" charset="0"/>
              <a:buChar char="•"/>
            </a:pPr>
            <a:r>
              <a:rPr lang="en-US" altLang="en-US" sz="1000" dirty="0"/>
              <a:t>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Monday PM1 (13:30-15:30)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Tuesday AM1 (08:30-10:00)</a:t>
            </a:r>
          </a:p>
          <a:p>
            <a:pPr lvl="1">
              <a:lnSpc>
                <a:spcPct val="80000"/>
              </a:lnSpc>
              <a:buFont typeface="Arial" panose="020B0604020202020204" pitchFamily="34" charset="0"/>
              <a:buChar char="•"/>
            </a:pPr>
            <a:r>
              <a:rPr lang="en-US" altLang="en-US" sz="1000" dirty="0"/>
              <a:t>MAC Ad-Hoc session (chaired by Srinivas)</a:t>
            </a:r>
            <a:endParaRPr lang="en-US" altLang="en-US" sz="1050" dirty="0"/>
          </a:p>
          <a:p>
            <a:pPr>
              <a:lnSpc>
                <a:spcPct val="80000"/>
              </a:lnSpc>
              <a:buFont typeface="Arial" panose="020B0604020202020204" pitchFamily="34" charset="0"/>
              <a:buChar char="•"/>
            </a:pPr>
            <a:r>
              <a:rPr lang="en-US" altLang="en-US" sz="1050" dirty="0"/>
              <a:t>Tuesday AM2 (10:30-12:30)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Tuesday PM2 (16:00-18:00)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AM2 (10:30-12:30)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marL="457200" lvl="1" indent="0">
              <a:lnSpc>
                <a:spcPct val="80000"/>
              </a:lnSpc>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PM2 (16:00-18:00)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Thursday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kern="0" dirty="0"/>
              <a:t>Thursday AM2 </a:t>
            </a:r>
            <a:r>
              <a:rPr lang="en-US" altLang="en-US" sz="1050" dirty="0"/>
              <a:t>(10:30-12:30)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kern="0" dirty="0"/>
              <a:t>Thursday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Teleconference/Ad-Hoc Plan</a:t>
            </a:r>
          </a:p>
          <a:p>
            <a:pPr lvl="1">
              <a:lnSpc>
                <a:spcPct val="80000"/>
              </a:lnSpc>
              <a:buFont typeface="Arial" panose="020B0604020202020204" pitchFamily="34" charset="0"/>
              <a:buChar char="•"/>
            </a:pPr>
            <a:r>
              <a:rPr lang="en-US" altLang="en-US" sz="1000" dirty="0"/>
              <a:t>Goals for July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May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993607272"/>
              </p:ext>
            </p:extLst>
          </p:nvPr>
        </p:nvGraphicFramePr>
        <p:xfrm>
          <a:off x="1219200" y="2298624"/>
          <a:ext cx="7016939" cy="384048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 (~1/4)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accent4"/>
                          </a:solidFill>
                        </a:rPr>
                        <a:t>TGbn MAC (~3/4)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0" dirty="0">
                        <a:solidFill>
                          <a:schemeClr val="tx1"/>
                        </a:solidFill>
                      </a:endParaRP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Warsaw, Poland</a:t>
            </a:r>
          </a:p>
          <a:p>
            <a:pPr algn="ctr">
              <a:lnSpc>
                <a:spcPct val="90000"/>
              </a:lnSpc>
              <a:buFontTx/>
              <a:buNone/>
            </a:pPr>
            <a:r>
              <a:rPr lang="en-US" sz="4000" dirty="0">
                <a:latin typeface="Arial" panose="020B0604020202020204" pitchFamily="34" charset="0"/>
              </a:rPr>
              <a:t>May 11-16,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a:t>
            </a:r>
            <a:r>
              <a:rPr lang="en-US" altLang="en-US" sz="1400" dirty="0" err="1">
                <a:solidFill>
                  <a:schemeClr val="tx1"/>
                </a:solidFill>
                <a:latin typeface="Arial" panose="020B0604020202020204" pitchFamily="34" charset="0"/>
              </a:rPr>
              <a:t>Wilus</a:t>
            </a:r>
            <a:r>
              <a:rPr lang="en-US" altLang="en-US" sz="1400" dirty="0">
                <a:solidFill>
                  <a:schemeClr val="tx1"/>
                </a:solidFill>
                <a:latin typeface="Arial" panose="020B0604020202020204" pitchFamily="34" charset="0"/>
              </a:rPr>
              <a:t>)</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PDT/CR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60913993"/>
              </p:ext>
            </p:extLst>
          </p:nvPr>
        </p:nvGraphicFramePr>
        <p:xfrm>
          <a:off x="851217" y="1587465"/>
          <a:ext cx="7736268" cy="46779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2"/>
                        </a:rPr>
                        <a:t>24/2007r6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PDT-MAC-P 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Akhmetov, Dmitry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rPr>
                        <a:t>25/0437r2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 D0.1 subclause 37.11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Laurent Cariou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Coexistence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4"/>
                        </a:rPr>
                        <a:t>25/0438r2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 D0.1 subclause 9.3.1.8.6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Laurent Cariou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M-BA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5"/>
                        </a:rPr>
                        <a:t>25/0448r2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MAC on low latency indication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Mohamed Abouelseoud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Low Latency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6"/>
                        </a:rPr>
                        <a:t>25/0479r3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CR_for_CID_1378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R4M-1C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C-TDMA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7"/>
                        </a:rPr>
                        <a:t>25/0442r2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on Trigger Frame Part 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CR-29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Joint </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8"/>
                        </a:rPr>
                        <a:t>25/0513r4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 MAC and CC50 CR of BSR Enhancement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R4M-27C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CR-27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9"/>
                        </a:rPr>
                        <a:t>25/0521r2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PDT-MAC-Co-TDMA-CR-CC50-Part-1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Sanket Kalamkar</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R4M-54C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CR-56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0"/>
                        </a:rPr>
                        <a:t>25/0571r5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CR-MAC-CC50-CIDs 1550,1551 and 1553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err="1">
                          <a:solidFill>
                            <a:srgbClr val="00B050"/>
                          </a:solidFill>
                          <a:effectLst/>
                          <a:latin typeface="Times New Roman" panose="02020603050405020304" pitchFamily="18" charset="0"/>
                          <a:ea typeface="MS Gothic" panose="020B0609070205080204" pitchFamily="49" charset="-128"/>
                        </a:rPr>
                        <a:t>Yajun</a:t>
                      </a:r>
                      <a:r>
                        <a:rPr lang="en-GB" sz="800" kern="1200" dirty="0">
                          <a:solidFill>
                            <a:srgbClr val="00B050"/>
                          </a:solidFill>
                          <a:effectLst/>
                          <a:latin typeface="Times New Roman" panose="02020603050405020304" pitchFamily="18" charset="0"/>
                          <a:ea typeface="MS Gothic" panose="020B0609070205080204" pitchFamily="49" charset="-128"/>
                        </a:rPr>
                        <a:t> Cheng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11"/>
                        </a:rPr>
                        <a:t>25/0582r2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UHR-SIG General and Content Channels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Mengshi 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R4M-2C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12"/>
                        </a:rPr>
                        <a:t>25/0588r2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on U-SIG Part 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R4M-13C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CR-13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3"/>
                        </a:rPr>
                        <a:t>25/0566r0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on Seamless Roaming Part 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CR-54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14"/>
                        </a:rPr>
                        <a:t>25/0623r1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CR-PHY-cc50-CIDs_in 38.3.15.2.1_CID_1345_2443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Juan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R4M-2C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CR-2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15"/>
                        </a:rPr>
                        <a:t>25/0570r3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38.3.4 Transmission of DRU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Eunsung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i="1" kern="1200" dirty="0">
                          <a:solidFill>
                            <a:srgbClr val="00B0F0"/>
                          </a:solidFill>
                          <a:effectLst/>
                          <a:latin typeface="Times New Roman" panose="02020603050405020304" pitchFamily="18" charset="0"/>
                          <a:ea typeface="MS Gothic" panose="020B0609070205080204" pitchFamily="49" charset="-128"/>
                        </a:rPr>
                        <a:t>Approved-10C </a:t>
                      </a:r>
                      <a:r>
                        <a:rPr lang="en-GB" sz="800" kern="1200" dirty="0">
                          <a:solidFill>
                            <a:srgbClr val="7030A0"/>
                          </a:solidFill>
                          <a:effectLst/>
                          <a:latin typeface="Times New Roman" panose="02020603050405020304" pitchFamily="18" charset="0"/>
                          <a:ea typeface="MS Gothic" panose="020B0609070205080204" pitchFamily="49" charset="-128"/>
                        </a:rPr>
                        <a:t>R4M-8C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CR-18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EE7DDC-E340-56A0-66E4-2FF4966C73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AD564C-98D3-FEF8-B213-7F28DD72DC1E}"/>
              </a:ext>
            </a:extLst>
          </p:cNvPr>
          <p:cNvSpPr>
            <a:spLocks noGrp="1"/>
          </p:cNvSpPr>
          <p:nvPr>
            <p:ph type="title"/>
          </p:nvPr>
        </p:nvSpPr>
        <p:spPr/>
        <p:txBody>
          <a:bodyPr/>
          <a:lstStyle/>
          <a:p>
            <a:r>
              <a:rPr lang="en-US" dirty="0"/>
              <a:t>PDT/CR Submissions List 2</a:t>
            </a:r>
          </a:p>
        </p:txBody>
      </p:sp>
      <p:sp>
        <p:nvSpPr>
          <p:cNvPr id="3" name="Date Placeholder 2">
            <a:extLst>
              <a:ext uri="{FF2B5EF4-FFF2-40B4-BE49-F238E27FC236}">
                <a16:creationId xmlns:a16="http://schemas.microsoft.com/office/drawing/2014/main" id="{5AB02123-FD67-D706-8425-259F41EE74B4}"/>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94931895-D980-0E64-2A80-8C1D465773BE}"/>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C6B8584-4360-291C-F7E9-3B1A124B5004}"/>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3A8E93-60BE-34D2-3C53-BF5C311D05D6}"/>
              </a:ext>
            </a:extLst>
          </p:cNvPr>
          <p:cNvGraphicFramePr>
            <a:graphicFrameLocks noGrp="1"/>
          </p:cNvGraphicFramePr>
          <p:nvPr>
            <p:extLst>
              <p:ext uri="{D42A27DB-BD31-4B8C-83A1-F6EECF244321}">
                <p14:modId xmlns:p14="http://schemas.microsoft.com/office/powerpoint/2010/main" val="4285484577"/>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rPr>
                        <a:t>25/0599r2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MAPC Signaling and Protocol Aspects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Giovanni Chisci</a:t>
                      </a:r>
                      <a:endParaRPr lang="en-US" sz="8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p>
                    <a:p>
                      <a:pPr marL="0" marR="0" algn="ctr">
                        <a:buNone/>
                      </a:pPr>
                      <a:r>
                        <a:rPr lang="en-GB" sz="800" u="sng" kern="1200" dirty="0">
                          <a:effectLst/>
                          <a:latin typeface="Times New Roman" panose="02020603050405020304" pitchFamily="18" charset="0"/>
                          <a:ea typeface="MS Gothic" panose="020B0609070205080204" pitchFamily="49" charset="-128"/>
                        </a:rPr>
                        <a:t>Pending SP</a:t>
                      </a:r>
                      <a:endParaRPr lang="en-US" sz="8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CR-30 CIDs</a:t>
                      </a:r>
                      <a:endParaRPr lang="en-US" sz="8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8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3"/>
                        </a:rPr>
                        <a:t>25/0600r2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MAC Co-RTWT </a:t>
                      </a:r>
                      <a:r>
                        <a:rPr lang="en-GB" sz="800" kern="1200" dirty="0" err="1">
                          <a:solidFill>
                            <a:srgbClr val="00B050"/>
                          </a:solidFill>
                          <a:effectLst/>
                          <a:latin typeface="Times New Roman" panose="02020603050405020304" pitchFamily="18" charset="0"/>
                          <a:ea typeface="MS Gothic" panose="020B0609070205080204" pitchFamily="49" charset="-128"/>
                        </a:rPr>
                        <a:t>Signaling</a:t>
                      </a:r>
                      <a:r>
                        <a:rPr lang="en-GB" sz="800" kern="1200" dirty="0">
                          <a:solidFill>
                            <a:srgbClr val="00B050"/>
                          </a:solidFill>
                          <a:effectLst/>
                          <a:latin typeface="Times New Roman" panose="02020603050405020304" pitchFamily="18" charset="0"/>
                          <a:ea typeface="MS Gothic" panose="020B0609070205080204" pitchFamily="49" charset="-128"/>
                        </a:rPr>
                        <a:t> and Protocol Aspects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Giovanni Chisci</a:t>
                      </a:r>
                      <a:endParaRPr lang="en-US" sz="8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p>
                    <a:p>
                      <a:pPr marL="0" marR="0" algn="ctr">
                        <a:buNone/>
                      </a:pPr>
                      <a:r>
                        <a:rPr lang="en-GB" sz="800" u="sng" kern="1200" dirty="0">
                          <a:effectLst/>
                          <a:latin typeface="Times New Roman" panose="02020603050405020304" pitchFamily="18" charset="0"/>
                          <a:ea typeface="MS Gothic" panose="020B0609070205080204" pitchFamily="49" charset="-128"/>
                        </a:rPr>
                        <a:t>Pending SP</a:t>
                      </a:r>
                      <a:endParaRPr lang="en-US" sz="8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CR-101 CIDs</a:t>
                      </a:r>
                      <a:endParaRPr lang="en-US" sz="8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8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4"/>
                        </a:rPr>
                        <a:t>25/0601r2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CRs on ELR Mark section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Rethna Pulikkoonattu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R4M-13C</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25/0633r0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Joint PDT CR Trigger Frame Format Part 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CR-93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25/0634r0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Joint PDT CR Trigger Frame Format Part 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CR-19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25/0635r0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Joint PDT CR Trigger Frame Format Part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CR-75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dirty="0">
                          <a:solidFill>
                            <a:srgbClr val="FF0000"/>
                          </a:solidFill>
                          <a:effectLst/>
                          <a:latin typeface="Times New Roman" panose="02020603050405020304" pitchFamily="18" charset="0"/>
                          <a:ea typeface="Times New Roman" panose="02020603050405020304" pitchFamily="18" charset="0"/>
                          <a:hlinkClick r:id="rId5"/>
                        </a:rPr>
                        <a:t>25/0636r1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Joint PDT CR Trigger Frame Format Part 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dirty="0">
                          <a:solidFill>
                            <a:srgbClr val="FF0000"/>
                          </a:solidFill>
                          <a:effectLst/>
                          <a:latin typeface="Times New Roman" panose="02020603050405020304" pitchFamily="18" charset="0"/>
                          <a:ea typeface="Times New Roman" panose="02020603050405020304" pitchFamily="18" charset="0"/>
                          <a:hlinkClick r:id="rId6"/>
                        </a:rPr>
                        <a:t>25/0637r2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Joint PDT CR Trigger Frame Format Part 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Alice Chen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25/0602r2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CRs on UHR LDPC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Rethna Pulikkoonattu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CR-31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8"/>
                        </a:rPr>
                        <a:t>25/0612r0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60 MHz DRU Tone Plan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Eunsung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R4M-4C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9"/>
                        </a:rPr>
                        <a:t>25/0643r2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 PHY for ELR Introduction and Requirement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Wook Bong Lee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R4M-7C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CR-7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25/0644r2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Miscellaneous PHY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Youhan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R4M-5C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0"/>
                        </a:rPr>
                        <a:t>25/0627r4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Dmitry Akhmetov</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CR-52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25/0537r1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cc50-cid-1783-discussion-on-npca-minimum-duration-threshold</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Chaoming Luo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CR-2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2"/>
                        </a:rPr>
                        <a:t>25/0538r1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cc50-cid-1780-discussion-on-npca-switch-back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Chaoming Luo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34118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4D1161-69DF-7658-D61A-39800EE014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33F766-E4A2-5CB0-1435-164101783DE5}"/>
              </a:ext>
            </a:extLst>
          </p:cNvPr>
          <p:cNvSpPr>
            <a:spLocks noGrp="1"/>
          </p:cNvSpPr>
          <p:nvPr>
            <p:ph type="title"/>
          </p:nvPr>
        </p:nvSpPr>
        <p:spPr/>
        <p:txBody>
          <a:bodyPr/>
          <a:lstStyle/>
          <a:p>
            <a:r>
              <a:rPr lang="en-US" dirty="0"/>
              <a:t>PDT/CR Submissions List 3</a:t>
            </a:r>
          </a:p>
        </p:txBody>
      </p:sp>
      <p:sp>
        <p:nvSpPr>
          <p:cNvPr id="3" name="Date Placeholder 2">
            <a:extLst>
              <a:ext uri="{FF2B5EF4-FFF2-40B4-BE49-F238E27FC236}">
                <a16:creationId xmlns:a16="http://schemas.microsoft.com/office/drawing/2014/main" id="{84976500-B07C-8F12-D090-DA39AEEFCABF}"/>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D8B6644A-C111-F919-91C5-7F564BF1B17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D0ACA9B-EF31-F0E8-8701-1D3AA40E2D47}"/>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2939C1EE-6644-19A4-0F2C-59BC9BD6F73F}"/>
              </a:ext>
            </a:extLst>
          </p:cNvPr>
          <p:cNvGraphicFramePr>
            <a:graphicFrameLocks noGrp="1"/>
          </p:cNvGraphicFramePr>
          <p:nvPr>
            <p:extLst>
              <p:ext uri="{D42A27DB-BD31-4B8C-83A1-F6EECF244321}">
                <p14:modId xmlns:p14="http://schemas.microsoft.com/office/powerpoint/2010/main" val="3380368859"/>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25/0646r2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for Clause 3.2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CR-11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3"/>
                        </a:rPr>
                        <a:t>25/0652r0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CR for CID 3159 and 3160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25/0657r0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for Clause 3.2-part 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CR-X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4"/>
                        </a:rPr>
                        <a:t>25/0661r0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PDT MAC and CC50 CR for TWT SP Management</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Kumail Haider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R4M-2C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5"/>
                        </a:rPr>
                        <a:t>25/0656r1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CC50 CR on DRU in 38.3.2.1 - Group 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Mahmoud Kamel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R4M-29C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CR-34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6"/>
                        </a:rPr>
                        <a:t>25/0638r0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CRs for CID related to definitions in MAPC scheme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Chun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25/0669r0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cc50 mac cids in clause 37.9.1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CR-125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25/0663r2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CR-PHY-Subclause-38.3.21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Ron Porat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R4M-18C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CR-20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8"/>
                        </a:rPr>
                        <a:t>25/0670r0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on U-SIG Part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CR-4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9"/>
                        </a:rPr>
                        <a:t>25/0658r0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 for 38.3.10.11 Construction of ELR-SIG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Dongguk Lim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R4M-1C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CR-1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0"/>
                        </a:rPr>
                        <a:t>25/0659r0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38.3.10.12.2 ELR PPDU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Dongguk Lim</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CR-8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25/0672r1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CC50 on Subclause 38.3.10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Junghoon Suh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CR-24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2"/>
                        </a:rPr>
                        <a:t>25/0640r0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A-MPDU (9.7)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CR-8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3"/>
                        </a:rPr>
                        <a:t>25/0641r0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A-MPDU operation in a UHR PPDU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4"/>
                        </a:rPr>
                        <a:t>25/0660r0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PPDU Classification for UHR STA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0583086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3721CA-B899-03F1-BF3F-BD6CBC8592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CD0A7D-B85D-77C8-2E11-60F826DE4667}"/>
              </a:ext>
            </a:extLst>
          </p:cNvPr>
          <p:cNvSpPr>
            <a:spLocks noGrp="1"/>
          </p:cNvSpPr>
          <p:nvPr>
            <p:ph type="title"/>
          </p:nvPr>
        </p:nvSpPr>
        <p:spPr/>
        <p:txBody>
          <a:bodyPr/>
          <a:lstStyle/>
          <a:p>
            <a:r>
              <a:rPr lang="en-US" dirty="0"/>
              <a:t>PDT/CR Submissions List 4</a:t>
            </a:r>
          </a:p>
        </p:txBody>
      </p:sp>
      <p:sp>
        <p:nvSpPr>
          <p:cNvPr id="3" name="Date Placeholder 2">
            <a:extLst>
              <a:ext uri="{FF2B5EF4-FFF2-40B4-BE49-F238E27FC236}">
                <a16:creationId xmlns:a16="http://schemas.microsoft.com/office/drawing/2014/main" id="{8C1277D1-9C56-20BC-B6A9-624CFF492556}"/>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246EEBE0-AC0E-43D5-681F-9A48C53727D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B24D33A-CF73-A36F-F07D-4335C8AD314A}"/>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C72F9EF3-FBB9-ABE2-B702-817EB596ED53}"/>
              </a:ext>
            </a:extLst>
          </p:cNvPr>
          <p:cNvGraphicFramePr>
            <a:graphicFrameLocks noGrp="1"/>
          </p:cNvGraphicFramePr>
          <p:nvPr>
            <p:extLst>
              <p:ext uri="{D42A27DB-BD31-4B8C-83A1-F6EECF244321}">
                <p14:modId xmlns:p14="http://schemas.microsoft.com/office/powerpoint/2010/main" val="895379212"/>
              </p:ext>
            </p:extLst>
          </p:nvPr>
        </p:nvGraphicFramePr>
        <p:xfrm>
          <a:off x="851217" y="1587465"/>
          <a:ext cx="7736268" cy="47347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rPr>
                        <a:t>25/0673r0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CC50 on subclause 37.x.x.x.x Allowed settings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Hong Won Lee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rPr>
                        <a:t>25/0681r0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PDT-CRs-Joint-sounding-procedure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You-Wei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CR-130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4"/>
                        </a:rPr>
                        <a:t>25/0682r0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CRs for subclause 38.3.22 Part 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You-Wei Chen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25/0679r0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CC50 Subclause 38.3.15.9.3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effectLst/>
                          <a:latin typeface="Times New Roman" panose="02020603050405020304" pitchFamily="18" charset="0"/>
                          <a:ea typeface="Times New Roman" panose="02020603050405020304" pitchFamily="18" charset="0"/>
                        </a:rPr>
                        <a:t>Genadiy Tsodik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CR-14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25/0678r0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CC50 Subclause 38.3.15.9.6 Part1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effectLst/>
                          <a:latin typeface="Times New Roman" panose="02020603050405020304" pitchFamily="18" charset="0"/>
                          <a:ea typeface="Times New Roman" panose="02020603050405020304" pitchFamily="18" charset="0"/>
                        </a:rPr>
                        <a:t>Genadiy Tsodik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CR-22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25/0677r1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CC50 Subclause 38.3.23 TX Spec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Genadiy Tsodik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CR-3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24/2021r0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 PHY Transmit Specification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Genadiy Tsodik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25/0695r1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PDT-UHR transmit procedure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25/0696r2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PDT-UHR receive 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9"/>
                        </a:rPr>
                        <a:t>25/0702r0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CR-PHY-CID 3905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Ron Porat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0"/>
                        </a:rPr>
                        <a:t>25/0701r2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PDT-PHY-MU-MIMO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Ron Porat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25/0703r0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CRs for 38.3.21 Coordinated Beamforming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Insik Jung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CR-4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12"/>
                        </a:rPr>
                        <a:t>25/0676r0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CID3866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Bo Cao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13"/>
                        </a:rPr>
                        <a:t>25/0712r0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Section 9.4.2.aa2.3 PHYcap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Eugene Baik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CR-6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4"/>
                        </a:rPr>
                        <a:t>25/0711r0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Section 38.3.1 phyintro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Eugene Baik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0640332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E2B9EC-A347-E429-C20F-C1040044CF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098C70-1EFA-9245-8F4A-2ADD92BDA4FA}"/>
              </a:ext>
            </a:extLst>
          </p:cNvPr>
          <p:cNvSpPr>
            <a:spLocks noGrp="1"/>
          </p:cNvSpPr>
          <p:nvPr>
            <p:ph type="title"/>
          </p:nvPr>
        </p:nvSpPr>
        <p:spPr/>
        <p:txBody>
          <a:bodyPr/>
          <a:lstStyle/>
          <a:p>
            <a:r>
              <a:rPr lang="en-US" dirty="0"/>
              <a:t>PDT/CR Submissions List 5</a:t>
            </a:r>
          </a:p>
        </p:txBody>
      </p:sp>
      <p:sp>
        <p:nvSpPr>
          <p:cNvPr id="3" name="Date Placeholder 2">
            <a:extLst>
              <a:ext uri="{FF2B5EF4-FFF2-40B4-BE49-F238E27FC236}">
                <a16:creationId xmlns:a16="http://schemas.microsoft.com/office/drawing/2014/main" id="{E34485CA-C318-D35F-1630-F6FB530BF09A}"/>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2211ECFE-B0A3-6CC8-A1F6-E645E97C513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691D4B3-23DE-B25B-2E6A-65CE602AFF19}"/>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29F4B46E-C180-338F-1ED1-9E5DF394EF3E}"/>
              </a:ext>
            </a:extLst>
          </p:cNvPr>
          <p:cNvGraphicFramePr>
            <a:graphicFrameLocks noGrp="1"/>
          </p:cNvGraphicFramePr>
          <p:nvPr>
            <p:extLst>
              <p:ext uri="{D42A27DB-BD31-4B8C-83A1-F6EECF244321}">
                <p14:modId xmlns:p14="http://schemas.microsoft.com/office/powerpoint/2010/main" val="58548125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2"/>
                        </a:rPr>
                        <a:t>25/0717r0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JOINT Abbreviations and Acronyms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Akira Kishida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CR-5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25/0742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MAC-PDT-CR-37_12_2-internal-error-indication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Sherief Helwa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25/0743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MAC-PDT-CR-37_12_4-PUO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Sherief Helwa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25/0744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MAC-PDT-CR-37_12_5-parameter-update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Sherief Helwa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3"/>
                        </a:rPr>
                        <a:t>25/0750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Resolutions for CIDs in 38.3.2.2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Jianhan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CR-22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4"/>
                        </a:rPr>
                        <a:t>25/0751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Text change in 38.3.4 Transmission of DRU</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Jianhan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25/0732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CRs Related to Tone Plan for DRUs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Julia) Feng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CR-22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25/0736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 MAC on Seamless Roaming Part 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Duncan Ho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CR-14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25/0753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MAC on Seamless Roaming Part 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CR-267555CID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5"/>
                        </a:rPr>
                        <a:t>25/0713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PDT-MAC-DSO-Follow-Up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Morteza Mehrnoush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CR-8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6"/>
                        </a:rPr>
                        <a:t>25/0754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 PHY OFDM Modulation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Youhan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7"/>
                        </a:rPr>
                        <a:t>25/0688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of CID 710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8"/>
                        </a:rPr>
                        <a:t>25/0615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on Timing-Related Parameters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Rani Keren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CR-18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25/0755</a:t>
                      </a: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PDT-MAC-Co-TDMA-CR-CC50-Part-2</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Sanket Kalamkar</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900" kern="1200" dirty="0">
                          <a:effectLst/>
                          <a:latin typeface="Times New Roman" panose="02020603050405020304" pitchFamily="18" charset="0"/>
                          <a:ea typeface="MS Gothic" panose="020B0609070205080204" pitchFamily="49" charset="-128"/>
                        </a:rPr>
                        <a:t>CR-33 CID</a:t>
                      </a:r>
                      <a:endParaRPr lang="en-US" sz="1200" dirty="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algn="ctr" fontAlgn="ctr"/>
                      <a:r>
                        <a:rPr lang="en-US" sz="9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25/0756</a:t>
                      </a: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CID 2693</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Eda Genc</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900" b="0" i="0" u="none" strike="noStrike" dirty="0">
                          <a:solidFill>
                            <a:schemeClr val="tx1"/>
                          </a:solidFill>
                          <a:effectLst/>
                          <a:latin typeface="Times New Roman" panose="02020603050405020304" pitchFamily="18" charset="0"/>
                        </a:rPr>
                        <a:t>CR-1 CID </a:t>
                      </a:r>
                      <a:r>
                        <a:rPr lang="en-GB" sz="900" kern="1200" dirty="0">
                          <a:effectLst/>
                          <a:highlight>
                            <a:srgbClr val="00FFFF"/>
                          </a:highlight>
                          <a:latin typeface="Times New Roman" panose="02020603050405020304" pitchFamily="18" charset="0"/>
                          <a:ea typeface="MS Gothic" panose="020B0609070205080204" pitchFamily="49" charset="-128"/>
                        </a:rPr>
                        <a:t>(25/651</a:t>
                      </a:r>
                      <a:r>
                        <a:rPr lang="en-GB" sz="900" kern="1200" dirty="0">
                          <a:effectLst/>
                          <a:latin typeface="Times New Roman" panose="02020603050405020304" pitchFamily="18" charset="0"/>
                          <a:ea typeface="MS Gothic" panose="020B0609070205080204" pitchFamily="49" charset="-128"/>
                        </a:rPr>
                        <a:t>)</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9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1229797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AE5BC7-7A95-56EE-0409-9EFE20E51C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027A7E-5DB7-27C5-D2E3-DC6E93F23C3C}"/>
              </a:ext>
            </a:extLst>
          </p:cNvPr>
          <p:cNvSpPr>
            <a:spLocks noGrp="1"/>
          </p:cNvSpPr>
          <p:nvPr>
            <p:ph type="title"/>
          </p:nvPr>
        </p:nvSpPr>
        <p:spPr/>
        <p:txBody>
          <a:bodyPr/>
          <a:lstStyle/>
          <a:p>
            <a:r>
              <a:rPr lang="en-US" dirty="0"/>
              <a:t>PDT/CR Submissions List 6</a:t>
            </a:r>
          </a:p>
        </p:txBody>
      </p:sp>
      <p:sp>
        <p:nvSpPr>
          <p:cNvPr id="3" name="Date Placeholder 2">
            <a:extLst>
              <a:ext uri="{FF2B5EF4-FFF2-40B4-BE49-F238E27FC236}">
                <a16:creationId xmlns:a16="http://schemas.microsoft.com/office/drawing/2014/main" id="{EBAC98A1-A746-999E-E28E-635E4E865646}"/>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D825C459-32E2-FB9B-032E-40FF81D46DC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7E39088-C105-D122-0951-86AC961609E1}"/>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FA917045-55F0-5AD8-85C7-71B68CE1FB59}"/>
              </a:ext>
            </a:extLst>
          </p:cNvPr>
          <p:cNvGraphicFramePr>
            <a:graphicFrameLocks noGrp="1"/>
          </p:cNvGraphicFramePr>
          <p:nvPr>
            <p:extLst>
              <p:ext uri="{D42A27DB-BD31-4B8C-83A1-F6EECF244321}">
                <p14:modId xmlns:p14="http://schemas.microsoft.com/office/powerpoint/2010/main" val="1774155028"/>
              </p:ext>
            </p:extLst>
          </p:nvPr>
        </p:nvGraphicFramePr>
        <p:xfrm>
          <a:off x="851217" y="1587465"/>
          <a:ext cx="7736268" cy="44615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25/0734</a:t>
                      </a:r>
                    </a:p>
                  </a:txBody>
                  <a:tcPr marL="9525" marR="9525" anchor="ctr"/>
                </a:tc>
                <a:tc>
                  <a:txBody>
                    <a:bodyPr/>
                    <a:lstStyle/>
                    <a:p>
                      <a:pPr algn="l" fontAlgn="ctr"/>
                      <a:r>
                        <a:rPr lang="en-US" sz="900" b="0" i="0" u="none" strike="noStrike" dirty="0">
                          <a:solidFill>
                            <a:schemeClr val="tx1"/>
                          </a:solidFill>
                          <a:effectLst/>
                          <a:latin typeface="Times New Roman" panose="02020603050405020304" pitchFamily="18" charset="0"/>
                        </a:rPr>
                        <a:t>Misc. CBF Topics part II</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Ron Porat</a:t>
                      </a:r>
                    </a:p>
                  </a:txBody>
                  <a:tcPr marL="85725" marR="9525" marT="9525" marB="0"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25/0757</a:t>
                      </a: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CID 2697 - Spatial Reuse for NPCA Capable STAs</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Salvatore Talarico</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 CID </a:t>
                      </a:r>
                      <a:r>
                        <a:rPr lang="en-GB" sz="800" kern="1200" dirty="0">
                          <a:effectLst/>
                          <a:highlight>
                            <a:srgbClr val="00FFFF"/>
                          </a:highlight>
                          <a:latin typeface="Times New Roman" panose="02020603050405020304" pitchFamily="18" charset="0"/>
                          <a:ea typeface="MS Gothic" panose="020B0609070205080204" pitchFamily="49" charset="-128"/>
                        </a:rPr>
                        <a:t>(25/419</a:t>
                      </a:r>
                      <a:r>
                        <a:rPr lang="en-GB" sz="800" kern="1200" dirty="0">
                          <a:effectLst/>
                          <a:latin typeface="Times New Roman" panose="02020603050405020304" pitchFamily="18" charset="0"/>
                          <a:ea typeface="MS Gothic" panose="020B0609070205080204" pitchFamily="49" charset="-128"/>
                        </a:rPr>
                        <a: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2"/>
                        </a:rPr>
                        <a:t>25/0731</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CR for 38.3.15.9.6 User Specific Field - Part 2 on P802.11bn D0.2</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Oded Redlich</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CR-13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3"/>
                        </a:rPr>
                        <a:t>25/0725</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UHR-SIG User Specific Field - Part 1</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Mengshi Hu</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CR-26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4"/>
                        </a:rPr>
                        <a:t>25/0686</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Common Field for Non-OFDMA Transmission and Co-BF Transmission</a:t>
                      </a:r>
                    </a:p>
                  </a:txBody>
                  <a:tcPr marL="857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Times New Roman" panose="02020603050405020304" pitchFamily="18" charset="0"/>
                        </a:rPr>
                        <a:t>Mengshi Hu</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5"/>
                        </a:rPr>
                        <a:t>25/0764</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Peer-to-Peer (P2P) PDT</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Rubayet Shafin</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PDT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rgbClr val="FF0000"/>
                          </a:solidFill>
                          <a:effectLst/>
                          <a:latin typeface="Times New Roman" panose="02020603050405020304" pitchFamily="18" charset="0"/>
                        </a:rPr>
                        <a:t>WORK IN PROGRESS</a:t>
                      </a: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950460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D57047-334A-52F3-0CD1-EBDE1616B7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AD1A5D-6C7C-71C8-9ED4-17E980BDC35B}"/>
              </a:ext>
            </a:extLst>
          </p:cNvPr>
          <p:cNvSpPr>
            <a:spLocks noGrp="1"/>
          </p:cNvSpPr>
          <p:nvPr>
            <p:ph type="title"/>
          </p:nvPr>
        </p:nvSpPr>
        <p:spPr/>
        <p:txBody>
          <a:bodyPr/>
          <a:lstStyle/>
          <a:p>
            <a:r>
              <a:rPr lang="en-US" dirty="0"/>
              <a:t>PDT/CR Submissions List 7</a:t>
            </a:r>
          </a:p>
        </p:txBody>
      </p:sp>
      <p:sp>
        <p:nvSpPr>
          <p:cNvPr id="3" name="Date Placeholder 2">
            <a:extLst>
              <a:ext uri="{FF2B5EF4-FFF2-40B4-BE49-F238E27FC236}">
                <a16:creationId xmlns:a16="http://schemas.microsoft.com/office/drawing/2014/main" id="{6D163F2A-1241-67B0-18CF-263498D3D0EE}"/>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F35B3C51-41A7-F7FC-CCBA-D564CD44ED2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7E73AF3-24C5-503C-C58A-278CABD72286}"/>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6FCA0FBF-48FB-6C9A-97CF-A0A657D51334}"/>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241743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56600-1CBC-B4AD-2AB0-EC3DEF05A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A9085-AAA5-95CD-1ACF-2C576098F775}"/>
              </a:ext>
            </a:extLst>
          </p:cNvPr>
          <p:cNvSpPr>
            <a:spLocks noGrp="1"/>
          </p:cNvSpPr>
          <p:nvPr>
            <p:ph type="title"/>
          </p:nvPr>
        </p:nvSpPr>
        <p:spPr/>
        <p:txBody>
          <a:bodyPr/>
          <a:lstStyle/>
          <a:p>
            <a:r>
              <a:rPr lang="en-US" dirty="0"/>
              <a:t>PDT/CR Submissions List 8</a:t>
            </a:r>
          </a:p>
        </p:txBody>
      </p:sp>
      <p:sp>
        <p:nvSpPr>
          <p:cNvPr id="3" name="Date Placeholder 2">
            <a:extLst>
              <a:ext uri="{FF2B5EF4-FFF2-40B4-BE49-F238E27FC236}">
                <a16:creationId xmlns:a16="http://schemas.microsoft.com/office/drawing/2014/main" id="{F36F0715-91D4-6282-654C-0B2ECD9FCFA4}"/>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006B5F3E-6DA1-BE30-BC71-9AEDB6EC020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8ED0130-F24C-F906-D0BE-CE8698C23780}"/>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358B3CDA-33A0-1210-5FF9-2AEDFA70CE6A}"/>
              </a:ext>
            </a:extLst>
          </p:cNvPr>
          <p:cNvGraphicFramePr>
            <a:graphicFrameLocks noGrp="1"/>
          </p:cNvGraphicFramePr>
          <p:nvPr>
            <p:extLst>
              <p:ext uri="{D42A27DB-BD31-4B8C-83A1-F6EECF244321}">
                <p14:modId xmlns:p14="http://schemas.microsoft.com/office/powerpoint/2010/main" val="338234050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802608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8FB6DE-137F-22B0-59F8-78E6550200D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04B0FC-31D5-39D7-C661-52DFD47D7E6C}"/>
              </a:ext>
            </a:extLst>
          </p:cNvPr>
          <p:cNvSpPr>
            <a:spLocks noGrp="1"/>
          </p:cNvSpPr>
          <p:nvPr>
            <p:ph type="title"/>
          </p:nvPr>
        </p:nvSpPr>
        <p:spPr/>
        <p:txBody>
          <a:bodyPr/>
          <a:lstStyle/>
          <a:p>
            <a:r>
              <a:rPr lang="en-US" dirty="0"/>
              <a:t>PDT/CR Submissions List 8</a:t>
            </a:r>
          </a:p>
        </p:txBody>
      </p:sp>
      <p:sp>
        <p:nvSpPr>
          <p:cNvPr id="3" name="Date Placeholder 2">
            <a:extLst>
              <a:ext uri="{FF2B5EF4-FFF2-40B4-BE49-F238E27FC236}">
                <a16:creationId xmlns:a16="http://schemas.microsoft.com/office/drawing/2014/main" id="{AF99541B-9DEC-34AB-EC6A-72BF4D655D0C}"/>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B429DF3B-EB68-2977-0F04-FA5F658295E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51749B4-58BA-6A3A-C4D3-20B945F9EFA2}"/>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CF66B89-1CCE-9B4A-19C3-E618424AE74B}"/>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3759160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6D448-BD8C-BD82-77D1-7F821A7C31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7DBC05-371C-D17C-AF1A-59D872F6A9CB}"/>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AA5154D6-8AA0-906F-1599-5FA80CD21850}"/>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E2DCF64D-7B6C-2B0F-68A6-914F4796C2C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3FA216D-C65E-892E-F4C7-50DEE3C30C2C}"/>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8061B9CA-CC35-1011-5D64-8DD13831A3B6}"/>
              </a:ext>
            </a:extLst>
          </p:cNvPr>
          <p:cNvGraphicFramePr>
            <a:graphicFrameLocks noGrp="1"/>
          </p:cNvGraphicFramePr>
          <p:nvPr>
            <p:extLst>
              <p:ext uri="{D42A27DB-BD31-4B8C-83A1-F6EECF244321}">
                <p14:modId xmlns:p14="http://schemas.microsoft.com/office/powerpoint/2010/main" val="337630951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FF0000"/>
                          </a:solidFill>
                          <a:effectLst/>
                          <a:latin typeface="Times New Roman" panose="02020603050405020304" pitchFamily="18" charset="0"/>
                        </a:rPr>
                        <a:t>WORK IN PROGRESS</a:t>
                      </a: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111749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altLang="en-US" sz="2400" dirty="0"/>
              <a:t>Registration for the May IEEE 802 interim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May IEEE 802 interim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400050" lvl="1" indent="0"/>
            <a:r>
              <a:rPr lang="en-GB" sz="1800" dirty="0">
                <a:hlinkClick r:id="rId2"/>
              </a:rPr>
              <a:t>https://touchpoint.eventsair.com/2025-may-ieee-802-wireless-interim-session</a:t>
            </a:r>
            <a:endParaRPr lang="en-US" sz="1800" dirty="0"/>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173338577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March 2025 meeting, and conf calls</a:t>
            </a:r>
          </a:p>
          <a:p>
            <a:pPr>
              <a:lnSpc>
                <a:spcPct val="80000"/>
              </a:lnSpc>
              <a:buFont typeface="Arial" panose="020B0604020202020204" pitchFamily="34" charset="0"/>
              <a:buChar char="•"/>
            </a:pPr>
            <a:r>
              <a:rPr lang="en-US" altLang="en-US" sz="1800" dirty="0"/>
              <a:t>Approve TGbn minutes from March 2025 meeting</a:t>
            </a:r>
          </a:p>
          <a:p>
            <a:pPr lvl="0">
              <a:lnSpc>
                <a:spcPct val="80000"/>
              </a:lnSpc>
              <a:buFont typeface="Arial" panose="020B0604020202020204" pitchFamily="34" charset="0"/>
              <a:buChar char="•"/>
            </a:pPr>
            <a:r>
              <a:rPr lang="en-US" altLang="en-US" sz="1800" dirty="0"/>
              <a:t>Presentation of PDTs/CRs/submissions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1" name="Content Placeholder 10">
            <a:extLst>
              <a:ext uri="{FF2B5EF4-FFF2-40B4-BE49-F238E27FC236}">
                <a16:creationId xmlns:a16="http://schemas.microsoft.com/office/drawing/2014/main" id="{9458135A-8216-60F1-2813-817E4D3B9978}"/>
              </a:ext>
            </a:extLst>
          </p:cNvPr>
          <p:cNvSpPr>
            <a:spLocks noGrp="1"/>
          </p:cNvSpPr>
          <p:nvPr>
            <p:ph idx="1"/>
          </p:nvPr>
        </p:nvSpPr>
        <p:spPr>
          <a:xfrm>
            <a:off x="685800" y="1981200"/>
            <a:ext cx="7770813" cy="4494213"/>
          </a:xfrm>
        </p:spPr>
        <p:txBody>
          <a:bodyPr/>
          <a:lstStyle/>
          <a:p>
            <a:r>
              <a:rPr lang="en-US" sz="1200" b="0" dirty="0"/>
              <a:t>Please follow the </a:t>
            </a:r>
            <a:r>
              <a:rPr lang="en-US" sz="1200" b="0" dirty="0">
                <a:hlinkClick r:id="rId2"/>
              </a:rPr>
              <a:t>guidelines</a:t>
            </a:r>
            <a:r>
              <a:rPr lang="en-US" sz="1200" b="0" dirty="0"/>
              <a:t> (in particular item 6) and more specifically</a:t>
            </a:r>
          </a:p>
          <a:p>
            <a:pPr>
              <a:buFont typeface="Arial" panose="020B0604020202020204" pitchFamily="34" charset="0"/>
              <a:buChar char="•"/>
            </a:pPr>
            <a:r>
              <a:rPr lang="en-US" sz="1200" b="0" dirty="0"/>
              <a:t>Please send all new (old ones already processed) submission requests to the reflector with "Submission Request - &lt;DCN title&gt; [total CIDs/TBDs resolved]</a:t>
            </a:r>
          </a:p>
          <a:p>
            <a:pPr>
              <a:buFont typeface="Arial" panose="020B0604020202020204" pitchFamily="34" charset="0"/>
              <a:buChar char="•"/>
            </a:pPr>
            <a:r>
              <a:rPr lang="en-US" sz="1200" b="0" dirty="0"/>
              <a:t> For ease of identification, all submissions to begin with “PDT-TBDs” or “PDT-CRs”, and the topic classification (MAC/PHY/JOINT)” (e.g., 11-20-0999-00bn-PDT-TBDs-MAC-MLO-Power Save).</a:t>
            </a:r>
          </a:p>
          <a:p>
            <a:pPr>
              <a:buFont typeface="Arial" panose="020B0604020202020204" pitchFamily="34" charset="0"/>
              <a:buChar char="•"/>
            </a:pPr>
            <a:r>
              <a:rPr lang="en-US" sz="1200" b="0" dirty="0"/>
              <a:t>Please share the submissions when ready via the reflector so that members can review and provide feedback in advance.</a:t>
            </a:r>
          </a:p>
          <a:p>
            <a:r>
              <a:rPr lang="en-US" sz="1200" b="0" dirty="0"/>
              <a:t>If you are a POC please make sure that the CIDs/TBDs in the subject you are a POC are appropriately resolved and if there are any issues or assistance is needed, please let the TG leadership know so that we can help.</a:t>
            </a:r>
          </a:p>
          <a:p>
            <a:r>
              <a:rPr lang="en-US" sz="1200" b="0" dirty="0"/>
              <a:t>If there are any SPs that are needed to make progress on certain CIDs/TBDs, for which there are differences in opinion, please let me know so that we can dedicate some agenda time as early as possible (as default priority is given to CRs/PDTs that resolve CIDs and/or TBDs).</a:t>
            </a:r>
          </a:p>
          <a:p>
            <a:endParaRPr lang="en-US" sz="1200" b="0" dirty="0"/>
          </a:p>
          <a:p>
            <a:r>
              <a:rPr lang="en-US" sz="1200" b="0" dirty="0"/>
              <a:t>Presentations of technical submissions has been de-prioritized, i.e., default allocation of agenda time will focus on:</a:t>
            </a:r>
          </a:p>
          <a:p>
            <a:pPr>
              <a:buFont typeface="Arial" panose="020B0604020202020204" pitchFamily="34" charset="0"/>
              <a:buChar char="•"/>
            </a:pPr>
            <a:r>
              <a:rPr lang="en-US" sz="1200" b="0" dirty="0"/>
              <a:t>CR/PDT queue is empty and the pending SPs queue is empty</a:t>
            </a:r>
          </a:p>
          <a:p>
            <a:pPr>
              <a:buFont typeface="Arial" panose="020B0604020202020204" pitchFamily="34" charset="0"/>
              <a:buChar char="•"/>
            </a:pPr>
            <a:r>
              <a:rPr lang="en-US" sz="1200" b="0" dirty="0"/>
              <a:t>Technical submission helps in converging on a specific subject related to a CID or TBD in the draft.</a:t>
            </a:r>
          </a:p>
          <a:p>
            <a:r>
              <a:rPr lang="en-US" sz="1200" b="0" dirty="0"/>
              <a:t>In view of the above, please note that while I am still keeping track of received submissions requests for technical submissions, it is highly encouraged that members follow the PDTs/CRs track which is aligned with the current phase of the TG.</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March F2F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Since the March plenary</a:t>
            </a:r>
          </a:p>
          <a:p>
            <a:pPr marL="800100" lvl="1" indent="-342900">
              <a:buFont typeface="Arial" panose="020B0604020202020204" pitchFamily="34" charset="0"/>
              <a:buChar char="•"/>
            </a:pPr>
            <a:r>
              <a:rPr lang="en-US" sz="1600" dirty="0">
                <a:solidFill>
                  <a:schemeClr val="tx1"/>
                </a:solidFill>
              </a:rPr>
              <a:t>Held 12 telcos between March 2025 and May 2025 (</a:t>
            </a:r>
            <a:r>
              <a:rPr lang="en-US" sz="1600" dirty="0">
                <a:solidFill>
                  <a:schemeClr val="tx1"/>
                </a:solidFill>
                <a:hlinkClick r:id="rId2"/>
              </a:rPr>
              <a:t>11-25/0504r17</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~25 </a:t>
            </a:r>
            <a:r>
              <a:rPr lang="en-US" sz="1400" dirty="0"/>
              <a:t>submissions, ~70 PDT/CRs, ran ~5 straw polls covering several topics</a:t>
            </a:r>
          </a:p>
          <a:p>
            <a:pPr marL="1657350" lvl="3" indent="-285750">
              <a:buFont typeface="Arial" panose="020B0604020202020204" pitchFamily="34" charset="0"/>
              <a:buChar char="•"/>
            </a:pPr>
            <a:r>
              <a:rPr lang="en-US" sz="1200" dirty="0">
                <a:solidFill>
                  <a:schemeClr val="tx1"/>
                </a:solidFill>
              </a:rPr>
              <a:t>CSR, NPCA, MAP, TXOP sharing, DRUs,  C-RTWT, C-TDMA, roaming, sounding, </a:t>
            </a:r>
          </a:p>
          <a:p>
            <a:pPr marL="1657350" lvl="3" indent="-285750">
              <a:buFont typeface="Arial" panose="020B0604020202020204" pitchFamily="34" charset="0"/>
              <a:buChar char="•"/>
            </a:pPr>
            <a:r>
              <a:rPr lang="en-US" sz="1200" dirty="0">
                <a:solidFill>
                  <a:schemeClr val="tx1"/>
                </a:solidFill>
              </a:rPr>
              <a:t>CBF, AP and STA power save, MLME, ELR, control frames, low latency, DSO, coexistence, </a:t>
            </a:r>
          </a:p>
          <a:p>
            <a:pPr marL="1657350" lvl="3" indent="-285750">
              <a:buFont typeface="Arial" panose="020B0604020202020204" pitchFamily="34" charset="0"/>
              <a:buChar char="•"/>
            </a:pPr>
            <a:r>
              <a:rPr lang="en-US" sz="1200" dirty="0">
                <a:solidFill>
                  <a:schemeClr val="tx1"/>
                </a:solidFill>
              </a:rPr>
              <a:t>PHY header/PPDU format, MCS, P-EDCA</a:t>
            </a:r>
          </a:p>
          <a:p>
            <a:pPr marL="800100" lvl="1">
              <a:buFont typeface="Arial" panose="020B0604020202020204" pitchFamily="34" charset="0"/>
              <a:buChar char="•"/>
            </a:pPr>
            <a:r>
              <a:rPr lang="en-US" sz="1600" dirty="0">
                <a:solidFill>
                  <a:schemeClr val="tx1"/>
                </a:solidFill>
              </a:rPr>
              <a:t>Resolved ~550 CIDs from CC50 on TGbn D0.1 (</a:t>
            </a:r>
            <a:r>
              <a:rPr lang="en-US" sz="1600" dirty="0">
                <a:solidFill>
                  <a:schemeClr val="tx1"/>
                </a:solidFill>
                <a:hlinkClick r:id="rId3"/>
              </a:rPr>
              <a:t>11-25/0296</a:t>
            </a:r>
            <a:r>
              <a:rPr lang="en-US" sz="1600" dirty="0">
                <a:solidFill>
                  <a:schemeClr val="tx1"/>
                </a:solidFill>
              </a:rPr>
              <a:t>)</a:t>
            </a:r>
          </a:p>
          <a:p>
            <a:pPr marL="1200150" lvl="2">
              <a:buFont typeface="Arial" panose="020B0604020202020204" pitchFamily="34" charset="0"/>
              <a:buChar char="•"/>
            </a:pPr>
            <a:r>
              <a:rPr lang="en-US" sz="1600" dirty="0">
                <a:solidFill>
                  <a:schemeClr val="tx1"/>
                </a:solidFill>
              </a:rPr>
              <a:t>Either motioned or ready for motion</a:t>
            </a:r>
          </a:p>
          <a:p>
            <a:pPr>
              <a:buFont typeface="Arial" panose="020B0604020202020204" pitchFamily="34" charset="0"/>
              <a:buChar char="•"/>
            </a:pPr>
            <a:r>
              <a:rPr lang="en-US" sz="1800" dirty="0"/>
              <a:t>Targets for May interim</a:t>
            </a:r>
          </a:p>
          <a:p>
            <a:pPr marL="800100" lvl="1" indent="-342900">
              <a:buFont typeface="Arial" panose="020B0604020202020204" pitchFamily="34" charset="0"/>
              <a:buChar char="•"/>
            </a:pPr>
            <a:r>
              <a:rPr lang="en-US" sz="1600" dirty="0"/>
              <a:t>Presentation of PDTs, CRs, and technical submissions</a:t>
            </a:r>
          </a:p>
          <a:p>
            <a:pPr marL="1200150" lvl="2" indent="-285750">
              <a:buFont typeface="Arial" panose="020B0604020202020204" pitchFamily="34" charset="0"/>
              <a:buChar char="•"/>
            </a:pPr>
            <a:r>
              <a:rPr lang="en-US" sz="1400" dirty="0">
                <a:solidFill>
                  <a:schemeClr val="tx1"/>
                </a:solidFill>
              </a:rPr>
              <a:t>~</a:t>
            </a:r>
            <a:r>
              <a:rPr lang="en-US" sz="1400" dirty="0">
                <a:solidFill>
                  <a:srgbClr val="FF0000"/>
                </a:solidFill>
              </a:rPr>
              <a:t>250</a:t>
            </a:r>
            <a:r>
              <a:rPr lang="en-US" sz="1400" dirty="0">
                <a:solidFill>
                  <a:schemeClr val="tx1"/>
                </a:solidFill>
              </a:rPr>
              <a:t> pending submissions (of which </a:t>
            </a:r>
            <a:r>
              <a:rPr lang="en-US" sz="1400" dirty="0">
                <a:solidFill>
                  <a:srgbClr val="00B050"/>
                </a:solidFill>
              </a:rPr>
              <a:t>~60</a:t>
            </a:r>
            <a:r>
              <a:rPr lang="en-US" sz="1400" dirty="0">
                <a:solidFill>
                  <a:schemeClr val="tx1"/>
                </a:solidFill>
              </a:rPr>
              <a:t> PDTs/CRs) and ~</a:t>
            </a:r>
            <a:r>
              <a:rPr lang="en-US" sz="1400" dirty="0">
                <a:solidFill>
                  <a:srgbClr val="FF0000"/>
                </a:solidFill>
              </a:rPr>
              <a:t>20</a:t>
            </a:r>
            <a:r>
              <a:rPr lang="en-US" sz="1400" dirty="0">
                <a:solidFill>
                  <a:schemeClr val="tx1"/>
                </a:solidFill>
              </a:rPr>
              <a:t> pending SPs </a:t>
            </a:r>
          </a:p>
          <a:p>
            <a:pPr marL="800100" lvl="1">
              <a:buFont typeface="Arial" panose="020B0604020202020204" pitchFamily="34" charset="0"/>
              <a:buChar char="•"/>
            </a:pPr>
            <a:r>
              <a:rPr lang="en-US" sz="1600" dirty="0"/>
              <a:t>Conclude populating the TGbn SFD with approved concepts</a:t>
            </a:r>
          </a:p>
          <a:p>
            <a:pPr marL="1200150" lvl="2">
              <a:buFont typeface="Arial" panose="020B0604020202020204" pitchFamily="34" charset="0"/>
              <a:buChar char="•"/>
            </a:pPr>
            <a:r>
              <a:rPr lang="en-US" sz="1400" dirty="0"/>
              <a:t>Complete transition into incorporating technical concepts into the TGbn draft only</a:t>
            </a:r>
          </a:p>
          <a:p>
            <a:pPr marL="800100" lvl="1">
              <a:buFont typeface="Arial" panose="020B0604020202020204" pitchFamily="34" charset="0"/>
              <a:buChar char="•"/>
            </a:pPr>
            <a:r>
              <a:rPr lang="en-US" sz="1600" dirty="0"/>
              <a:t>Work towards delivering TGbn D1.0.</a:t>
            </a:r>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https://mentor.ieee.org/802.11/dcn/25/11-25-0647-03-00bn-tgbn-march-2025-meeting-minutes.docx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Mar’25-May’25:  </a:t>
            </a:r>
            <a:r>
              <a:rPr lang="en-US" sz="1800" dirty="0">
                <a:solidFill>
                  <a:schemeClr val="tx1"/>
                </a:solidFill>
                <a:hlinkClick r:id="rId3"/>
              </a:rPr>
              <a:t>https://mentor.ieee.org/802.11/dcn/25/11-25-0800-01-00bn-tgbn-march-april-may-2025-teleconferences-minutes.docx</a:t>
            </a:r>
            <a:endParaRPr lang="en-US" sz="1800" dirty="0">
              <a:solidFill>
                <a:schemeClr val="tx1"/>
              </a:solidFill>
            </a:endParaRPr>
          </a:p>
          <a:p>
            <a:endParaRPr lang="en-US" sz="1800" dirty="0"/>
          </a:p>
          <a:p>
            <a:r>
              <a:rPr lang="en-US" sz="1800" dirty="0"/>
              <a:t>Move: Tuncer Baykas				Second: Yusuke Asai</a:t>
            </a:r>
          </a:p>
          <a:p>
            <a:r>
              <a:rPr lang="en-US" sz="1800" dirty="0"/>
              <a:t>Discussion: None.</a:t>
            </a:r>
          </a:p>
          <a:p>
            <a:pPr marL="0" indent="0"/>
            <a:r>
              <a:rPr lang="en-US" sz="1800" dirty="0">
                <a:highlight>
                  <a:srgbClr val="00FF00"/>
                </a:highlight>
              </a:rPr>
              <a:t>Result: Approved with unanimous consensus.</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4F4AE-A8E8-FD2D-67BD-A4CD82121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CBC890-B574-A6D2-FD00-76C260A0FB56}"/>
              </a:ext>
            </a:extLst>
          </p:cNvPr>
          <p:cNvSpPr>
            <a:spLocks noGrp="1"/>
          </p:cNvSpPr>
          <p:nvPr>
            <p:ph type="title"/>
          </p:nvPr>
        </p:nvSpPr>
        <p:spPr>
          <a:xfrm>
            <a:off x="685800" y="685800"/>
            <a:ext cx="7770813" cy="1065213"/>
          </a:xfrm>
        </p:spPr>
        <p:txBody>
          <a:bodyPr/>
          <a:lstStyle/>
          <a:p>
            <a:r>
              <a:rPr lang="en-US" dirty="0"/>
              <a:t>PDTs/CRs/Submissions</a:t>
            </a:r>
          </a:p>
        </p:txBody>
      </p:sp>
      <p:sp>
        <p:nvSpPr>
          <p:cNvPr id="11" name="Content Placeholder 10">
            <a:extLst>
              <a:ext uri="{FF2B5EF4-FFF2-40B4-BE49-F238E27FC236}">
                <a16:creationId xmlns:a16="http://schemas.microsoft.com/office/drawing/2014/main" id="{371D8DBF-DC61-EC0E-E13B-83C463E77824}"/>
              </a:ext>
            </a:extLst>
          </p:cNvPr>
          <p:cNvSpPr>
            <a:spLocks noGrp="1"/>
          </p:cNvSpPr>
          <p:nvPr>
            <p:ph idx="1"/>
          </p:nvPr>
        </p:nvSpPr>
        <p:spPr/>
        <p:txBody>
          <a:bodyPr/>
          <a:lstStyle/>
          <a:p>
            <a:pPr>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25/0442r2</a:t>
            </a:r>
            <a:r>
              <a:rPr lang="en-US" sz="1400" b="0" dirty="0">
                <a:solidFill>
                  <a:srgbClr val="00B050"/>
                </a:solidFill>
              </a:rPr>
              <a:t> CC50 CR on Trigger Frame Part 1				Alice Chen			 [29C]</a:t>
            </a:r>
          </a:p>
          <a:p>
            <a:pP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25/0634r1</a:t>
            </a:r>
            <a:r>
              <a:rPr lang="en-US" sz="1400" b="0" dirty="0">
                <a:solidFill>
                  <a:srgbClr val="00B050"/>
                </a:solidFill>
              </a:rPr>
              <a:t> Joint PDT CR Trigger Frame Format Part 3		Alice Chen			 [19C]</a:t>
            </a:r>
          </a:p>
          <a:p>
            <a:pP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25/0635r1</a:t>
            </a:r>
            <a:r>
              <a:rPr lang="en-US" sz="1400" b="0" dirty="0">
                <a:solidFill>
                  <a:srgbClr val="00B050"/>
                </a:solidFill>
              </a:rPr>
              <a:t> Joint PDT CR Trigger Frame Format Part 4		Alice Chen			 [75C]</a:t>
            </a:r>
          </a:p>
          <a:p>
            <a:pPr>
              <a:buFont typeface="Arial" panose="020B0604020202020204" pitchFamily="34" charset="0"/>
              <a:buChar char="•"/>
            </a:pPr>
            <a:r>
              <a:rPr lang="en-US" sz="1400" b="0" dirty="0">
                <a:solidFill>
                  <a:srgbClr val="00B050"/>
                </a:solidFill>
                <a:hlinkClick r:id="rId5">
                  <a:extLst>
                    <a:ext uri="{A12FA001-AC4F-418D-AE19-62706E023703}">
                      <ahyp:hlinkClr xmlns:ahyp="http://schemas.microsoft.com/office/drawing/2018/hyperlinkcolor" val="tx"/>
                    </a:ext>
                  </a:extLst>
                </a:hlinkClick>
              </a:rPr>
              <a:t>25/0636r3</a:t>
            </a:r>
            <a:r>
              <a:rPr lang="en-US" sz="1400" b="0" dirty="0">
                <a:solidFill>
                  <a:srgbClr val="00B050"/>
                </a:solidFill>
              </a:rPr>
              <a:t> Joint PDT CR Trigger Frame Format Part 5		Alice Chen			 [15C]</a:t>
            </a:r>
          </a:p>
          <a:p>
            <a:pPr>
              <a:buFont typeface="Arial" panose="020B0604020202020204" pitchFamily="34" charset="0"/>
              <a:buChar char="•"/>
            </a:pPr>
            <a:r>
              <a:rPr lang="en-US" sz="1400" b="0" dirty="0">
                <a:solidFill>
                  <a:srgbClr val="00B050"/>
                </a:solidFill>
                <a:hlinkClick r:id="rId6">
                  <a:extLst>
                    <a:ext uri="{A12FA001-AC4F-418D-AE19-62706E023703}">
                      <ahyp:hlinkClr xmlns:ahyp="http://schemas.microsoft.com/office/drawing/2018/hyperlinkcolor" val="tx"/>
                    </a:ext>
                  </a:extLst>
                </a:hlinkClick>
              </a:rPr>
              <a:t>25/0637r2</a:t>
            </a:r>
            <a:r>
              <a:rPr lang="en-US" sz="1400" b="0" dirty="0">
                <a:solidFill>
                  <a:srgbClr val="00B050"/>
                </a:solidFill>
              </a:rPr>
              <a:t> Joint PDT CR Trigger Frame Format Part 6		Alice Chen			 [14C]</a:t>
            </a:r>
          </a:p>
          <a:p>
            <a:pPr>
              <a:buFont typeface="Arial" panose="020B0604020202020204" pitchFamily="34" charset="0"/>
              <a:buChar char="•"/>
            </a:pPr>
            <a:r>
              <a:rPr lang="en-US" sz="1400" b="0" dirty="0">
                <a:solidFill>
                  <a:srgbClr val="00B050"/>
                </a:solidFill>
                <a:hlinkClick r:id="rId7">
                  <a:extLst>
                    <a:ext uri="{A12FA001-AC4F-418D-AE19-62706E023703}">
                      <ahyp:hlinkClr xmlns:ahyp="http://schemas.microsoft.com/office/drawing/2018/hyperlinkcolor" val="tx"/>
                    </a:ext>
                  </a:extLst>
                </a:hlinkClick>
              </a:rPr>
              <a:t>25/0652r0</a:t>
            </a:r>
            <a:r>
              <a:rPr lang="en-US" sz="1400" b="0" dirty="0">
                <a:solidFill>
                  <a:srgbClr val="00B050"/>
                </a:solidFill>
              </a:rPr>
              <a:t> CR for CID 3159 and 3160					Xiaofei WANG		 [2C]</a:t>
            </a:r>
          </a:p>
          <a:p>
            <a:pPr lvl="1">
              <a:buFont typeface="Arial" panose="020B0604020202020204" pitchFamily="34" charset="0"/>
              <a:buChar char="•"/>
            </a:pPr>
            <a:r>
              <a:rPr lang="en-US" sz="1000" dirty="0">
                <a:solidFill>
                  <a:srgbClr val="00B050"/>
                </a:solidFill>
              </a:rPr>
              <a:t>SP: Any objections to these resolutions? No objection.</a:t>
            </a:r>
            <a:endParaRPr lang="en-US" sz="1000" b="0" dirty="0">
              <a:solidFill>
                <a:srgbClr val="00B050"/>
              </a:solidFill>
            </a:endParaRPr>
          </a:p>
          <a:p>
            <a:pPr>
              <a:buFont typeface="Arial" panose="020B0604020202020204" pitchFamily="34" charset="0"/>
              <a:buChar char="•"/>
            </a:pPr>
            <a:r>
              <a:rPr lang="en-US" sz="1400" b="0" dirty="0">
                <a:solidFill>
                  <a:srgbClr val="00B050"/>
                </a:solidFill>
                <a:hlinkClick r:id="rId8">
                  <a:extLst>
                    <a:ext uri="{A12FA001-AC4F-418D-AE19-62706E023703}">
                      <ahyp:hlinkClr xmlns:ahyp="http://schemas.microsoft.com/office/drawing/2018/hyperlinkcolor" val="tx"/>
                    </a:ext>
                  </a:extLst>
                </a:hlinkClick>
              </a:rPr>
              <a:t>25/0646r2</a:t>
            </a:r>
            <a:r>
              <a:rPr lang="en-US" sz="1400" b="0" dirty="0">
                <a:solidFill>
                  <a:srgbClr val="00B050"/>
                </a:solidFill>
              </a:rPr>
              <a:t> CR for Clause 3.2						Xiaofei WANG		 [11C]</a:t>
            </a:r>
          </a:p>
          <a:p>
            <a:pPr>
              <a:buFont typeface="Arial" panose="020B0604020202020204" pitchFamily="34" charset="0"/>
              <a:buChar char="•"/>
            </a:pPr>
            <a:r>
              <a:rPr lang="en-US" sz="1400" b="0" dirty="0">
                <a:solidFill>
                  <a:srgbClr val="00B050"/>
                </a:solidFill>
                <a:hlinkClick r:id="rId9">
                  <a:extLst>
                    <a:ext uri="{A12FA001-AC4F-418D-AE19-62706E023703}">
                      <ahyp:hlinkClr xmlns:ahyp="http://schemas.microsoft.com/office/drawing/2018/hyperlinkcolor" val="tx"/>
                    </a:ext>
                  </a:extLst>
                </a:hlinkClick>
              </a:rPr>
              <a:t>25/0717r0</a:t>
            </a:r>
            <a:r>
              <a:rPr lang="en-US" sz="1400" b="0" dirty="0">
                <a:solidFill>
                  <a:srgbClr val="00B050"/>
                </a:solidFill>
              </a:rPr>
              <a:t> PDT JOINT Abbreviations and Acronyms  		Akira Kishida		 [5C]</a:t>
            </a:r>
          </a:p>
          <a:p>
            <a:pPr>
              <a:buFont typeface="Arial" panose="020B0604020202020204" pitchFamily="34" charset="0"/>
              <a:buChar char="•"/>
            </a:pPr>
            <a:r>
              <a:rPr lang="en-US" sz="1400" b="0" dirty="0">
                <a:solidFill>
                  <a:srgbClr val="00B050"/>
                </a:solidFill>
                <a:hlinkClick r:id="rId10">
                  <a:extLst>
                    <a:ext uri="{A12FA001-AC4F-418D-AE19-62706E023703}">
                      <ahyp:hlinkClr xmlns:ahyp="http://schemas.microsoft.com/office/drawing/2018/hyperlinkcolor" val="tx"/>
                    </a:ext>
                  </a:extLst>
                </a:hlinkClick>
              </a:rPr>
              <a:t>25/0773r0</a:t>
            </a:r>
            <a:r>
              <a:rPr lang="en-US" sz="1400" b="0" dirty="0">
                <a:solidFill>
                  <a:srgbClr val="00B050"/>
                </a:solidFill>
              </a:rPr>
              <a:t> CR-Joint </a:t>
            </a:r>
            <a:r>
              <a:rPr lang="en-US" sz="1400" b="0" dirty="0" err="1">
                <a:solidFill>
                  <a:srgbClr val="00B050"/>
                </a:solidFill>
              </a:rPr>
              <a:t>CIDs_in</a:t>
            </a:r>
            <a:r>
              <a:rPr lang="en-US" sz="1400" b="0" dirty="0">
                <a:solidFill>
                  <a:srgbClr val="00B050"/>
                </a:solidFill>
              </a:rPr>
              <a:t> 9.3.1.19NDPA frame format		Juan Fang			 [7C]</a:t>
            </a:r>
          </a:p>
          <a:p>
            <a:pPr>
              <a:buFont typeface="Arial" panose="020B0604020202020204" pitchFamily="34" charset="0"/>
              <a:buChar char="•"/>
            </a:pPr>
            <a:r>
              <a:rPr lang="en-US" sz="1400" b="0" dirty="0">
                <a:solidFill>
                  <a:schemeClr val="bg1">
                    <a:lumMod val="65000"/>
                  </a:schemeClr>
                </a:solidFill>
                <a:hlinkClick r:id="rId11">
                  <a:extLst>
                    <a:ext uri="{A12FA001-AC4F-418D-AE19-62706E023703}">
                      <ahyp:hlinkClr xmlns:ahyp="http://schemas.microsoft.com/office/drawing/2018/hyperlinkcolor" val="tx"/>
                    </a:ext>
                  </a:extLst>
                </a:hlinkClick>
              </a:rPr>
              <a:t>25/0707r2</a:t>
            </a:r>
            <a:r>
              <a:rPr lang="en-US" sz="1400" b="0" dirty="0">
                <a:solidFill>
                  <a:schemeClr val="bg1">
                    <a:lumMod val="65000"/>
                  </a:schemeClr>
                </a:solidFill>
              </a:rPr>
              <a:t> CC50 CR for clause 6 part 2					Yan Li			 [11C]</a:t>
            </a:r>
          </a:p>
          <a:p>
            <a:pPr>
              <a:buFont typeface="Arial" panose="020B0604020202020204" pitchFamily="34" charset="0"/>
              <a:buChar char="•"/>
            </a:pPr>
            <a:r>
              <a:rPr lang="en-US" sz="1400" b="0" dirty="0">
                <a:solidFill>
                  <a:schemeClr val="bg1">
                    <a:lumMod val="65000"/>
                  </a:schemeClr>
                </a:solidFill>
                <a:hlinkClick r:id="rId12">
                  <a:extLst>
                    <a:ext uri="{A12FA001-AC4F-418D-AE19-62706E023703}">
                      <ahyp:hlinkClr xmlns:ahyp="http://schemas.microsoft.com/office/drawing/2018/hyperlinkcolor" val="tx"/>
                    </a:ext>
                  </a:extLst>
                </a:hlinkClick>
              </a:rPr>
              <a:t>25/0852r0</a:t>
            </a:r>
            <a:r>
              <a:rPr lang="en-US" sz="1400" b="0" dirty="0">
                <a:solidFill>
                  <a:schemeClr val="bg1">
                    <a:lumMod val="65000"/>
                  </a:schemeClr>
                </a:solidFill>
              </a:rPr>
              <a:t> CC50 CR for MIB						Yan Li			 [13C]</a:t>
            </a:r>
          </a:p>
          <a:p>
            <a:pPr>
              <a:buFont typeface="Arial" panose="020B0604020202020204" pitchFamily="34" charset="0"/>
              <a:buChar char="•"/>
            </a:pPr>
            <a:endParaRPr lang="en-US" sz="1400" b="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1ABAB6F2-11CD-26CA-C354-273074064C6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282D092-366F-1914-BF5A-CAA1554D836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4385AC-020D-4C9E-649F-F12A65A8ACFE}"/>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2729342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39D58F-2968-BF45-F1B3-68F516E337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9D05A5-1DD6-6689-4147-B119DA88B581}"/>
              </a:ext>
            </a:extLst>
          </p:cNvPr>
          <p:cNvSpPr>
            <a:spLocks noGrp="1"/>
          </p:cNvSpPr>
          <p:nvPr>
            <p:ph type="title"/>
          </p:nvPr>
        </p:nvSpPr>
        <p:spPr>
          <a:xfrm>
            <a:off x="685800" y="685800"/>
            <a:ext cx="7770813" cy="1065213"/>
          </a:xfrm>
        </p:spPr>
        <p:txBody>
          <a:bodyPr/>
          <a:lstStyle/>
          <a:p>
            <a:r>
              <a:rPr lang="en-US" altLang="en-US" dirty="0">
                <a:highlight>
                  <a:srgbClr val="00FF00"/>
                </a:highlight>
              </a:rPr>
              <a:t>Monday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B3040EDE-E60E-18EA-8CD1-DB9B7CC7F59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US" sz="1200" b="0" i="0" u="sng" strike="noStrike" dirty="0">
                <a:solidFill>
                  <a:srgbClr val="00B050"/>
                </a:solidFill>
                <a:effectLst/>
                <a:hlinkClick r:id="rId2">
                  <a:extLst>
                    <a:ext uri="{A12FA001-AC4F-418D-AE19-62706E023703}">
                      <ahyp:hlinkClr xmlns:ahyp="http://schemas.microsoft.com/office/drawing/2018/hyperlinkcolor" val="tx"/>
                    </a:ext>
                  </a:extLst>
                </a:hlinkClick>
              </a:rPr>
              <a:t>25/0602r2</a:t>
            </a:r>
            <a:r>
              <a:rPr lang="en-US" sz="1200" dirty="0">
                <a:solidFill>
                  <a:srgbClr val="00B050"/>
                </a:solidFill>
              </a:rPr>
              <a:t> </a:t>
            </a:r>
            <a:r>
              <a:rPr lang="en-GB" sz="1200" dirty="0">
                <a:solidFill>
                  <a:srgbClr val="00B050"/>
                </a:solidFill>
              </a:rPr>
              <a:t>CRs on UHR LDPC					Rethna Pulikkoonattu			[31C-SP]</a:t>
            </a:r>
          </a:p>
          <a:p>
            <a:pPr lvl="1">
              <a:buFont typeface="Arial" panose="020B0604020202020204" pitchFamily="34" charset="0"/>
              <a:buChar char="•"/>
            </a:pPr>
            <a:r>
              <a:rPr lang="en-US" sz="1200" b="0" i="0" u="sng" strike="noStrike" dirty="0">
                <a:solidFill>
                  <a:srgbClr val="00B050"/>
                </a:solidFill>
                <a:effectLst/>
                <a:hlinkClick r:id="rId3">
                  <a:extLst>
                    <a:ext uri="{A12FA001-AC4F-418D-AE19-62706E023703}">
                      <ahyp:hlinkClr xmlns:ahyp="http://schemas.microsoft.com/office/drawing/2018/hyperlinkcolor" val="tx"/>
                    </a:ext>
                  </a:extLst>
                </a:hlinkClick>
              </a:rPr>
              <a:t>25/0659r0</a:t>
            </a:r>
            <a:r>
              <a:rPr lang="en-US" sz="1200" dirty="0">
                <a:solidFill>
                  <a:srgbClr val="00B050"/>
                </a:solidFill>
              </a:rPr>
              <a:t> </a:t>
            </a:r>
            <a:r>
              <a:rPr lang="en-GB" sz="1200" dirty="0">
                <a:solidFill>
                  <a:srgbClr val="00B050"/>
                </a:solidFill>
              </a:rPr>
              <a:t>CC50 CR for 38.3.10.12.2 ELR PPDU		Dongguk Lim				[8C-SP]</a:t>
            </a:r>
          </a:p>
          <a:p>
            <a:pPr lvl="1">
              <a:buFont typeface="Arial" panose="020B0604020202020204" pitchFamily="34" charset="0"/>
              <a:buChar char="•"/>
            </a:pPr>
            <a:r>
              <a:rPr lang="en-US" sz="1200" b="0" i="0" u="sng" strike="noStrike" dirty="0">
                <a:solidFill>
                  <a:srgbClr val="00B050"/>
                </a:solidFill>
                <a:effectLst/>
                <a:hlinkClick r:id="rId4">
                  <a:extLst>
                    <a:ext uri="{A12FA001-AC4F-418D-AE19-62706E023703}">
                      <ahyp:hlinkClr xmlns:ahyp="http://schemas.microsoft.com/office/drawing/2018/hyperlinkcolor" val="tx"/>
                    </a:ext>
                  </a:extLst>
                </a:hlinkClick>
              </a:rPr>
              <a:t>25/0672r1</a:t>
            </a:r>
            <a:r>
              <a:rPr lang="en-US" sz="1200" dirty="0">
                <a:solidFill>
                  <a:srgbClr val="00B050"/>
                </a:solidFill>
              </a:rPr>
              <a:t> </a:t>
            </a:r>
            <a:r>
              <a:rPr lang="en-GB" sz="1200" dirty="0">
                <a:solidFill>
                  <a:srgbClr val="00B050"/>
                </a:solidFill>
              </a:rPr>
              <a:t>CR for CC50 on Subclause 38.3.10			Junghoon Suh				[24C-SP]</a:t>
            </a:r>
          </a:p>
          <a:p>
            <a:pPr lvl="1">
              <a:buFont typeface="Arial" panose="020B0604020202020204" pitchFamily="34" charset="0"/>
              <a:buChar char="•"/>
            </a:pPr>
            <a:r>
              <a:rPr lang="en-US" sz="1200" b="0" i="0" u="sng" strike="noStrike" dirty="0">
                <a:solidFill>
                  <a:srgbClr val="00B050"/>
                </a:solidFill>
                <a:effectLst/>
                <a:hlinkClick r:id="rId5">
                  <a:extLst>
                    <a:ext uri="{A12FA001-AC4F-418D-AE19-62706E023703}">
                      <ahyp:hlinkClr xmlns:ahyp="http://schemas.microsoft.com/office/drawing/2018/hyperlinkcolor" val="tx"/>
                    </a:ext>
                  </a:extLst>
                </a:hlinkClick>
              </a:rPr>
              <a:t>25/0682r0</a:t>
            </a:r>
            <a:r>
              <a:rPr lang="en-US" sz="1200" dirty="0">
                <a:solidFill>
                  <a:srgbClr val="00B050"/>
                </a:solidFill>
              </a:rPr>
              <a:t> </a:t>
            </a:r>
            <a:r>
              <a:rPr lang="en-GB" sz="1200" dirty="0">
                <a:solidFill>
                  <a:srgbClr val="00B050"/>
                </a:solidFill>
              </a:rPr>
              <a:t>CRs for subclause 38.3.22 Part 2			You-Wei Chen			[1C-SP]</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25/0696r2</a:t>
            </a:r>
            <a:r>
              <a:rPr lang="en-GB" sz="1200" dirty="0">
                <a:solidFill>
                  <a:srgbClr val="00B050"/>
                </a:solidFill>
              </a:rPr>
              <a:t> PDT-UHR receive procedure			Xiaogang Chen			[PDT-SP]</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25/0702r0</a:t>
            </a:r>
            <a:r>
              <a:rPr lang="en-GB" sz="1200" dirty="0">
                <a:solidFill>
                  <a:srgbClr val="00B050"/>
                </a:solidFill>
              </a:rPr>
              <a:t> CR-PHY-CID 3905					Ron Porat				[1C-SP]</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25/0701r2</a:t>
            </a:r>
            <a:r>
              <a:rPr lang="en-GB" sz="1200" dirty="0">
                <a:solidFill>
                  <a:srgbClr val="00B050"/>
                </a:solidFill>
              </a:rPr>
              <a:t> PDT-PHY-MU-MIMO				Ron Porat				[PDT-SP]</a:t>
            </a:r>
          </a:p>
          <a:p>
            <a:pPr lvl="1">
              <a:buFont typeface="Arial" panose="020B0604020202020204" pitchFamily="34" charset="0"/>
              <a:buChar char="•"/>
            </a:pPr>
            <a:r>
              <a:rPr lang="en-GB" sz="1200" dirty="0">
                <a:solidFill>
                  <a:srgbClr val="00B050"/>
                </a:solidFill>
                <a:hlinkClick r:id="rId9">
                  <a:extLst>
                    <a:ext uri="{A12FA001-AC4F-418D-AE19-62706E023703}">
                      <ahyp:hlinkClr xmlns:ahyp="http://schemas.microsoft.com/office/drawing/2018/hyperlinkcolor" val="tx"/>
                    </a:ext>
                  </a:extLst>
                </a:hlinkClick>
              </a:rPr>
              <a:t>25/0711r0</a:t>
            </a:r>
            <a:r>
              <a:rPr lang="en-GB" sz="1200" dirty="0">
                <a:solidFill>
                  <a:srgbClr val="00B050"/>
                </a:solidFill>
              </a:rPr>
              <a:t> CC50 Section 38.3.1 </a:t>
            </a:r>
            <a:r>
              <a:rPr lang="en-GB" sz="1200" dirty="0" err="1">
                <a:solidFill>
                  <a:srgbClr val="00B050"/>
                </a:solidFill>
              </a:rPr>
              <a:t>phyintro</a:t>
            </a:r>
            <a:r>
              <a:rPr lang="en-GB" sz="1200" dirty="0">
                <a:solidFill>
                  <a:srgbClr val="00B050"/>
                </a:solidFill>
              </a:rPr>
              <a:t> CID			Eugene Baik				[1C-SP]</a:t>
            </a:r>
          </a:p>
          <a:p>
            <a:pPr lvl="0">
              <a:buFont typeface="Arial" panose="020B0604020202020204" pitchFamily="34" charset="0"/>
              <a:buChar char="•"/>
            </a:pPr>
            <a:r>
              <a:rPr lang="en-GB" sz="1400" dirty="0"/>
              <a:t>Submission:</a:t>
            </a:r>
          </a:p>
          <a:p>
            <a:pPr lvl="1">
              <a:buFont typeface="Arial" panose="020B0604020202020204" pitchFamily="34" charset="0"/>
              <a:buChar char="•"/>
            </a:pPr>
            <a:r>
              <a:rPr lang="en-GB" sz="1200" dirty="0">
                <a:solidFill>
                  <a:srgbClr val="00B050"/>
                </a:solidFill>
                <a:hlinkClick r:id="rId10">
                  <a:extLst>
                    <a:ext uri="{A12FA001-AC4F-418D-AE19-62706E023703}">
                      <ahyp:hlinkClr xmlns:ahyp="http://schemas.microsoft.com/office/drawing/2018/hyperlinkcolor" val="tx"/>
                    </a:ext>
                  </a:extLst>
                </a:hlinkClick>
              </a:rPr>
              <a:t>25/0687</a:t>
            </a:r>
            <a:r>
              <a:rPr lang="en-GB" sz="1200" dirty="0">
                <a:solidFill>
                  <a:srgbClr val="00B050"/>
                </a:solidFill>
              </a:rPr>
              <a:t> Spatial Reuse discussion in 802.11bn				Juan Fang		[CR-Dep]</a:t>
            </a:r>
          </a:p>
          <a:p>
            <a:pPr lvl="1">
              <a:buFont typeface="Arial" panose="020B0604020202020204" pitchFamily="34" charset="0"/>
              <a:buChar char="•"/>
            </a:pPr>
            <a:r>
              <a:rPr lang="en-GB" sz="1200" dirty="0">
                <a:solidFill>
                  <a:srgbClr val="00B050"/>
                </a:solidFill>
                <a:hlinkClick r:id="rId11">
                  <a:extLst>
                    <a:ext uri="{A12FA001-AC4F-418D-AE19-62706E023703}">
                      <ahyp:hlinkClr xmlns:ahyp="http://schemas.microsoft.com/office/drawing/2018/hyperlinkcolor" val="tx"/>
                    </a:ext>
                  </a:extLst>
                </a:hlinkClick>
              </a:rPr>
              <a:t>25/0843</a:t>
            </a:r>
            <a:r>
              <a:rPr lang="en-GB" sz="1200" dirty="0">
                <a:solidFill>
                  <a:srgbClr val="00B050"/>
                </a:solidFill>
              </a:rPr>
              <a:t> TX Const. Error Definition for UHR RRU TB PPDU 	Ying Liu		[CR-Dep]</a:t>
            </a:r>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200" dirty="0"/>
              <a:t>Next slide</a:t>
            </a:r>
          </a:p>
        </p:txBody>
      </p:sp>
      <p:sp>
        <p:nvSpPr>
          <p:cNvPr id="4" name="Slide Number Placeholder 3">
            <a:extLst>
              <a:ext uri="{FF2B5EF4-FFF2-40B4-BE49-F238E27FC236}">
                <a16:creationId xmlns:a16="http://schemas.microsoft.com/office/drawing/2014/main" id="{32E4DBC7-9A3C-3C83-5A60-0956B4A809D4}"/>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10DAB351-54DD-C470-15AB-2A511A1D116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2EDF67C-481E-8578-A315-0990E9A002E2}"/>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9903954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96A245-9E61-E4C2-D18D-D86B5AA2A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76F8FE-BFC0-5771-38F3-6D0827699CF5}"/>
              </a:ext>
            </a:extLst>
          </p:cNvPr>
          <p:cNvSpPr>
            <a:spLocks noGrp="1"/>
          </p:cNvSpPr>
          <p:nvPr>
            <p:ph type="title"/>
          </p:nvPr>
        </p:nvSpPr>
        <p:spPr>
          <a:xfrm>
            <a:off x="685800" y="685800"/>
            <a:ext cx="7770813" cy="1065213"/>
          </a:xfrm>
        </p:spPr>
        <p:txBody>
          <a:bodyPr/>
          <a:lstStyle/>
          <a:p>
            <a:r>
              <a:rPr lang="en-US" altLang="en-US" dirty="0">
                <a:highlight>
                  <a:srgbClr val="00FF00"/>
                </a:highlight>
              </a:rPr>
              <a:t>Monday PHY Agenda–PM1-Cont</a:t>
            </a:r>
            <a:endParaRPr lang="en-US" dirty="0">
              <a:highlight>
                <a:srgbClr val="00FF00"/>
              </a:highlight>
            </a:endParaRPr>
          </a:p>
        </p:txBody>
      </p:sp>
      <p:sp>
        <p:nvSpPr>
          <p:cNvPr id="3" name="Content Placeholder 2">
            <a:extLst>
              <a:ext uri="{FF2B5EF4-FFF2-40B4-BE49-F238E27FC236}">
                <a16:creationId xmlns:a16="http://schemas.microsoft.com/office/drawing/2014/main" id="{47BDC4F3-8685-7BFA-01FA-27C39AAA73DE}"/>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400" dirty="0"/>
              <a:t>PDTs/CRs –</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25/0679r1</a:t>
            </a:r>
            <a:r>
              <a:rPr lang="en-GB" sz="1200" dirty="0">
                <a:solidFill>
                  <a:srgbClr val="00B050"/>
                </a:solidFill>
              </a:rPr>
              <a:t> CR CC50 Subclause 38.3.15.9.3			Genadiy Tsodik		[14C]</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25/0678r1</a:t>
            </a:r>
            <a:r>
              <a:rPr lang="en-GB" sz="1200" dirty="0">
                <a:solidFill>
                  <a:srgbClr val="00B050"/>
                </a:solidFill>
              </a:rPr>
              <a:t> CR CC50 Subclause 38.3.15.9.6 Part1		Genadiy Tsodik		[22C]</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25/0677r1</a:t>
            </a:r>
            <a:r>
              <a:rPr lang="en-GB" sz="1200" dirty="0">
                <a:solidFill>
                  <a:srgbClr val="00B050"/>
                </a:solidFill>
              </a:rPr>
              <a:t> CR CC50 Subclause 38.3.23 TX Spec		Genadiy Tsodik		[3C]</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24/2021r0</a:t>
            </a:r>
            <a:r>
              <a:rPr lang="en-GB" sz="1200" dirty="0">
                <a:solidFill>
                  <a:srgbClr val="00B050"/>
                </a:solidFill>
              </a:rPr>
              <a:t> PDT PHY Transmit Specification			Genadiy Tsodik		[PDT]</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25/0703r0</a:t>
            </a:r>
            <a:r>
              <a:rPr lang="en-GB" sz="1200" dirty="0">
                <a:solidFill>
                  <a:schemeClr val="bg1">
                    <a:lumMod val="65000"/>
                  </a:schemeClr>
                </a:solidFill>
              </a:rPr>
              <a:t> CRs for 38.3.21 Coordinated Beamforming	Insik Jung			[4C]</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25/0712r0</a:t>
            </a:r>
            <a:r>
              <a:rPr lang="en-GB" sz="1200" dirty="0">
                <a:solidFill>
                  <a:schemeClr val="bg1">
                    <a:lumMod val="65000"/>
                  </a:schemeClr>
                </a:solidFill>
              </a:rPr>
              <a:t> CC50 Section 9.4.2.aa2.3 </a:t>
            </a:r>
            <a:r>
              <a:rPr lang="en-GB" sz="1200" dirty="0" err="1">
                <a:solidFill>
                  <a:schemeClr val="bg1">
                    <a:lumMod val="65000"/>
                  </a:schemeClr>
                </a:solidFill>
              </a:rPr>
              <a:t>PHYcap</a:t>
            </a:r>
            <a:r>
              <a:rPr lang="en-GB" sz="1200" dirty="0">
                <a:solidFill>
                  <a:schemeClr val="bg1">
                    <a:lumMod val="65000"/>
                  </a:schemeClr>
                </a:solidFill>
              </a:rPr>
              <a:t> CIDs		Eugene Baik			[6C]</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25/0750r0</a:t>
            </a:r>
            <a:r>
              <a:rPr lang="en-GB" sz="1200" dirty="0">
                <a:solidFill>
                  <a:schemeClr val="bg1">
                    <a:lumMod val="65000"/>
                  </a:schemeClr>
                </a:solidFill>
              </a:rPr>
              <a:t> Resolutions for CIDs in 38.3.2.2			Jianhan Liu			[22C]</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D57DFFAD-2ECF-7A7B-A06C-2EFAB28B085C}"/>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0929C8B0-23F8-98B3-59CA-69DCC0A973F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73344-51B2-0CEF-836D-FACCAE26248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4378834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67B7CB-98DD-9738-ACAD-93EE754B76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2105E53-4C8E-088A-BFFD-4DC9289CC3AD}"/>
              </a:ext>
            </a:extLst>
          </p:cNvPr>
          <p:cNvSpPr>
            <a:spLocks noGrp="1"/>
          </p:cNvSpPr>
          <p:nvPr>
            <p:ph type="title"/>
          </p:nvPr>
        </p:nvSpPr>
        <p:spPr>
          <a:xfrm>
            <a:off x="685800" y="685800"/>
            <a:ext cx="7770813" cy="1065213"/>
          </a:xfrm>
        </p:spPr>
        <p:txBody>
          <a:bodyPr/>
          <a:lstStyle/>
          <a:p>
            <a:r>
              <a:rPr lang="en-US" altLang="en-US" dirty="0">
                <a:highlight>
                  <a:srgbClr val="00FF00"/>
                </a:highlight>
              </a:rPr>
              <a:t>Monday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3FEBC1D8-901E-134E-5C0A-C4D8746D66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25/0566r6</a:t>
            </a:r>
            <a:r>
              <a:rPr lang="en-GB" sz="1100" dirty="0">
                <a:solidFill>
                  <a:srgbClr val="00B050"/>
                </a:solidFill>
              </a:rPr>
              <a:t>	PDT MAC on Seamless Roaming Part 1				Duncan Ho		[97 CIDs SP]</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25/0736</a:t>
            </a:r>
            <a:r>
              <a:rPr lang="en-GB" sz="1100" dirty="0">
                <a:solidFill>
                  <a:srgbClr val="00B050"/>
                </a:solidFill>
              </a:rPr>
              <a:t> PDT MAC on Seamless Roaming Part 2					Duncan Ho		[24 CID]</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25/0713</a:t>
            </a:r>
            <a:r>
              <a:rPr lang="en-GB" sz="1100" dirty="0">
                <a:solidFill>
                  <a:srgbClr val="00B050"/>
                </a:solidFill>
              </a:rPr>
              <a:t> PDT-MAC-DSO-Follow-Up						Morteza Mehrnoush	[8 CID]</a:t>
            </a:r>
          </a:p>
          <a:p>
            <a:pPr lvl="2">
              <a:buFont typeface="Arial" panose="020B0604020202020204" pitchFamily="34" charset="0"/>
              <a:buChar char="•"/>
            </a:pPr>
            <a:r>
              <a:rPr lang="en-GB" sz="900" dirty="0">
                <a:solidFill>
                  <a:srgbClr val="00B050"/>
                </a:solidFill>
              </a:rPr>
              <a:t>Pending Q&amp;A and SP</a:t>
            </a:r>
          </a:p>
          <a:p>
            <a:pPr lvl="1">
              <a:buFont typeface="Arial" panose="020B0604020202020204" pitchFamily="34" charset="0"/>
              <a:buChar char="•"/>
            </a:pPr>
            <a:r>
              <a:rPr lang="en-GB" sz="1100" dirty="0">
                <a:solidFill>
                  <a:schemeClr val="bg1">
                    <a:lumMod val="75000"/>
                  </a:schemeClr>
                </a:solidFill>
                <a:hlinkClick r:id="rId5">
                  <a:extLst>
                    <a:ext uri="{A12FA001-AC4F-418D-AE19-62706E023703}">
                      <ahyp:hlinkClr xmlns:ahyp="http://schemas.microsoft.com/office/drawing/2018/hyperlinkcolor" val="tx"/>
                    </a:ext>
                  </a:extLst>
                </a:hlinkClick>
              </a:rPr>
              <a:t>25/0688</a:t>
            </a:r>
            <a:r>
              <a:rPr lang="en-GB" sz="1100" dirty="0">
                <a:solidFill>
                  <a:schemeClr val="bg1">
                    <a:lumMod val="75000"/>
                  </a:schemeClr>
                </a:solidFill>
              </a:rPr>
              <a:t> CC50 CR of CID 710							Frank Hsu		[1 CID]</a:t>
            </a:r>
          </a:p>
          <a:p>
            <a:pPr lvl="1">
              <a:buFont typeface="Arial" panose="020B0604020202020204" pitchFamily="34" charset="0"/>
              <a:buChar char="•"/>
            </a:pPr>
            <a:r>
              <a:rPr lang="en-GB" sz="1100" dirty="0">
                <a:solidFill>
                  <a:schemeClr val="bg1">
                    <a:lumMod val="75000"/>
                  </a:schemeClr>
                </a:solidFill>
                <a:hlinkClick r:id="rId6">
                  <a:extLst>
                    <a:ext uri="{A12FA001-AC4F-418D-AE19-62706E023703}">
                      <ahyp:hlinkClr xmlns:ahyp="http://schemas.microsoft.com/office/drawing/2018/hyperlinkcolor" val="tx"/>
                    </a:ext>
                  </a:extLst>
                </a:hlinkClick>
              </a:rPr>
              <a:t>25/0755</a:t>
            </a:r>
            <a:r>
              <a:rPr lang="en-GB" sz="1100" dirty="0">
                <a:solidFill>
                  <a:schemeClr val="bg1">
                    <a:lumMod val="75000"/>
                  </a:schemeClr>
                </a:solidFill>
              </a:rPr>
              <a:t> PDT-MAC-Co-TDMA-CR-CC50-Part-2					Sanket Kalamkar	[33 CID]</a:t>
            </a:r>
          </a:p>
          <a:p>
            <a:pPr lvl="1">
              <a:buFont typeface="Arial" panose="020B0604020202020204" pitchFamily="34" charset="0"/>
              <a:buChar char="•"/>
            </a:pPr>
            <a:r>
              <a:rPr lang="en-GB" sz="1100" dirty="0">
                <a:solidFill>
                  <a:schemeClr val="bg1">
                    <a:lumMod val="75000"/>
                  </a:schemeClr>
                </a:solidFill>
                <a:hlinkClick r:id="rId7">
                  <a:extLst>
                    <a:ext uri="{A12FA001-AC4F-418D-AE19-62706E023703}">
                      <ahyp:hlinkClr xmlns:ahyp="http://schemas.microsoft.com/office/drawing/2018/hyperlinkcolor" val="tx"/>
                    </a:ext>
                  </a:extLst>
                </a:hlinkClick>
              </a:rPr>
              <a:t>25/0756</a:t>
            </a:r>
            <a:r>
              <a:rPr lang="en-GB" sz="1100" dirty="0">
                <a:solidFill>
                  <a:schemeClr val="bg1">
                    <a:lumMod val="75000"/>
                  </a:schemeClr>
                </a:solidFill>
              </a:rPr>
              <a:t> CC50 CR for CID 2693							Eda Genc		[1 CID]</a:t>
            </a:r>
          </a:p>
          <a:p>
            <a:pPr lvl="1">
              <a:buFont typeface="Arial" panose="020B0604020202020204" pitchFamily="34" charset="0"/>
              <a:buChar char="•"/>
            </a:pPr>
            <a:r>
              <a:rPr lang="en-GB" sz="1100" dirty="0">
                <a:solidFill>
                  <a:schemeClr val="bg1">
                    <a:lumMod val="75000"/>
                  </a:schemeClr>
                </a:solidFill>
                <a:hlinkClick r:id="rId8">
                  <a:extLst>
                    <a:ext uri="{A12FA001-AC4F-418D-AE19-62706E023703}">
                      <ahyp:hlinkClr xmlns:ahyp="http://schemas.microsoft.com/office/drawing/2018/hyperlinkcolor" val="tx"/>
                    </a:ext>
                  </a:extLst>
                </a:hlinkClick>
              </a:rPr>
              <a:t>25/0757</a:t>
            </a:r>
            <a:r>
              <a:rPr lang="en-GB" sz="1100" dirty="0">
                <a:solidFill>
                  <a:schemeClr val="bg1">
                    <a:lumMod val="75000"/>
                  </a:schemeClr>
                </a:solidFill>
              </a:rPr>
              <a:t> CC50 CR for CID 2697 - Spatial Reuse for NPCA Capable STAs		Salvatore Talarico 	[1 CID/419]</a:t>
            </a:r>
          </a:p>
          <a:p>
            <a:pPr lvl="1">
              <a:buFont typeface="Arial" panose="020B0604020202020204" pitchFamily="34" charset="0"/>
              <a:buChar char="•"/>
            </a:pPr>
            <a:r>
              <a:rPr lang="en-GB" sz="1100" dirty="0">
                <a:solidFill>
                  <a:schemeClr val="bg1">
                    <a:lumMod val="75000"/>
                  </a:schemeClr>
                </a:solidFill>
                <a:hlinkClick r:id="rId9">
                  <a:extLst>
                    <a:ext uri="{A12FA001-AC4F-418D-AE19-62706E023703}">
                      <ahyp:hlinkClr xmlns:ahyp="http://schemas.microsoft.com/office/drawing/2018/hyperlinkcolor" val="tx"/>
                    </a:ext>
                  </a:extLst>
                </a:hlinkClick>
              </a:rPr>
              <a:t>25/0764</a:t>
            </a:r>
            <a:r>
              <a:rPr lang="en-GB" sz="1100" dirty="0">
                <a:solidFill>
                  <a:schemeClr val="bg1">
                    <a:lumMod val="75000"/>
                  </a:schemeClr>
                </a:solidFill>
              </a:rPr>
              <a:t> Peer-to-Peer (P2P) PDT							Rubayet Shafin		[PDT]</a:t>
            </a:r>
          </a:p>
          <a:p>
            <a:pPr lvl="1">
              <a:buFont typeface="Arial" panose="020B0604020202020204" pitchFamily="34" charset="0"/>
              <a:buChar char="•"/>
            </a:pPr>
            <a:r>
              <a:rPr lang="en-GB" sz="1100" dirty="0">
                <a:solidFill>
                  <a:schemeClr val="bg1">
                    <a:lumMod val="75000"/>
                  </a:schemeClr>
                </a:solidFill>
                <a:hlinkClick r:id="rId10">
                  <a:extLst>
                    <a:ext uri="{A12FA001-AC4F-418D-AE19-62706E023703}">
                      <ahyp:hlinkClr xmlns:ahyp="http://schemas.microsoft.com/office/drawing/2018/hyperlinkcolor" val="tx"/>
                    </a:ext>
                  </a:extLst>
                </a:hlinkClick>
              </a:rPr>
              <a:t>25/838r2</a:t>
            </a:r>
            <a:r>
              <a:rPr lang="en-GB" sz="1100" dirty="0">
                <a:solidFill>
                  <a:schemeClr val="bg1">
                    <a:lumMod val="75000"/>
                  </a:schemeClr>
                </a:solidFill>
              </a:rPr>
              <a:t> CC50: CR for A-MPDU (9.7.3) related to the Feedback information	Hongwon Lee		[6 CID]</a:t>
            </a:r>
          </a:p>
          <a:p>
            <a:pPr lvl="1">
              <a:buFont typeface="Arial" panose="020B0604020202020204" pitchFamily="34" charset="0"/>
              <a:buChar char="•"/>
            </a:pPr>
            <a:r>
              <a:rPr lang="en-GB" sz="1100" dirty="0">
                <a:solidFill>
                  <a:schemeClr val="bg1">
                    <a:lumMod val="75000"/>
                  </a:schemeClr>
                </a:solidFill>
                <a:hlinkClick r:id="rId11">
                  <a:extLst>
                    <a:ext uri="{A12FA001-AC4F-418D-AE19-62706E023703}">
                      <ahyp:hlinkClr xmlns:ahyp="http://schemas.microsoft.com/office/drawing/2018/hyperlinkcolor" val="tx"/>
                    </a:ext>
                  </a:extLst>
                </a:hlinkClick>
              </a:rPr>
              <a:t>25/839r1</a:t>
            </a:r>
            <a:r>
              <a:rPr lang="en-GB" sz="1100" dirty="0">
                <a:solidFill>
                  <a:schemeClr val="bg1">
                    <a:lumMod val="75000"/>
                  </a:schemeClr>
                </a:solidFill>
              </a:rPr>
              <a:t> PDT UHR MU operation						Hongwon Lee		[2 CIDs]</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2D6F9725-CBFE-961C-CD95-93A7B66AF555}"/>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2863320-B17E-4928-5B8F-2CDF381701BB}"/>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2868DA7-D489-DDF8-A4A6-6D77760439A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41775265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A636CC-0DF7-A578-0DE4-1955A3EB921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9BADEE-3466-BD09-696B-2D657F45D997}"/>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3DFCAFB-0624-D816-0D9B-81657F002A21}"/>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 SPs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25/0566r9</a:t>
            </a:r>
            <a:r>
              <a:rPr lang="en-GB" sz="1100" dirty="0">
                <a:solidFill>
                  <a:srgbClr val="00B050"/>
                </a:solidFill>
              </a:rPr>
              <a:t>	PDT MAC on Seamless Roaming Part 1			Duncan Ho		[97 CIDs SP]</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25/0736r4</a:t>
            </a:r>
            <a:r>
              <a:rPr lang="en-GB" sz="1100" dirty="0">
                <a:solidFill>
                  <a:srgbClr val="00B050"/>
                </a:solidFill>
              </a:rPr>
              <a:t> PDT MAC on Seamless Roaming Part 2			Duncan Ho		[24 CID SP]</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25/0713r2</a:t>
            </a:r>
            <a:r>
              <a:rPr lang="en-GB" sz="1100" dirty="0">
                <a:solidFill>
                  <a:srgbClr val="00B050"/>
                </a:solidFill>
              </a:rPr>
              <a:t> PDT-MAC-DSO-Follow-Up					Morteza Mehrnoush	[8CID Q&amp;A+SP]</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25/0437r4</a:t>
            </a:r>
            <a:r>
              <a:rPr lang="en-GB" sz="1100" dirty="0">
                <a:solidFill>
                  <a:srgbClr val="00B050"/>
                </a:solidFill>
              </a:rPr>
              <a:t>	CC D0.1 subclause 37.11					Laurent Cariou		[~170CID SP]</a:t>
            </a:r>
          </a:p>
          <a:p>
            <a:pPr lvl="1">
              <a:buFont typeface="Arial" panose="020B0604020202020204" pitchFamily="34" charset="0"/>
              <a:buChar char="•"/>
            </a:pPr>
            <a:r>
              <a:rPr lang="en-GB" sz="1100" dirty="0">
                <a:solidFill>
                  <a:schemeClr val="bg1">
                    <a:lumMod val="65000"/>
                  </a:schemeClr>
                </a:solidFill>
                <a:hlinkClick r:id="rId6">
                  <a:extLst>
                    <a:ext uri="{A12FA001-AC4F-418D-AE19-62706E023703}">
                      <ahyp:hlinkClr xmlns:ahyp="http://schemas.microsoft.com/office/drawing/2018/hyperlinkcolor" val="tx"/>
                    </a:ext>
                  </a:extLst>
                </a:hlinkClick>
              </a:rPr>
              <a:t>25/0438r4</a:t>
            </a:r>
            <a:r>
              <a:rPr lang="en-GB" sz="1100" dirty="0">
                <a:solidFill>
                  <a:schemeClr val="bg1">
                    <a:lumMod val="65000"/>
                  </a:schemeClr>
                </a:solidFill>
              </a:rPr>
              <a:t>	CC D0.1 subclause 9.3.1.8.6					Laurent Cariou		[~110 CID SP]</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25/0571r5</a:t>
            </a:r>
            <a:r>
              <a:rPr lang="en-GB" sz="1100" dirty="0">
                <a:solidFill>
                  <a:schemeClr val="bg1">
                    <a:lumMod val="65000"/>
                  </a:schemeClr>
                </a:solidFill>
              </a:rPr>
              <a:t>	CR-MAC-CC50-CIDs 1550,1551 and 1553			</a:t>
            </a:r>
            <a:r>
              <a:rPr lang="en-GB" sz="1100" dirty="0" err="1">
                <a:solidFill>
                  <a:schemeClr val="bg1">
                    <a:lumMod val="65000"/>
                  </a:schemeClr>
                </a:solidFill>
              </a:rPr>
              <a:t>Yajun</a:t>
            </a:r>
            <a:r>
              <a:rPr lang="en-GB" sz="1100" dirty="0">
                <a:solidFill>
                  <a:schemeClr val="bg1">
                    <a:lumMod val="65000"/>
                  </a:schemeClr>
                </a:solidFill>
              </a:rPr>
              <a:t> Cheng		[3 CID]</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25/0599r12</a:t>
            </a:r>
            <a:r>
              <a:rPr lang="en-GB" sz="1100" dirty="0">
                <a:solidFill>
                  <a:schemeClr val="bg1">
                    <a:lumMod val="65000"/>
                  </a:schemeClr>
                </a:solidFill>
              </a:rPr>
              <a:t> PDT MAC MAPC </a:t>
            </a:r>
            <a:r>
              <a:rPr lang="en-GB" sz="1100" dirty="0" err="1">
                <a:solidFill>
                  <a:schemeClr val="bg1">
                    <a:lumMod val="65000"/>
                  </a:schemeClr>
                </a:solidFill>
              </a:rPr>
              <a:t>Signaling</a:t>
            </a:r>
            <a:r>
              <a:rPr lang="en-GB" sz="1100" dirty="0">
                <a:solidFill>
                  <a:schemeClr val="bg1">
                    <a:lumMod val="65000"/>
                  </a:schemeClr>
                </a:solidFill>
              </a:rPr>
              <a:t> and Protocol Aspects		Giovanni Chisci	[30 CIDs SP]</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25/0600r12</a:t>
            </a:r>
            <a:r>
              <a:rPr lang="en-GB" sz="1100" dirty="0">
                <a:solidFill>
                  <a:schemeClr val="bg1">
                    <a:lumMod val="65000"/>
                  </a:schemeClr>
                </a:solidFill>
              </a:rPr>
              <a:t> PDT MAC Co-RTWT </a:t>
            </a:r>
            <a:r>
              <a:rPr lang="en-GB" sz="1100" dirty="0" err="1">
                <a:solidFill>
                  <a:schemeClr val="bg1">
                    <a:lumMod val="65000"/>
                  </a:schemeClr>
                </a:solidFill>
              </a:rPr>
              <a:t>Signaling</a:t>
            </a:r>
            <a:r>
              <a:rPr lang="en-GB" sz="1100" dirty="0">
                <a:solidFill>
                  <a:schemeClr val="bg1">
                    <a:lumMod val="65000"/>
                  </a:schemeClr>
                </a:solidFill>
              </a:rPr>
              <a:t> and Protocol Aspects		Giovanni Chisci	[~100 CIDs SP]</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B2F463BF-A1A5-27CE-5B2B-DF991A54D69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BEB63469-0572-EE39-A63E-8920125D218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29C0BC4-27FB-A449-25BB-98BD90241210}"/>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786714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517DC0-8ACE-2020-7E12-B636308D95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E06F0E-B689-5AEF-FF92-B1BC4FF696EA}"/>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F675B243-19F9-9016-6567-E0355025AB44}"/>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25/0670</a:t>
            </a:r>
            <a:r>
              <a:rPr lang="en-GB" sz="1100" dirty="0">
                <a:solidFill>
                  <a:srgbClr val="00B050"/>
                </a:solidFill>
              </a:rPr>
              <a:t> CC50 CR on U-SIG Part 4 						Alice Chen 	[4C-SP]</a:t>
            </a:r>
            <a:endParaRPr lang="en-US" sz="1100" dirty="0">
              <a:solidFill>
                <a:srgbClr val="00B050"/>
              </a:solidFill>
            </a:endParaRP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25/0703r0</a:t>
            </a:r>
            <a:r>
              <a:rPr lang="en-GB" sz="1100" dirty="0">
                <a:solidFill>
                  <a:srgbClr val="00B050"/>
                </a:solidFill>
              </a:rPr>
              <a:t> CRs for 38.3.21 Coordinated Beamforming				Insik Jung	[4C]</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25/0712r0</a:t>
            </a:r>
            <a:r>
              <a:rPr lang="en-GB" sz="1100" dirty="0">
                <a:solidFill>
                  <a:srgbClr val="00B050"/>
                </a:solidFill>
              </a:rPr>
              <a:t> CC50 Section 9.4.2.aa2.3 </a:t>
            </a:r>
            <a:r>
              <a:rPr lang="en-GB" sz="1100" dirty="0" err="1">
                <a:solidFill>
                  <a:srgbClr val="00B050"/>
                </a:solidFill>
              </a:rPr>
              <a:t>PHYcap</a:t>
            </a:r>
            <a:r>
              <a:rPr lang="en-GB" sz="1100" dirty="0">
                <a:solidFill>
                  <a:srgbClr val="00B050"/>
                </a:solidFill>
              </a:rPr>
              <a:t> CIDs				Eugene Baik	[6C]</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25/0750r0</a:t>
            </a:r>
            <a:r>
              <a:rPr lang="en-GB" sz="1100" dirty="0">
                <a:solidFill>
                  <a:srgbClr val="00B050"/>
                </a:solidFill>
              </a:rPr>
              <a:t> Resolutions for CIDs in 38.3.2.2					Jianhan Liu	[22C]</a:t>
            </a:r>
          </a:p>
          <a:p>
            <a:pPr lvl="1">
              <a:buFont typeface="Arial" panose="020B0604020202020204" pitchFamily="34" charset="0"/>
              <a:buChar char="•"/>
            </a:pPr>
            <a:r>
              <a:rPr lang="en-GB" sz="1100" strike="sngStrike" dirty="0">
                <a:solidFill>
                  <a:srgbClr val="FF0000"/>
                </a:solidFill>
                <a:hlinkClick r:id="rId6">
                  <a:extLst>
                    <a:ext uri="{A12FA001-AC4F-418D-AE19-62706E023703}">
                      <ahyp:hlinkClr xmlns:ahyp="http://schemas.microsoft.com/office/drawing/2018/hyperlinkcolor" val="tx"/>
                    </a:ext>
                  </a:extLst>
                </a:hlinkClick>
              </a:rPr>
              <a:t>25/0751r0</a:t>
            </a:r>
            <a:r>
              <a:rPr lang="en-GB" sz="1100" strike="sngStrike" dirty="0">
                <a:solidFill>
                  <a:srgbClr val="FF0000"/>
                </a:solidFill>
              </a:rPr>
              <a:t> Text change in 38.3.4 Transmission of DRU				Jianhan Liu	[PDT]</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25/0612</a:t>
            </a:r>
            <a:r>
              <a:rPr lang="en-GB" sz="1100" dirty="0">
                <a:solidFill>
                  <a:srgbClr val="00B050"/>
                </a:solidFill>
              </a:rPr>
              <a:t> CC50 CR for 60 MHz DRU Tone Plan					Eunsung Park	[4 CID]</a:t>
            </a:r>
          </a:p>
          <a:p>
            <a:pPr lvl="1">
              <a:buFont typeface="Arial" panose="020B0604020202020204" pitchFamily="34" charset="0"/>
              <a:buChar char="•"/>
            </a:pPr>
            <a:r>
              <a:rPr lang="en-GB" sz="1100" dirty="0">
                <a:solidFill>
                  <a:srgbClr val="00B050"/>
                </a:solidFill>
                <a:hlinkClick r:id="rId8">
                  <a:extLst>
                    <a:ext uri="{A12FA001-AC4F-418D-AE19-62706E023703}">
                      <ahyp:hlinkClr xmlns:ahyp="http://schemas.microsoft.com/office/drawing/2018/hyperlinkcolor" val="tx"/>
                    </a:ext>
                  </a:extLst>
                </a:hlinkClick>
              </a:rPr>
              <a:t>25/0732r0</a:t>
            </a:r>
            <a:r>
              <a:rPr lang="en-GB" sz="1100" dirty="0">
                <a:solidFill>
                  <a:srgbClr val="00B050"/>
                </a:solidFill>
              </a:rPr>
              <a:t> CRs Related to Tone Plan for DRUs					Julia Feng	[22C]</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25/0754r0</a:t>
            </a:r>
            <a:r>
              <a:rPr lang="en-GB" sz="1100" dirty="0">
                <a:solidFill>
                  <a:schemeClr val="bg1">
                    <a:lumMod val="65000"/>
                  </a:schemeClr>
                </a:solidFill>
              </a:rPr>
              <a:t> PDT PHY OFDM Modulation						Youhan Kim	[PDT]</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25/0615r0</a:t>
            </a:r>
            <a:r>
              <a:rPr lang="en-GB" sz="1100" dirty="0">
                <a:solidFill>
                  <a:schemeClr val="bg1">
                    <a:lumMod val="65000"/>
                  </a:schemeClr>
                </a:solidFill>
              </a:rPr>
              <a:t> CC50 CR on Timing-Related Parameters				Rani Keren	[18C]</a:t>
            </a:r>
          </a:p>
          <a:p>
            <a:pPr lvl="1">
              <a:buFont typeface="Arial" panose="020B0604020202020204" pitchFamily="34" charset="0"/>
              <a:buChar char="•"/>
            </a:pPr>
            <a:r>
              <a:rPr lang="en-US" sz="1100" dirty="0">
                <a:solidFill>
                  <a:schemeClr val="bg1">
                    <a:lumMod val="65000"/>
                  </a:schemeClr>
                </a:solidFill>
                <a:hlinkClick r:id="rId10">
                  <a:extLst>
                    <a:ext uri="{A12FA001-AC4F-418D-AE19-62706E023703}">
                      <ahyp:hlinkClr xmlns:ahyp="http://schemas.microsoft.com/office/drawing/2018/hyperlinkcolor" val="tx"/>
                    </a:ext>
                  </a:extLst>
                </a:hlinkClick>
              </a:rPr>
              <a:t>25/0615</a:t>
            </a:r>
            <a:r>
              <a:rPr lang="en-US" sz="1100" dirty="0">
                <a:solidFill>
                  <a:schemeClr val="bg1">
                    <a:lumMod val="65000"/>
                  </a:schemeClr>
                </a:solidFill>
              </a:rPr>
              <a:t> CC50 CR on Timing-Related Parameters					Rani Keren	[18 CID]	</a:t>
            </a:r>
          </a:p>
          <a:p>
            <a:pPr lvl="0">
              <a:buFont typeface="Arial" panose="020B0604020202020204" pitchFamily="34" charset="0"/>
              <a:buChar char="•"/>
            </a:pPr>
            <a:r>
              <a:rPr lang="en-GB" sz="1200" dirty="0">
                <a:solidFill>
                  <a:schemeClr val="bg1">
                    <a:lumMod val="65000"/>
                  </a:schemeClr>
                </a:solidFill>
              </a:rPr>
              <a:t>Submissions – CAD (next revision (if any) in Joint) and CR Dependencies</a:t>
            </a:r>
          </a:p>
          <a:p>
            <a:pPr lvl="1">
              <a:buFont typeface="Arial" panose="020B0604020202020204" pitchFamily="34" charset="0"/>
              <a:buChar char="•"/>
            </a:pPr>
            <a:r>
              <a:rPr lang="fr-FR" sz="1100" dirty="0">
                <a:solidFill>
                  <a:schemeClr val="bg1">
                    <a:lumMod val="65000"/>
                  </a:schemeClr>
                </a:solidFill>
              </a:rPr>
              <a:t>25/0847 TGbn Coexistence </a:t>
            </a:r>
            <a:r>
              <a:rPr lang="fr-FR" sz="1100" dirty="0" err="1">
                <a:solidFill>
                  <a:schemeClr val="bg1">
                    <a:lumMod val="65000"/>
                  </a:schemeClr>
                </a:solidFill>
              </a:rPr>
              <a:t>Assessment</a:t>
            </a:r>
            <a:r>
              <a:rPr lang="fr-FR" sz="1100" dirty="0">
                <a:solidFill>
                  <a:schemeClr val="bg1">
                    <a:lumMod val="65000"/>
                  </a:schemeClr>
                </a:solidFill>
              </a:rPr>
              <a:t> Document					Sigurd Schelstraete</a:t>
            </a:r>
          </a:p>
          <a:p>
            <a:pPr lvl="1">
              <a:buFont typeface="Arial" panose="020B0604020202020204" pitchFamily="34" charset="0"/>
              <a:buChar char="•"/>
            </a:pPr>
            <a:r>
              <a:rPr lang="en-US" sz="1100" dirty="0">
                <a:solidFill>
                  <a:schemeClr val="bg1">
                    <a:lumMod val="65000"/>
                  </a:schemeClr>
                </a:solidFill>
                <a:hlinkClick r:id="rId11">
                  <a:extLst>
                    <a:ext uri="{A12FA001-AC4F-418D-AE19-62706E023703}">
                      <ahyp:hlinkClr xmlns:ahyp="http://schemas.microsoft.com/office/drawing/2018/hyperlinkcolor" val="tx"/>
                    </a:ext>
                  </a:extLst>
                </a:hlinkClick>
              </a:rPr>
              <a:t>25/0721</a:t>
            </a:r>
            <a:r>
              <a:rPr lang="en-US" sz="1100" dirty="0">
                <a:solidFill>
                  <a:schemeClr val="bg1">
                    <a:lumMod val="65000"/>
                  </a:schemeClr>
                </a:solidFill>
              </a:rPr>
              <a:t> UHR Transmit and Receiver Specification for New MCSs- Follow Up 	Juan Fang	[CR-Dep]</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25/0726</a:t>
            </a:r>
            <a:r>
              <a:rPr lang="en-US" sz="1100" dirty="0">
                <a:solidFill>
                  <a:schemeClr val="bg1">
                    <a:lumMod val="65000"/>
                  </a:schemeClr>
                </a:solidFill>
              </a:rPr>
              <a:t> Transmit and Receive Specifications for New MCS Follow-Up 		Alice Chen	[CR-Dep]</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B352C96-AE55-345E-FB75-2040281E95D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567F6087-4027-348F-4831-0A698A7F1B0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1DBFA01-8D1F-E144-695C-0DC2BA13B29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6262518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716D59-3161-8C48-9379-2BC3B126D1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97810B-39F3-1C5A-11F5-307798C8A947}"/>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6F8EF5CC-217C-3325-2200-C3978B00969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 SPs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25/0437r4</a:t>
            </a:r>
            <a:r>
              <a:rPr lang="en-GB" sz="1100" dirty="0">
                <a:solidFill>
                  <a:srgbClr val="00B050"/>
                </a:solidFill>
              </a:rPr>
              <a:t>	CC D0.1 subclause 37.11					Laurent Cariou		[~170CID SP]</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25/0438r4</a:t>
            </a:r>
            <a:r>
              <a:rPr lang="en-GB" sz="1100" dirty="0">
                <a:solidFill>
                  <a:srgbClr val="00B050"/>
                </a:solidFill>
              </a:rPr>
              <a:t>	CC D0.1 subclause 9.3.1.8.6					Laurent Cariou		[~110 CID SP]</a:t>
            </a:r>
          </a:p>
          <a:p>
            <a:pPr lvl="1">
              <a:buFont typeface="Arial" panose="020B0604020202020204" pitchFamily="34" charset="0"/>
              <a:buChar char="•"/>
            </a:pPr>
            <a:r>
              <a:rPr lang="en-GB" sz="1100" strike="sngStrike" dirty="0">
                <a:solidFill>
                  <a:srgbClr val="FF0000"/>
                </a:solidFill>
                <a:hlinkClick r:id="rId4">
                  <a:extLst>
                    <a:ext uri="{A12FA001-AC4F-418D-AE19-62706E023703}">
                      <ahyp:hlinkClr xmlns:ahyp="http://schemas.microsoft.com/office/drawing/2018/hyperlinkcolor" val="tx"/>
                    </a:ext>
                  </a:extLst>
                </a:hlinkClick>
              </a:rPr>
              <a:t>25/0571r5</a:t>
            </a:r>
            <a:r>
              <a:rPr lang="en-GB" sz="1100" strike="sngStrike" dirty="0">
                <a:solidFill>
                  <a:srgbClr val="FF0000"/>
                </a:solidFill>
              </a:rPr>
              <a:t>	CR-MAC-CC50-CIDs 1550,1551 and 1553			</a:t>
            </a:r>
            <a:r>
              <a:rPr lang="en-GB" sz="1100" strike="sngStrike" dirty="0" err="1">
                <a:solidFill>
                  <a:srgbClr val="FF0000"/>
                </a:solidFill>
              </a:rPr>
              <a:t>Yajun</a:t>
            </a:r>
            <a:r>
              <a:rPr lang="en-GB" sz="1100" strike="sngStrike" dirty="0">
                <a:solidFill>
                  <a:srgbClr val="FF0000"/>
                </a:solidFill>
              </a:rPr>
              <a:t> Cheng		[3 CID]</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25/0599r12</a:t>
            </a:r>
            <a:r>
              <a:rPr lang="en-GB" sz="1100" dirty="0">
                <a:solidFill>
                  <a:srgbClr val="00B050"/>
                </a:solidFill>
              </a:rPr>
              <a:t> PDT MAC MAPC </a:t>
            </a:r>
            <a:r>
              <a:rPr lang="en-GB" sz="1100" dirty="0" err="1">
                <a:solidFill>
                  <a:srgbClr val="00B050"/>
                </a:solidFill>
              </a:rPr>
              <a:t>Signaling</a:t>
            </a:r>
            <a:r>
              <a:rPr lang="en-GB" sz="1100" dirty="0">
                <a:solidFill>
                  <a:srgbClr val="00B050"/>
                </a:solidFill>
              </a:rPr>
              <a:t> and Protocol Aspects		Giovanni Chisci	[30 CIDs SP]</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25/0600r12</a:t>
            </a:r>
            <a:r>
              <a:rPr lang="en-GB" sz="1100" dirty="0">
                <a:solidFill>
                  <a:srgbClr val="00B050"/>
                </a:solidFill>
              </a:rPr>
              <a:t> PDT MAC Co-RTWT </a:t>
            </a:r>
            <a:r>
              <a:rPr lang="en-GB" sz="1100" dirty="0" err="1">
                <a:solidFill>
                  <a:srgbClr val="00B050"/>
                </a:solidFill>
              </a:rPr>
              <a:t>Signaling</a:t>
            </a:r>
            <a:r>
              <a:rPr lang="en-GB" sz="1100" dirty="0">
                <a:solidFill>
                  <a:srgbClr val="00B050"/>
                </a:solidFill>
              </a:rPr>
              <a:t> and Protocol Aspects		Giovanni Chisci	[~100 CIDs SP]</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25/0627r6</a:t>
            </a:r>
            <a:r>
              <a:rPr lang="en-GB" sz="1100" dirty="0">
                <a:solidFill>
                  <a:srgbClr val="00B050"/>
                </a:solidFill>
              </a:rPr>
              <a:t>	CC50 CR for p-</a:t>
            </a:r>
            <a:r>
              <a:rPr lang="en-GB" sz="1100" dirty="0" err="1">
                <a:solidFill>
                  <a:srgbClr val="00B050"/>
                </a:solidFill>
              </a:rPr>
              <a:t>edca</a:t>
            </a:r>
            <a:r>
              <a:rPr lang="en-GB" sz="1100" dirty="0">
                <a:solidFill>
                  <a:srgbClr val="00B050"/>
                </a:solidFill>
              </a:rPr>
              <a:t>							Dmitry Akhmetov	[SP]</a:t>
            </a:r>
          </a:p>
          <a:p>
            <a:pPr lvl="1">
              <a:buFont typeface="Arial" panose="020B0604020202020204" pitchFamily="34" charset="0"/>
              <a:buChar char="•"/>
            </a:pPr>
            <a:r>
              <a:rPr lang="en-GB" sz="1100" dirty="0">
                <a:solidFill>
                  <a:srgbClr val="00B050"/>
                </a:solidFill>
                <a:hlinkClick r:id="rId8">
                  <a:extLst>
                    <a:ext uri="{A12FA001-AC4F-418D-AE19-62706E023703}">
                      <ahyp:hlinkClr xmlns:ahyp="http://schemas.microsoft.com/office/drawing/2018/hyperlinkcolor" val="tx"/>
                    </a:ext>
                  </a:extLst>
                </a:hlinkClick>
              </a:rPr>
              <a:t>25/0538r2</a:t>
            </a:r>
            <a:r>
              <a:rPr lang="en-GB" sz="1100" dirty="0">
                <a:solidFill>
                  <a:srgbClr val="00B050"/>
                </a:solidFill>
              </a:rPr>
              <a:t>	cc50-cid-1780-discussion-on-npca-switch-back				Chaoming Luo		[SP]</a:t>
            </a:r>
          </a:p>
          <a:p>
            <a:pPr lvl="1">
              <a:buFont typeface="Arial" panose="020B0604020202020204" pitchFamily="34" charset="0"/>
              <a:buChar char="•"/>
            </a:pPr>
            <a:r>
              <a:rPr lang="en-GB" sz="1100" dirty="0">
                <a:solidFill>
                  <a:srgbClr val="00B050"/>
                </a:solidFill>
                <a:hlinkClick r:id="rId9">
                  <a:extLst>
                    <a:ext uri="{A12FA001-AC4F-418D-AE19-62706E023703}">
                      <ahyp:hlinkClr xmlns:ahyp="http://schemas.microsoft.com/office/drawing/2018/hyperlinkcolor" val="tx"/>
                    </a:ext>
                  </a:extLst>
                </a:hlinkClick>
              </a:rPr>
              <a:t>25/640r2</a:t>
            </a:r>
            <a:r>
              <a:rPr lang="en-GB" sz="1100" dirty="0">
                <a:solidFill>
                  <a:srgbClr val="00B050"/>
                </a:solidFill>
              </a:rPr>
              <a:t> CC50 CR for A-MPDU (9.7)						SunHee Baek		[7 CID SP]</a:t>
            </a:r>
          </a:p>
          <a:p>
            <a:pPr lvl="1">
              <a:buFont typeface="Arial" panose="020B0604020202020204" pitchFamily="34" charset="0"/>
              <a:buChar char="•"/>
            </a:pPr>
            <a:r>
              <a:rPr lang="en-GB" sz="1100" dirty="0">
                <a:solidFill>
                  <a:srgbClr val="00B050"/>
                </a:solidFill>
                <a:hlinkClick r:id="rId10">
                  <a:extLst>
                    <a:ext uri="{A12FA001-AC4F-418D-AE19-62706E023703}">
                      <ahyp:hlinkClr xmlns:ahyp="http://schemas.microsoft.com/office/drawing/2018/hyperlinkcolor" val="tx"/>
                    </a:ext>
                  </a:extLst>
                </a:hlinkClick>
              </a:rPr>
              <a:t>25/641r1</a:t>
            </a:r>
            <a:r>
              <a:rPr lang="en-GB" sz="1100" dirty="0">
                <a:solidFill>
                  <a:srgbClr val="00B050"/>
                </a:solidFill>
              </a:rPr>
              <a:t> CC50 CR for A-MPDU operation in a UHR PPDU			SunHee Baek		[1 CID SP]</a:t>
            </a:r>
          </a:p>
          <a:p>
            <a:pPr lvl="1">
              <a:buFont typeface="Arial" panose="020B0604020202020204" pitchFamily="34" charset="0"/>
              <a:buChar char="•"/>
            </a:pPr>
            <a:r>
              <a:rPr lang="en-GB" sz="1100" dirty="0">
                <a:solidFill>
                  <a:srgbClr val="00B050"/>
                </a:solidFill>
                <a:hlinkClick r:id="rId11">
                  <a:extLst>
                    <a:ext uri="{A12FA001-AC4F-418D-AE19-62706E023703}">
                      <ahyp:hlinkClr xmlns:ahyp="http://schemas.microsoft.com/office/drawing/2018/hyperlinkcolor" val="tx"/>
                    </a:ext>
                  </a:extLst>
                </a:hlinkClick>
              </a:rPr>
              <a:t>25/660r0</a:t>
            </a:r>
            <a:r>
              <a:rPr lang="en-GB" sz="1100" dirty="0">
                <a:solidFill>
                  <a:srgbClr val="00B050"/>
                </a:solidFill>
              </a:rPr>
              <a:t> CC50 CR for PPDU Classification for UHR STA			SunHee Baek		[1 CID SP]</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416D8C7-2FDC-E9F8-6510-B81EF8F5CA1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554EE93-C0F1-92B1-DECB-2B713CCB91B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2946ADA-8873-004B-A3A1-28F7CF77E6E1}"/>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7194368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F26147-524E-AED4-7CB5-C5E77D29D6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2CBAE5-05DC-2953-5664-7B1E2808275C}"/>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A48CC64C-6160-07EC-4ACD-F0832DE7BDC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25/0732r0</a:t>
            </a:r>
            <a:r>
              <a:rPr lang="en-GB" sz="1100" dirty="0">
                <a:solidFill>
                  <a:srgbClr val="00B050"/>
                </a:solidFill>
              </a:rPr>
              <a:t> CRs Related to Tone Plan for DRUs					Julia Feng	[22C]</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25/0754r0</a:t>
            </a:r>
            <a:r>
              <a:rPr lang="en-GB" sz="1100" dirty="0">
                <a:solidFill>
                  <a:srgbClr val="00B050"/>
                </a:solidFill>
              </a:rPr>
              <a:t> PDT PHY OFDM Modulation						Youhan Kim	[PDT]</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25/0615r0</a:t>
            </a:r>
            <a:r>
              <a:rPr lang="en-GB" sz="1100" dirty="0">
                <a:solidFill>
                  <a:srgbClr val="00B050"/>
                </a:solidFill>
              </a:rPr>
              <a:t> CC50 CR on Timing-Related Parameters				Rani Keren	[18C]</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25/0731</a:t>
            </a:r>
            <a:r>
              <a:rPr lang="en-GB" sz="1100" dirty="0">
                <a:solidFill>
                  <a:srgbClr val="00B050"/>
                </a:solidFill>
              </a:rPr>
              <a:t> CR for 38.3.15.9.6 User Specific Field - Part 2 on P802.11bn D0.2	Oded Redlich	[13 CID]	</a:t>
            </a:r>
          </a:p>
          <a:p>
            <a:pPr lvl="0">
              <a:buFont typeface="Arial" panose="020B0604020202020204" pitchFamily="34" charset="0"/>
              <a:buChar char="•"/>
            </a:pPr>
            <a:r>
              <a:rPr lang="en-GB" sz="1200" dirty="0">
                <a:solidFill>
                  <a:schemeClr val="bg1">
                    <a:lumMod val="65000"/>
                  </a:schemeClr>
                </a:solidFill>
              </a:rPr>
              <a:t>Submissions – CAD (next revision (if any) in Joint) and CR Dependencies</a:t>
            </a:r>
          </a:p>
          <a:p>
            <a:pPr lvl="1">
              <a:buFont typeface="Arial" panose="020B0604020202020204" pitchFamily="34" charset="0"/>
              <a:buChar char="•"/>
            </a:pPr>
            <a:r>
              <a:rPr lang="fr-FR" sz="1100" dirty="0">
                <a:solidFill>
                  <a:schemeClr val="bg1">
                    <a:lumMod val="65000"/>
                  </a:schemeClr>
                </a:solidFill>
              </a:rPr>
              <a:t>25/0847 TGbn Coexistence </a:t>
            </a:r>
            <a:r>
              <a:rPr lang="fr-FR" sz="1100" dirty="0" err="1">
                <a:solidFill>
                  <a:schemeClr val="bg1">
                    <a:lumMod val="65000"/>
                  </a:schemeClr>
                </a:solidFill>
              </a:rPr>
              <a:t>Assessment</a:t>
            </a:r>
            <a:r>
              <a:rPr lang="fr-FR" sz="1100" dirty="0">
                <a:solidFill>
                  <a:schemeClr val="bg1">
                    <a:lumMod val="65000"/>
                  </a:schemeClr>
                </a:solidFill>
              </a:rPr>
              <a:t> Document					Sigurd Schelstraete</a:t>
            </a:r>
          </a:p>
          <a:p>
            <a:pPr lvl="1">
              <a:buFont typeface="Arial" panose="020B0604020202020204" pitchFamily="34" charset="0"/>
              <a:buChar char="•"/>
            </a:pPr>
            <a:r>
              <a:rPr lang="en-US" sz="1100" dirty="0">
                <a:solidFill>
                  <a:schemeClr val="bg1">
                    <a:lumMod val="65000"/>
                  </a:schemeClr>
                </a:solidFill>
                <a:hlinkClick r:id="rId6">
                  <a:extLst>
                    <a:ext uri="{A12FA001-AC4F-418D-AE19-62706E023703}">
                      <ahyp:hlinkClr xmlns:ahyp="http://schemas.microsoft.com/office/drawing/2018/hyperlinkcolor" val="tx"/>
                    </a:ext>
                  </a:extLst>
                </a:hlinkClick>
              </a:rPr>
              <a:t>25/0721</a:t>
            </a:r>
            <a:r>
              <a:rPr lang="en-US" sz="1100" dirty="0">
                <a:solidFill>
                  <a:schemeClr val="bg1">
                    <a:lumMod val="65000"/>
                  </a:schemeClr>
                </a:solidFill>
              </a:rPr>
              <a:t> UHR Transmit and Receiver Specification for New MCSs- Follow Up 	Juan Fang	[CR-Dep]</a:t>
            </a:r>
          </a:p>
          <a:p>
            <a:pPr lvl="1">
              <a:buFont typeface="Arial" panose="020B0604020202020204" pitchFamily="34" charset="0"/>
              <a:buChar char="•"/>
            </a:pPr>
            <a:r>
              <a:rPr lang="en-US" sz="1100" dirty="0">
                <a:solidFill>
                  <a:schemeClr val="bg1">
                    <a:lumMod val="65000"/>
                  </a:schemeClr>
                </a:solidFill>
                <a:hlinkClick r:id="rId7">
                  <a:extLst>
                    <a:ext uri="{A12FA001-AC4F-418D-AE19-62706E023703}">
                      <ahyp:hlinkClr xmlns:ahyp="http://schemas.microsoft.com/office/drawing/2018/hyperlinkcolor" val="tx"/>
                    </a:ext>
                  </a:extLst>
                </a:hlinkClick>
              </a:rPr>
              <a:t>25/0726</a:t>
            </a:r>
            <a:r>
              <a:rPr lang="en-US" sz="1100" dirty="0">
                <a:solidFill>
                  <a:schemeClr val="bg1">
                    <a:lumMod val="65000"/>
                  </a:schemeClr>
                </a:solidFill>
              </a:rPr>
              <a:t> Transmit and Receive Specifications for New MCS Follow-Up 		Alice Chen	[CR-Dep]</a:t>
            </a:r>
            <a:endParaRPr lang="en-GB" sz="11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28D51E21-E1F2-9BEA-9744-74C93666C306}"/>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C4A58CE-9B09-2849-905F-12C269F3BDE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78804236-A7F3-890D-E206-F5A964A61105}"/>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3508805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7B3A43-EC39-83F6-61DF-58F2B3BD3A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6FFEEB-52B8-3FE3-2ADD-B9D6FA651215}"/>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2D9BAB48-1695-9187-E0D5-6F5EADAE02D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25/0627r6</a:t>
            </a:r>
            <a:r>
              <a:rPr lang="en-GB" sz="1100" dirty="0">
                <a:solidFill>
                  <a:srgbClr val="00B050"/>
                </a:solidFill>
              </a:rPr>
              <a:t>	CC50 CR for p-</a:t>
            </a:r>
            <a:r>
              <a:rPr lang="en-GB" sz="1100" dirty="0" err="1">
                <a:solidFill>
                  <a:srgbClr val="00B050"/>
                </a:solidFill>
              </a:rPr>
              <a:t>edca</a:t>
            </a:r>
            <a:r>
              <a:rPr lang="en-GB" sz="1100" dirty="0">
                <a:solidFill>
                  <a:srgbClr val="00B050"/>
                </a:solidFill>
              </a:rPr>
              <a:t>							Dmitry Akhmetov	[SP]</a:t>
            </a:r>
          </a:p>
          <a:p>
            <a:pPr lvl="1">
              <a:buFont typeface="Arial" panose="020B0604020202020204" pitchFamily="34" charset="0"/>
              <a:buChar char="•"/>
            </a:pPr>
            <a:r>
              <a:rPr lang="en-GB" sz="1100" strike="sngStrike" dirty="0">
                <a:solidFill>
                  <a:srgbClr val="FF0000"/>
                </a:solidFill>
                <a:hlinkClick r:id="rId3">
                  <a:extLst>
                    <a:ext uri="{A12FA001-AC4F-418D-AE19-62706E023703}">
                      <ahyp:hlinkClr xmlns:ahyp="http://schemas.microsoft.com/office/drawing/2018/hyperlinkcolor" val="tx"/>
                    </a:ext>
                  </a:extLst>
                </a:hlinkClick>
              </a:rPr>
              <a:t>25/0538r2</a:t>
            </a:r>
            <a:r>
              <a:rPr lang="en-GB" sz="1100" strike="sngStrike" dirty="0">
                <a:solidFill>
                  <a:srgbClr val="FF0000"/>
                </a:solidFill>
              </a:rPr>
              <a:t>	cc50-cid-1780-discussion-on-npca-switch-back				Chaoming Luo		[SP]</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25/640r2</a:t>
            </a:r>
            <a:r>
              <a:rPr lang="en-GB" sz="1100" dirty="0">
                <a:solidFill>
                  <a:srgbClr val="00B050"/>
                </a:solidFill>
              </a:rPr>
              <a:t> CC50 CR for A-MPDU (9.7)						SunHee Baek		[7 CID SP]</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25/641r1</a:t>
            </a:r>
            <a:r>
              <a:rPr lang="en-GB" sz="1100" dirty="0">
                <a:solidFill>
                  <a:srgbClr val="00B050"/>
                </a:solidFill>
              </a:rPr>
              <a:t> CC50 CR for A-MPDU operation in a UHR PPDU			SunHee Baek		[1 CID SP]</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25/660r0</a:t>
            </a:r>
            <a:r>
              <a:rPr lang="en-GB" sz="1100" dirty="0">
                <a:solidFill>
                  <a:srgbClr val="00B050"/>
                </a:solidFill>
              </a:rPr>
              <a:t> CC50 CR for PPDU Classification for UHR STA			SunHee Baek		[1 CID SP]</a:t>
            </a:r>
          </a:p>
          <a:p>
            <a:pPr lvl="1">
              <a:buFont typeface="Arial" panose="020B0604020202020204" pitchFamily="34" charset="0"/>
              <a:buChar char="•"/>
            </a:pPr>
            <a:r>
              <a:rPr lang="pt-BR" sz="1100" dirty="0">
                <a:solidFill>
                  <a:srgbClr val="00B050"/>
                </a:solidFill>
                <a:hlinkClick r:id="rId7">
                  <a:extLst>
                    <a:ext uri="{A12FA001-AC4F-418D-AE19-62706E023703}">
                      <ahyp:hlinkClr xmlns:ahyp="http://schemas.microsoft.com/office/drawing/2018/hyperlinkcolor" val="tx"/>
                    </a:ext>
                  </a:extLst>
                </a:hlinkClick>
              </a:rPr>
              <a:t>25/0479r4</a:t>
            </a:r>
            <a:r>
              <a:rPr lang="pt-BR" sz="1100" dirty="0">
                <a:solidFill>
                  <a:srgbClr val="00B050"/>
                </a:solidFill>
              </a:rPr>
              <a:t>	CR_for_CID_1378							Dibakar Das		[1 CID SP]</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25/0676r2</a:t>
            </a:r>
            <a:r>
              <a:rPr lang="en-GB" sz="1100" dirty="0">
                <a:solidFill>
                  <a:schemeClr val="bg1">
                    <a:lumMod val="65000"/>
                  </a:schemeClr>
                </a:solidFill>
              </a:rPr>
              <a:t>	CC50 CR for CID3866							Bo Cao			[2 CID SP]</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25/0744</a:t>
            </a:r>
            <a:r>
              <a:rPr lang="en-GB" sz="1100" dirty="0">
                <a:solidFill>
                  <a:schemeClr val="bg1">
                    <a:lumMod val="65000"/>
                  </a:schemeClr>
                </a:solidFill>
              </a:rPr>
              <a:t> MAC-PDT-CR-37_12_5-parameter-update				Sherief Helwa		CR-77 CID</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25/0688</a:t>
            </a:r>
            <a:r>
              <a:rPr lang="en-GB" sz="1100" dirty="0">
                <a:solidFill>
                  <a:schemeClr val="bg1">
                    <a:lumMod val="65000"/>
                  </a:schemeClr>
                </a:solidFill>
              </a:rPr>
              <a:t> CC50 CR of CID 710							Frank Hsu		[1 CID]</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25/0755</a:t>
            </a:r>
            <a:r>
              <a:rPr lang="en-GB" sz="1100" dirty="0">
                <a:solidFill>
                  <a:schemeClr val="bg1">
                    <a:lumMod val="65000"/>
                  </a:schemeClr>
                </a:solidFill>
              </a:rPr>
              <a:t> PDT-MAC-Co-TDMA-CR-CC50-Part-2					Sanket Kalamkar	[33 CID]</a:t>
            </a:r>
          </a:p>
          <a:p>
            <a:pPr lvl="1">
              <a:buFont typeface="Arial" panose="020B0604020202020204" pitchFamily="34" charset="0"/>
              <a:buChar char="•"/>
            </a:pPr>
            <a:r>
              <a:rPr lang="en-GB" sz="1100" dirty="0">
                <a:solidFill>
                  <a:schemeClr val="bg1">
                    <a:lumMod val="65000"/>
                  </a:schemeClr>
                </a:solidFill>
                <a:hlinkClick r:id="rId12">
                  <a:extLst>
                    <a:ext uri="{A12FA001-AC4F-418D-AE19-62706E023703}">
                      <ahyp:hlinkClr xmlns:ahyp="http://schemas.microsoft.com/office/drawing/2018/hyperlinkcolor" val="tx"/>
                    </a:ext>
                  </a:extLst>
                </a:hlinkClick>
              </a:rPr>
              <a:t>25/0756</a:t>
            </a:r>
            <a:r>
              <a:rPr lang="en-GB" sz="1100" dirty="0">
                <a:solidFill>
                  <a:schemeClr val="bg1">
                    <a:lumMod val="65000"/>
                  </a:schemeClr>
                </a:solidFill>
              </a:rPr>
              <a:t> CC50 CR for CID 2693							Eda Genc		[1 CID]</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81D89895-C570-55C9-C7FD-42101E4D9AD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57CBA38-B7BA-B941-0490-18A88B1D3FA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0F05CC2-DF97-E1CE-B4E3-DC309AFC2BF3}"/>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6713811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B58C2B-E402-161D-808F-8EE89926FB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B17808-4470-9417-8D81-6DD45F830541}"/>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2A133CFA-7934-B08E-32F4-03CE34BBF215}"/>
              </a:ext>
            </a:extLst>
          </p:cNvPr>
          <p:cNvSpPr>
            <a:spLocks noGrp="1"/>
          </p:cNvSpPr>
          <p:nvPr>
            <p:ph idx="1"/>
          </p:nvPr>
        </p:nvSpPr>
        <p:spPr>
          <a:xfrm>
            <a:off x="685800" y="1905000"/>
            <a:ext cx="7770813" cy="45704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25/0846</a:t>
            </a:r>
            <a:r>
              <a:rPr lang="en-GB" sz="1100" dirty="0">
                <a:solidFill>
                  <a:srgbClr val="00B050"/>
                </a:solidFill>
              </a:rPr>
              <a:t> Comment resolution for 38.3.11 (MCS and UEQM)			Rui Cao 		 [22 CID]</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25/0855</a:t>
            </a:r>
            <a:r>
              <a:rPr lang="en-GB" sz="1100" dirty="0">
                <a:solidFill>
                  <a:srgbClr val="00B050"/>
                </a:solidFill>
              </a:rPr>
              <a:t> Comment resolution for 38.5 (Parameters for UHR-MCS)			Rui Cao		 [13 CID]</a:t>
            </a:r>
          </a:p>
          <a:p>
            <a:pPr lvl="1">
              <a:buFont typeface="Arial" panose="020B0604020202020204" pitchFamily="34" charset="0"/>
              <a:buChar char="•"/>
            </a:pPr>
            <a:r>
              <a:rPr lang="en-GB" sz="1100" strike="sngStrike" dirty="0">
                <a:solidFill>
                  <a:srgbClr val="FF0000"/>
                </a:solidFill>
                <a:hlinkClick r:id="rId4">
                  <a:extLst>
                    <a:ext uri="{A12FA001-AC4F-418D-AE19-62706E023703}">
                      <ahyp:hlinkClr xmlns:ahyp="http://schemas.microsoft.com/office/drawing/2018/hyperlinkcolor" val="tx"/>
                    </a:ext>
                  </a:extLst>
                </a:hlinkClick>
              </a:rPr>
              <a:t>25/0732</a:t>
            </a:r>
            <a:r>
              <a:rPr lang="en-GB" sz="1100" strike="sngStrike" dirty="0">
                <a:solidFill>
                  <a:srgbClr val="FF0000"/>
                </a:solidFill>
              </a:rPr>
              <a:t> CC50 CRs Related to Tone Plan for DRUs  				Shuling Feng	 	 [49 CID]</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25/0884</a:t>
            </a:r>
            <a:r>
              <a:rPr lang="en-GB" sz="1100" dirty="0">
                <a:solidFill>
                  <a:srgbClr val="00B050"/>
                </a:solidFill>
              </a:rPr>
              <a:t> PDT PHY Subclauses 38.3.9 and 38.3.8					Yusuke Asai		 [55 CID]</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25/0844</a:t>
            </a:r>
            <a:r>
              <a:rPr lang="en-GB" sz="1100" dirty="0">
                <a:solidFill>
                  <a:srgbClr val="00B050"/>
                </a:solidFill>
              </a:rPr>
              <a:t> PDT- Transmit Constellation Error Definition for UHR RRU TB PPDU	Ying Liu	 	[?? CID] </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25/0902</a:t>
            </a:r>
            <a:r>
              <a:rPr lang="en-GB" sz="1100" dirty="0">
                <a:solidFill>
                  <a:srgbClr val="00B050"/>
                </a:solidFill>
              </a:rPr>
              <a:t> cr-for-subclause-38.3.2.2.2						Bo Gong	 	[?? CID]</a:t>
            </a:r>
          </a:p>
          <a:p>
            <a:pPr lvl="1">
              <a:buFont typeface="Arial" panose="020B0604020202020204" pitchFamily="34" charset="0"/>
              <a:buChar char="•"/>
            </a:pPr>
            <a:r>
              <a:rPr lang="en-US" sz="1100" dirty="0">
                <a:solidFill>
                  <a:srgbClr val="00B050"/>
                </a:solidFill>
                <a:hlinkClick r:id="rId8">
                  <a:extLst>
                    <a:ext uri="{A12FA001-AC4F-418D-AE19-62706E023703}">
                      <ahyp:hlinkClr xmlns:ahyp="http://schemas.microsoft.com/office/drawing/2018/hyperlinkcolor" val="tx"/>
                    </a:ext>
                  </a:extLst>
                </a:hlinkClick>
              </a:rPr>
              <a:t>25/0914</a:t>
            </a:r>
            <a:r>
              <a:rPr lang="en-US" sz="1100" dirty="0">
                <a:solidFill>
                  <a:srgbClr val="00B050"/>
                </a:solidFill>
              </a:rPr>
              <a:t> CC50 CR on DRU - Definition of Distribution Bandwidth 		Mahmoud Kamel</a:t>
            </a:r>
            <a:r>
              <a:rPr lang="en-GB" sz="1100" dirty="0">
                <a:solidFill>
                  <a:srgbClr val="00B050"/>
                </a:solidFill>
              </a:rPr>
              <a:t> 	[5 CID]</a:t>
            </a:r>
          </a:p>
          <a:p>
            <a:pPr lvl="1">
              <a:buFont typeface="Arial" panose="020B0604020202020204" pitchFamily="34" charset="0"/>
              <a:buChar char="•"/>
            </a:pPr>
            <a:r>
              <a:rPr lang="en-GB" sz="1100" dirty="0">
                <a:solidFill>
                  <a:srgbClr val="00B050"/>
                </a:solidFill>
                <a:hlinkClick r:id="rId9">
                  <a:extLst>
                    <a:ext uri="{A12FA001-AC4F-418D-AE19-62706E023703}">
                      <ahyp:hlinkClr xmlns:ahyp="http://schemas.microsoft.com/office/drawing/2018/hyperlinkcolor" val="tx"/>
                    </a:ext>
                  </a:extLst>
                </a:hlinkClick>
              </a:rPr>
              <a:t>25/0886</a:t>
            </a:r>
            <a:r>
              <a:rPr lang="en-GB" sz="1100" dirty="0">
                <a:solidFill>
                  <a:srgbClr val="00B050"/>
                </a:solidFill>
              </a:rPr>
              <a:t> CC50 CR for DRU DCM							Mengshi Hu		[1 CID]</a:t>
            </a:r>
          </a:p>
          <a:p>
            <a:pPr lvl="1">
              <a:buFont typeface="Arial" panose="020B0604020202020204" pitchFamily="34" charset="0"/>
              <a:buChar char="•"/>
            </a:pPr>
            <a:r>
              <a:rPr lang="en-GB" sz="1100" dirty="0">
                <a:solidFill>
                  <a:srgbClr val="00B050"/>
                </a:solidFill>
                <a:hlinkClick r:id="rId10">
                  <a:extLst>
                    <a:ext uri="{A12FA001-AC4F-418D-AE19-62706E023703}">
                      <ahyp:hlinkClr xmlns:ahyp="http://schemas.microsoft.com/office/drawing/2018/hyperlinkcolor" val="tx"/>
                    </a:ext>
                  </a:extLst>
                </a:hlinkClick>
              </a:rPr>
              <a:t>25/0804</a:t>
            </a:r>
            <a:r>
              <a:rPr lang="en-GB" sz="1100" dirty="0">
                <a:solidFill>
                  <a:srgbClr val="00B050"/>
                </a:solidFill>
              </a:rPr>
              <a:t> CC50 CR for 37.6 Nominal Packet Padding Values Selection Rules	Mengshi Hu		[1 CID]</a:t>
            </a:r>
          </a:p>
          <a:p>
            <a:pPr lvl="0">
              <a:buFont typeface="Arial" panose="020B0604020202020204" pitchFamily="34" charset="0"/>
              <a:buChar char="•"/>
            </a:pPr>
            <a:r>
              <a:rPr lang="en-GB" sz="1200" dirty="0"/>
              <a:t>Submissions – CAD (next revision (if any) in Joint) and CR Dependencies</a:t>
            </a:r>
          </a:p>
          <a:p>
            <a:pPr lvl="1">
              <a:buFont typeface="Arial" panose="020B0604020202020204" pitchFamily="34" charset="0"/>
              <a:buChar char="•"/>
            </a:pPr>
            <a:r>
              <a:rPr lang="fr-FR" sz="1100" dirty="0">
                <a:solidFill>
                  <a:schemeClr val="bg1">
                    <a:lumMod val="65000"/>
                  </a:schemeClr>
                </a:solidFill>
                <a:hlinkClick r:id="rId11">
                  <a:extLst>
                    <a:ext uri="{A12FA001-AC4F-418D-AE19-62706E023703}">
                      <ahyp:hlinkClr xmlns:ahyp="http://schemas.microsoft.com/office/drawing/2018/hyperlinkcolor" val="tx"/>
                    </a:ext>
                  </a:extLst>
                </a:hlinkClick>
              </a:rPr>
              <a:t>25/0847</a:t>
            </a:r>
            <a:r>
              <a:rPr lang="fr-FR" sz="1100" dirty="0">
                <a:solidFill>
                  <a:schemeClr val="bg1">
                    <a:lumMod val="65000"/>
                  </a:schemeClr>
                </a:solidFill>
              </a:rPr>
              <a:t> TGbn Coexistence </a:t>
            </a:r>
            <a:r>
              <a:rPr lang="fr-FR" sz="1100" dirty="0" err="1">
                <a:solidFill>
                  <a:schemeClr val="bg1">
                    <a:lumMod val="65000"/>
                  </a:schemeClr>
                </a:solidFill>
              </a:rPr>
              <a:t>Assessment</a:t>
            </a:r>
            <a:r>
              <a:rPr lang="fr-FR" sz="1100" dirty="0">
                <a:solidFill>
                  <a:schemeClr val="bg1">
                    <a:lumMod val="65000"/>
                  </a:schemeClr>
                </a:solidFill>
              </a:rPr>
              <a:t> Document					Sigurd Schelstraete</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25/0721</a:t>
            </a:r>
            <a:r>
              <a:rPr lang="en-US" sz="1100" dirty="0">
                <a:solidFill>
                  <a:schemeClr val="bg1">
                    <a:lumMod val="65000"/>
                  </a:schemeClr>
                </a:solidFill>
              </a:rPr>
              <a:t> UHR Transmit and Receiver Specification for New MCSs- Follow Up 	Juan Fang	[CR-Dep]</a:t>
            </a:r>
          </a:p>
          <a:p>
            <a:pPr lvl="1">
              <a:buFont typeface="Arial" panose="020B0604020202020204" pitchFamily="34" charset="0"/>
              <a:buChar char="•"/>
            </a:pPr>
            <a:r>
              <a:rPr lang="en-US" sz="1100" dirty="0">
                <a:solidFill>
                  <a:srgbClr val="00B050"/>
                </a:solidFill>
                <a:hlinkClick r:id="rId13">
                  <a:extLst>
                    <a:ext uri="{A12FA001-AC4F-418D-AE19-62706E023703}">
                      <ahyp:hlinkClr xmlns:ahyp="http://schemas.microsoft.com/office/drawing/2018/hyperlinkcolor" val="tx"/>
                    </a:ext>
                  </a:extLst>
                </a:hlinkClick>
              </a:rPr>
              <a:t>25/0726</a:t>
            </a:r>
            <a:r>
              <a:rPr lang="en-US" sz="1100" dirty="0">
                <a:solidFill>
                  <a:srgbClr val="00B050"/>
                </a:solidFill>
              </a:rPr>
              <a:t> Transmit and Receive Specifications for New MCS Follow-Up 		Alice Chen	[CR-Dep]</a:t>
            </a:r>
            <a:endParaRPr lang="en-GB" sz="1200" dirty="0">
              <a:solidFill>
                <a:srgbClr val="00B050"/>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4DC89AE7-18A0-CFF4-5417-BA493DF8F18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AA8011A-27D5-15DF-BD8F-FE9170F9998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FD549D6-4330-71B6-35C8-205E62B0B91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7329764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CC59EA-8A48-EAC2-AB39-D4F3FE89D1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4C233CC-CAAB-033C-3A24-517C52D5F2CD}"/>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69FCEE8E-8AF8-8730-ADF2-7C1F85CC874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25/0676</a:t>
            </a:r>
            <a:r>
              <a:rPr lang="en-GB" sz="1100" dirty="0">
                <a:solidFill>
                  <a:srgbClr val="00B050"/>
                </a:solidFill>
              </a:rPr>
              <a:t> CC50 CR for CID3866							Bo Cao			[2 CID SP]</a:t>
            </a: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25/0713</a:t>
            </a:r>
            <a:r>
              <a:rPr lang="en-US" sz="1100" dirty="0">
                <a:solidFill>
                  <a:srgbClr val="00B050"/>
                </a:solidFill>
              </a:rPr>
              <a:t> PDT-MAC-DSO-Follow-Up						Morteza Mehrnoush	[8 CID SP]</a:t>
            </a: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25/0736</a:t>
            </a:r>
            <a:r>
              <a:rPr lang="en-US" sz="1100" dirty="0">
                <a:solidFill>
                  <a:srgbClr val="00B050"/>
                </a:solidFill>
              </a:rPr>
              <a:t> PDT MAC on Seamless Roaming Part 2					Duncan Ho		[11C SP]</a:t>
            </a:r>
          </a:p>
          <a:p>
            <a:pPr lvl="1">
              <a:buFont typeface="Arial" panose="020B0604020202020204" pitchFamily="34" charset="0"/>
              <a:buChar char="•"/>
            </a:pPr>
            <a:r>
              <a:rPr lang="en-US" sz="1100" dirty="0">
                <a:solidFill>
                  <a:srgbClr val="00B050"/>
                </a:solidFill>
                <a:hlinkClick r:id="rId5">
                  <a:extLst>
                    <a:ext uri="{A12FA001-AC4F-418D-AE19-62706E023703}">
                      <ahyp:hlinkClr xmlns:ahyp="http://schemas.microsoft.com/office/drawing/2018/hyperlinkcolor" val="tx"/>
                    </a:ext>
                  </a:extLst>
                </a:hlinkClick>
              </a:rPr>
              <a:t>25/0627</a:t>
            </a:r>
            <a:r>
              <a:rPr lang="en-US" sz="1100" dirty="0">
                <a:solidFill>
                  <a:srgbClr val="00B050"/>
                </a:solidFill>
              </a:rPr>
              <a:t> CC50 CR for p-</a:t>
            </a:r>
            <a:r>
              <a:rPr lang="en-US" sz="1100" dirty="0" err="1">
                <a:solidFill>
                  <a:srgbClr val="00B050"/>
                </a:solidFill>
              </a:rPr>
              <a:t>edca</a:t>
            </a:r>
            <a:r>
              <a:rPr lang="en-US" sz="1100" dirty="0">
                <a:solidFill>
                  <a:srgbClr val="00B050"/>
                </a:solidFill>
              </a:rPr>
              <a:t>							Dmitry Akhmetov	[SP]</a:t>
            </a:r>
          </a:p>
          <a:p>
            <a:pPr lvl="1">
              <a:buFont typeface="Arial" panose="020B0604020202020204" pitchFamily="34" charset="0"/>
              <a:buChar char="•"/>
            </a:pPr>
            <a:r>
              <a:rPr lang="en-GB" sz="1100" dirty="0">
                <a:solidFill>
                  <a:schemeClr val="bg1">
                    <a:lumMod val="65000"/>
                  </a:schemeClr>
                </a:solidFill>
                <a:hlinkClick r:id="rId6">
                  <a:extLst>
                    <a:ext uri="{A12FA001-AC4F-418D-AE19-62706E023703}">
                      <ahyp:hlinkClr xmlns:ahyp="http://schemas.microsoft.com/office/drawing/2018/hyperlinkcolor" val="tx"/>
                    </a:ext>
                  </a:extLst>
                </a:hlinkClick>
              </a:rPr>
              <a:t>25/0744</a:t>
            </a:r>
            <a:r>
              <a:rPr lang="en-GB" sz="1100" dirty="0">
                <a:solidFill>
                  <a:schemeClr val="bg1">
                    <a:lumMod val="65000"/>
                  </a:schemeClr>
                </a:solidFill>
              </a:rPr>
              <a:t> MAC-PDT-CR-37_12_5-parameter-update				Sherief Helwa		CR-77 CID</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25/0688</a:t>
            </a:r>
            <a:r>
              <a:rPr lang="en-GB" sz="1100" dirty="0">
                <a:solidFill>
                  <a:schemeClr val="bg1">
                    <a:lumMod val="65000"/>
                  </a:schemeClr>
                </a:solidFill>
              </a:rPr>
              <a:t> CC50 CR of CID 710							Frank Hsu		[1 CID]</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25/0755</a:t>
            </a:r>
            <a:r>
              <a:rPr lang="en-GB" sz="1100" dirty="0">
                <a:solidFill>
                  <a:schemeClr val="bg1">
                    <a:lumMod val="65000"/>
                  </a:schemeClr>
                </a:solidFill>
              </a:rPr>
              <a:t> PDT-MAC-Co-TDMA-CR-CC50-Part-2					Sanket Kalamkar	[33 CID]</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25/0756</a:t>
            </a:r>
            <a:r>
              <a:rPr lang="en-GB" sz="1100" dirty="0">
                <a:solidFill>
                  <a:schemeClr val="bg1">
                    <a:lumMod val="65000"/>
                  </a:schemeClr>
                </a:solidFill>
              </a:rPr>
              <a:t> CC50 CR for CID 2693							Eda Genc		[1 CID]</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25/0757</a:t>
            </a:r>
            <a:r>
              <a:rPr lang="en-GB" sz="1100" dirty="0">
                <a:solidFill>
                  <a:schemeClr val="bg1">
                    <a:lumMod val="65000"/>
                  </a:schemeClr>
                </a:solidFill>
              </a:rPr>
              <a:t> CC50 CR for CID 2697 - Spatial Reuse for NPCA Capable STAs		Salvatore Talarico 	[1 CID/419]</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25/0764</a:t>
            </a:r>
            <a:r>
              <a:rPr lang="en-GB" sz="1100" dirty="0">
                <a:solidFill>
                  <a:schemeClr val="bg1">
                    <a:lumMod val="65000"/>
                  </a:schemeClr>
                </a:solidFill>
              </a:rPr>
              <a:t> Peer-to-Peer (P2P) PDT							Rubayet Shafin		[PDT]</a:t>
            </a:r>
          </a:p>
          <a:p>
            <a:pPr lvl="1">
              <a:buFont typeface="Arial" panose="020B0604020202020204" pitchFamily="34" charset="0"/>
              <a:buChar char="•"/>
            </a:pPr>
            <a:r>
              <a:rPr lang="en-GB" sz="1100" dirty="0">
                <a:solidFill>
                  <a:schemeClr val="bg1">
                    <a:lumMod val="65000"/>
                  </a:schemeClr>
                </a:solidFill>
                <a:hlinkClick r:id="rId12">
                  <a:extLst>
                    <a:ext uri="{A12FA001-AC4F-418D-AE19-62706E023703}">
                      <ahyp:hlinkClr xmlns:ahyp="http://schemas.microsoft.com/office/drawing/2018/hyperlinkcolor" val="tx"/>
                    </a:ext>
                  </a:extLst>
                </a:hlinkClick>
              </a:rPr>
              <a:t>25/838r2</a:t>
            </a:r>
            <a:r>
              <a:rPr lang="en-GB" sz="1100" dirty="0">
                <a:solidFill>
                  <a:schemeClr val="bg1">
                    <a:lumMod val="65000"/>
                  </a:schemeClr>
                </a:solidFill>
              </a:rPr>
              <a:t> CC50: CR for A-MPDU (9.7.3) related to the Feedback information	Hongwon Lee		[6 CID]</a:t>
            </a:r>
          </a:p>
          <a:p>
            <a:pPr lvl="1">
              <a:buFont typeface="Arial" panose="020B0604020202020204" pitchFamily="34" charset="0"/>
              <a:buChar char="•"/>
            </a:pPr>
            <a:r>
              <a:rPr lang="en-GB" sz="1100" dirty="0">
                <a:solidFill>
                  <a:schemeClr val="bg1">
                    <a:lumMod val="65000"/>
                  </a:schemeClr>
                </a:solidFill>
                <a:hlinkClick r:id="rId13">
                  <a:extLst>
                    <a:ext uri="{A12FA001-AC4F-418D-AE19-62706E023703}">
                      <ahyp:hlinkClr xmlns:ahyp="http://schemas.microsoft.com/office/drawing/2018/hyperlinkcolor" val="tx"/>
                    </a:ext>
                  </a:extLst>
                </a:hlinkClick>
              </a:rPr>
              <a:t>25/839r1</a:t>
            </a:r>
            <a:r>
              <a:rPr lang="en-GB" sz="1100" dirty="0">
                <a:solidFill>
                  <a:schemeClr val="bg1">
                    <a:lumMod val="65000"/>
                  </a:schemeClr>
                </a:solidFill>
              </a:rPr>
              <a:t> PDT UHR MU operation						Hongwon Lee		[2 CIDs]</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66977CDF-FA6A-D3A2-3D7A-BD9515C503E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1EED04FE-9A7D-6542-3A6F-F787DD214C7C}"/>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D246FC98-521B-C518-11FA-D50F858BA1A6}"/>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5455685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0C17F5-842A-BE68-021C-59AE997608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A1D4F0-641A-CCCC-2293-AD869A0C8CE3}"/>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8AD0C19-1CC4-F04A-A94B-2DDB8A4F044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25/0725</a:t>
            </a:r>
            <a:r>
              <a:rPr lang="en-GB" sz="1100" dirty="0">
                <a:solidFill>
                  <a:srgbClr val="00B050"/>
                </a:solidFill>
              </a:rPr>
              <a:t> CC50 CR for UHR-SIG User Specific Field - Part 1			Mengshi Hu		[26 CID]</a:t>
            </a:r>
            <a:endParaRPr lang="en-US" sz="1100" dirty="0">
              <a:solidFill>
                <a:srgbClr val="00B050"/>
              </a:solidFill>
              <a:hlinkClick r:id="rId3">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25/0686</a:t>
            </a:r>
            <a:r>
              <a:rPr lang="en-US" sz="1100" dirty="0">
                <a:solidFill>
                  <a:srgbClr val="00B050"/>
                </a:solidFill>
              </a:rPr>
              <a:t> CC50 CR for Common Field for Non-OFDMA TX and Co-BF TX	Mengshi Hu		[11 CID]</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25/0778</a:t>
            </a:r>
            <a:r>
              <a:rPr lang="en-GB" sz="1100" dirty="0">
                <a:solidFill>
                  <a:srgbClr val="00B050"/>
                </a:solidFill>
              </a:rPr>
              <a:t> CR-PHY </a:t>
            </a:r>
            <a:r>
              <a:rPr lang="en-GB" sz="1100" dirty="0" err="1">
                <a:solidFill>
                  <a:srgbClr val="00B050"/>
                </a:solidFill>
              </a:rPr>
              <a:t>CIDs_in</a:t>
            </a:r>
            <a:r>
              <a:rPr lang="en-GB" sz="1100" dirty="0">
                <a:solidFill>
                  <a:srgbClr val="00B050"/>
                </a:solidFill>
              </a:rPr>
              <a:t> 38.3.19 - part2						Juan Fang		[5 CID]</a:t>
            </a:r>
          </a:p>
          <a:p>
            <a:pPr lvl="1">
              <a:buFont typeface="Arial" panose="020B0604020202020204" pitchFamily="34" charset="0"/>
              <a:buChar char="•"/>
            </a:pPr>
            <a:r>
              <a:rPr lang="en-US" sz="1100" dirty="0">
                <a:solidFill>
                  <a:srgbClr val="00B050"/>
                </a:solidFill>
                <a:hlinkClick r:id="rId5">
                  <a:extLst>
                    <a:ext uri="{A12FA001-AC4F-418D-AE19-62706E023703}">
                      <ahyp:hlinkClr xmlns:ahyp="http://schemas.microsoft.com/office/drawing/2018/hyperlinkcolor" val="tx"/>
                    </a:ext>
                  </a:extLst>
                </a:hlinkClick>
              </a:rPr>
              <a:t>25/0721</a:t>
            </a:r>
            <a:r>
              <a:rPr lang="en-US" sz="1100" dirty="0">
                <a:solidFill>
                  <a:srgbClr val="00B050"/>
                </a:solidFill>
              </a:rPr>
              <a:t> UHR Transmit and Receiver Specification for New MCSs- Follow Up 	Juan Fang		[CR-Dep]</a:t>
            </a:r>
          </a:p>
          <a:p>
            <a:pPr lvl="1">
              <a:buFont typeface="Arial" panose="020B0604020202020204" pitchFamily="34" charset="0"/>
              <a:buChar char="•"/>
            </a:pPr>
            <a:r>
              <a:rPr lang="en-US" sz="1100" dirty="0">
                <a:solidFill>
                  <a:schemeClr val="bg1">
                    <a:lumMod val="65000"/>
                  </a:schemeClr>
                </a:solidFill>
                <a:hlinkClick r:id="rId6">
                  <a:extLst>
                    <a:ext uri="{A12FA001-AC4F-418D-AE19-62706E023703}">
                      <ahyp:hlinkClr xmlns:ahyp="http://schemas.microsoft.com/office/drawing/2018/hyperlinkcolor" val="tx"/>
                    </a:ext>
                  </a:extLst>
                </a:hlinkClick>
              </a:rPr>
              <a:t>25/0615</a:t>
            </a:r>
            <a:r>
              <a:rPr lang="en-US" sz="1100" dirty="0">
                <a:solidFill>
                  <a:schemeClr val="bg1">
                    <a:lumMod val="65000"/>
                  </a:schemeClr>
                </a:solidFill>
              </a:rPr>
              <a:t> CC50 CR on Timing-Related Parameters					Rani Keren		[18 CID]</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25/0777</a:t>
            </a:r>
            <a:r>
              <a:rPr lang="en-GB" sz="1100" dirty="0">
                <a:solidFill>
                  <a:srgbClr val="00B050"/>
                </a:solidFill>
              </a:rPr>
              <a:t> CR-PHY-cc50-CIDs in 38.3.25 Receiver specification_part2		Juan Fang		[7 CID]</a:t>
            </a:r>
          </a:p>
          <a:p>
            <a:pPr lvl="1">
              <a:buFont typeface="Arial" panose="020B0604020202020204" pitchFamily="34" charset="0"/>
              <a:buChar char="•"/>
            </a:pPr>
            <a:r>
              <a:rPr lang="en-US" sz="1100" dirty="0">
                <a:solidFill>
                  <a:srgbClr val="00B050"/>
                </a:solidFill>
                <a:hlinkClick r:id="rId8">
                  <a:extLst>
                    <a:ext uri="{A12FA001-AC4F-418D-AE19-62706E023703}">
                      <ahyp:hlinkClr xmlns:ahyp="http://schemas.microsoft.com/office/drawing/2018/hyperlinkcolor" val="tx"/>
                    </a:ext>
                  </a:extLst>
                </a:hlinkClick>
              </a:rPr>
              <a:t>25/0919</a:t>
            </a:r>
            <a:r>
              <a:rPr lang="en-US" sz="1100" dirty="0">
                <a:solidFill>
                  <a:srgbClr val="00B050"/>
                </a:solidFill>
              </a:rPr>
              <a:t> CC50 CID resolutions for Section 38.3.10					Bin Tian		[2 CID]</a:t>
            </a:r>
          </a:p>
          <a:p>
            <a:pPr lvl="1">
              <a:buFont typeface="Arial" panose="020B0604020202020204" pitchFamily="34" charset="0"/>
              <a:buChar char="•"/>
            </a:pPr>
            <a:r>
              <a:rPr lang="en-US" sz="1100" dirty="0">
                <a:solidFill>
                  <a:srgbClr val="00B050"/>
                </a:solidFill>
                <a:hlinkClick r:id="rId9">
                  <a:extLst>
                    <a:ext uri="{A12FA001-AC4F-418D-AE19-62706E023703}">
                      <ahyp:hlinkClr xmlns:ahyp="http://schemas.microsoft.com/office/drawing/2018/hyperlinkcolor" val="tx"/>
                    </a:ext>
                  </a:extLst>
                </a:hlinkClick>
              </a:rPr>
              <a:t>25/0881</a:t>
            </a:r>
            <a:r>
              <a:rPr lang="en-US" sz="1100" dirty="0">
                <a:solidFill>
                  <a:srgbClr val="00B050"/>
                </a:solidFill>
              </a:rPr>
              <a:t> CC50 CID Resolutions for Section 38.1 Part 3				Bin Tian		[12 CID]</a:t>
            </a:r>
          </a:p>
          <a:p>
            <a:pPr lvl="1">
              <a:buFont typeface="Arial" panose="020B0604020202020204" pitchFamily="34" charset="0"/>
              <a:buChar char="•"/>
            </a:pPr>
            <a:r>
              <a:rPr lang="en-GB" sz="1100" dirty="0">
                <a:solidFill>
                  <a:srgbClr val="00B050"/>
                </a:solidFill>
                <a:hlinkClick r:id="rId10">
                  <a:extLst>
                    <a:ext uri="{A12FA001-AC4F-418D-AE19-62706E023703}">
                      <ahyp:hlinkClr xmlns:ahyp="http://schemas.microsoft.com/office/drawing/2018/hyperlinkcolor" val="tx"/>
                    </a:ext>
                  </a:extLst>
                </a:hlinkClick>
              </a:rPr>
              <a:t>25/0927</a:t>
            </a:r>
            <a:r>
              <a:rPr lang="en-GB" sz="1100" dirty="0">
                <a:solidFill>
                  <a:srgbClr val="00B050"/>
                </a:solidFill>
              </a:rPr>
              <a:t> CC50 CR on DRU in 38.3.2.1 - Group 2 					Mahmoud Kamel	[13 CID]</a:t>
            </a:r>
          </a:p>
          <a:p>
            <a:pPr lvl="0">
              <a:buFont typeface="Arial" panose="020B0604020202020204" pitchFamily="34" charset="0"/>
              <a:buChar char="•"/>
            </a:pPr>
            <a:r>
              <a:rPr lang="en-GB" sz="1200" dirty="0"/>
              <a:t>Submissions – Interference Mitigation &amp; Miscellaneous</a:t>
            </a:r>
          </a:p>
          <a:p>
            <a:pPr lvl="1">
              <a:buFont typeface="Arial" panose="020B0604020202020204" pitchFamily="34" charset="0"/>
              <a:buChar char="•"/>
            </a:pPr>
            <a:r>
              <a:rPr lang="en-US" sz="1100" dirty="0">
                <a:solidFill>
                  <a:schemeClr val="bg1">
                    <a:lumMod val="65000"/>
                  </a:schemeClr>
                </a:solidFill>
                <a:hlinkClick r:id="rId11">
                  <a:extLst>
                    <a:ext uri="{A12FA001-AC4F-418D-AE19-62706E023703}">
                      <ahyp:hlinkClr xmlns:ahyp="http://schemas.microsoft.com/office/drawing/2018/hyperlinkcolor" val="tx"/>
                    </a:ext>
                  </a:extLst>
                </a:hlinkClick>
              </a:rPr>
              <a:t>25/0739</a:t>
            </a:r>
            <a:r>
              <a:rPr lang="en-US" sz="1100" dirty="0">
                <a:solidFill>
                  <a:schemeClr val="bg1">
                    <a:lumMod val="65000"/>
                  </a:schemeClr>
                </a:solidFill>
              </a:rPr>
              <a:t> On Interference Mitigation Pilots 						Jiqing Ni</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25/0808</a:t>
            </a:r>
            <a:r>
              <a:rPr lang="en-US" sz="1100" dirty="0">
                <a:solidFill>
                  <a:schemeClr val="bg1">
                    <a:lumMod val="65000"/>
                  </a:schemeClr>
                </a:solidFill>
              </a:rPr>
              <a:t> Discussion on Design of Interference Mitigation Pilots – Follow up	Ke Zhong</a:t>
            </a:r>
            <a:endParaRPr lang="en-GB" sz="1200" dirty="0">
              <a:solidFill>
                <a:schemeClr val="bg1">
                  <a:lumMod val="65000"/>
                </a:schemeClr>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7DD5EBA-770F-1F7F-9ADF-3EEAA620DDA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FBF5F377-9304-5094-4652-C7DDEEE5525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5A0BF67-BD3C-3393-9BB3-B16DB5859A3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28603573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193947-B501-FD75-0111-D44616F8DC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E37DFB-60C2-16E5-662A-31C8C6DB5C39}"/>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07A442A6-0FD0-5E4E-2006-567EAD5CBB6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US" sz="1100" dirty="0">
                <a:solidFill>
                  <a:srgbClr val="00B050"/>
                </a:solidFill>
                <a:hlinkClick r:id="rId2">
                  <a:extLst>
                    <a:ext uri="{A12FA001-AC4F-418D-AE19-62706E023703}">
                      <ahyp:hlinkClr xmlns:ahyp="http://schemas.microsoft.com/office/drawing/2018/hyperlinkcolor" val="tx"/>
                    </a:ext>
                  </a:extLst>
                </a:hlinkClick>
              </a:rPr>
              <a:t>25/0627</a:t>
            </a:r>
            <a:r>
              <a:rPr lang="en-US" sz="1100" dirty="0">
                <a:solidFill>
                  <a:srgbClr val="00B050"/>
                </a:solidFill>
              </a:rPr>
              <a:t> CC50 CR for p-</a:t>
            </a:r>
            <a:r>
              <a:rPr lang="en-US" sz="1100" dirty="0" err="1">
                <a:solidFill>
                  <a:srgbClr val="00B050"/>
                </a:solidFill>
              </a:rPr>
              <a:t>edca</a:t>
            </a:r>
            <a:r>
              <a:rPr lang="en-US" sz="1100" dirty="0">
                <a:solidFill>
                  <a:srgbClr val="00B050"/>
                </a:solidFill>
              </a:rPr>
              <a:t>							Dmitry Akhmetov	[SP]</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25/0744</a:t>
            </a:r>
            <a:r>
              <a:rPr lang="en-GB" sz="1100" dirty="0">
                <a:solidFill>
                  <a:srgbClr val="00B050"/>
                </a:solidFill>
              </a:rPr>
              <a:t> MAC-PDT-CR-37_12_5-parameter-update				Sherief Helwa		CR-77 CID</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25/0688</a:t>
            </a:r>
            <a:r>
              <a:rPr lang="en-GB" sz="1100" dirty="0">
                <a:solidFill>
                  <a:srgbClr val="00B050"/>
                </a:solidFill>
              </a:rPr>
              <a:t> CC50 CR of CID 710							Frank Hsu		[1 CID]</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25/0756</a:t>
            </a:r>
            <a:r>
              <a:rPr lang="en-GB" sz="1100" dirty="0">
                <a:solidFill>
                  <a:srgbClr val="00B050"/>
                </a:solidFill>
              </a:rPr>
              <a:t> CC50 CR for CID 2693							Eda Genc		[1 CID]</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25/0757</a:t>
            </a:r>
            <a:r>
              <a:rPr lang="en-GB" sz="1100" dirty="0">
                <a:solidFill>
                  <a:srgbClr val="00B050"/>
                </a:solidFill>
              </a:rPr>
              <a:t> CC50 CR for CID 2697 - Spatial Reuse for NPCA Capable STAs		Salvatore Talarico 	[1 CID/419]</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25/0764</a:t>
            </a:r>
            <a:r>
              <a:rPr lang="en-GB" sz="1100" dirty="0">
                <a:solidFill>
                  <a:schemeClr val="bg1">
                    <a:lumMod val="65000"/>
                  </a:schemeClr>
                </a:solidFill>
              </a:rPr>
              <a:t> Peer-to-Peer (P2P) PDT							Rubayet Shafin		[PDT]</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25/838r2</a:t>
            </a:r>
            <a:r>
              <a:rPr lang="en-GB" sz="1100" dirty="0">
                <a:solidFill>
                  <a:schemeClr val="bg1">
                    <a:lumMod val="65000"/>
                  </a:schemeClr>
                </a:solidFill>
              </a:rPr>
              <a:t> CC50: CR for A-MPDU (9.7.3) related to the Feedback information	Hongwon Lee		[6 CID]</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25/839r1</a:t>
            </a:r>
            <a:r>
              <a:rPr lang="en-GB" sz="1100" dirty="0">
                <a:solidFill>
                  <a:schemeClr val="bg1">
                    <a:lumMod val="65000"/>
                  </a:schemeClr>
                </a:solidFill>
              </a:rPr>
              <a:t> PDT UHR MU operation						Hongwon Lee		[2 CIDs]</a:t>
            </a:r>
          </a:p>
          <a:p>
            <a:pPr lvl="1">
              <a:buFont typeface="Arial" panose="020B0604020202020204" pitchFamily="34" charset="0"/>
              <a:buChar char="•"/>
            </a:pPr>
            <a:r>
              <a:rPr lang="en-US" sz="1100" dirty="0">
                <a:solidFill>
                  <a:schemeClr val="bg1">
                    <a:lumMod val="65000"/>
                  </a:schemeClr>
                </a:solidFill>
                <a:hlinkClick r:id="rId10">
                  <a:extLst>
                    <a:ext uri="{A12FA001-AC4F-418D-AE19-62706E023703}">
                      <ahyp:hlinkClr xmlns:ahyp="http://schemas.microsoft.com/office/drawing/2018/hyperlinkcolor" val="tx"/>
                    </a:ext>
                  </a:extLst>
                </a:hlinkClick>
              </a:rPr>
              <a:t>25/0753</a:t>
            </a:r>
            <a:r>
              <a:rPr lang="en-US" sz="1100" dirty="0">
                <a:solidFill>
                  <a:schemeClr val="bg1">
                    <a:lumMod val="65000"/>
                  </a:schemeClr>
                </a:solidFill>
              </a:rPr>
              <a:t> PDT MAC on Seamless Roaming Part 3				Duncan Ho		CR-?? CID</a:t>
            </a:r>
          </a:p>
          <a:p>
            <a:pPr lvl="1">
              <a:buFont typeface="Arial" panose="020B0604020202020204" pitchFamily="34" charset="0"/>
              <a:buChar char="•"/>
            </a:pPr>
            <a:r>
              <a:rPr lang="en-GB" sz="1100" dirty="0">
                <a:solidFill>
                  <a:schemeClr val="bg1">
                    <a:lumMod val="65000"/>
                  </a:schemeClr>
                </a:solidFill>
              </a:rPr>
              <a:t>25/0766 PDT-MAC-and-CR-Coordinated-Spatial-Reuse-Protocol		Jason Guo		[13 CID]	</a:t>
            </a:r>
          </a:p>
          <a:p>
            <a:pPr lvl="1">
              <a:buFont typeface="Arial" panose="020B0604020202020204" pitchFamily="34" charset="0"/>
              <a:buChar char="•"/>
            </a:pPr>
            <a:r>
              <a:rPr lang="en-GB" sz="1100" dirty="0">
                <a:solidFill>
                  <a:schemeClr val="bg1">
                    <a:lumMod val="65000"/>
                  </a:schemeClr>
                </a:solidFill>
              </a:rPr>
              <a:t>25/0768 PDT-MAC-and-CR-Coordinated-Beamforming-MAC-Protocol	Jason Guo		[7 CID]	</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25/0621</a:t>
            </a:r>
            <a:r>
              <a:rPr lang="en-GB" sz="1100" dirty="0">
                <a:solidFill>
                  <a:schemeClr val="bg1">
                    <a:lumMod val="65000"/>
                  </a:schemeClr>
                </a:solidFill>
              </a:rPr>
              <a:t> Resolution to CID 1023						Mike Montemurro	[1 CID]</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52980F91-A905-668D-2B8A-ECAC3E8E0984}"/>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1A476784-7E4F-311F-7AB9-63C9394951D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D5825027-D3F0-3BE8-4C2F-0CB454B08B4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5894877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46D83-7EC2-34AA-C9B0-58584061B5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7D2091-538C-D501-3774-4694A2E7B5FA}"/>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6575A46E-F1C3-3F5A-491F-630D98BA8E5D}"/>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US" sz="1200" dirty="0">
                <a:solidFill>
                  <a:schemeClr val="tx1"/>
                </a:solidFill>
                <a:hlinkClick r:id="rId2"/>
              </a:rPr>
              <a:t>25/0884</a:t>
            </a:r>
            <a:r>
              <a:rPr lang="en-US" sz="1200" dirty="0">
                <a:solidFill>
                  <a:schemeClr val="tx1"/>
                </a:solidFill>
              </a:rPr>
              <a:t> PDT PHY Subclauses 38.3.9 and 38.3.8			Yusuke Asai		 [55 CID SP]</a:t>
            </a:r>
          </a:p>
          <a:p>
            <a:pPr lvl="1">
              <a:buFont typeface="Arial" panose="020B0604020202020204" pitchFamily="34" charset="0"/>
              <a:buChar char="•"/>
            </a:pPr>
            <a:r>
              <a:rPr lang="en-GB" sz="1200" dirty="0">
                <a:solidFill>
                  <a:schemeClr val="tx1"/>
                </a:solidFill>
                <a:hlinkClick r:id="rId3"/>
              </a:rPr>
              <a:t>25/0927</a:t>
            </a:r>
            <a:r>
              <a:rPr lang="en-GB" sz="1200" dirty="0">
                <a:solidFill>
                  <a:schemeClr val="tx1"/>
                </a:solidFill>
              </a:rPr>
              <a:t> CC50 CR on DRU in 38.3.2.1 - Group 2 			Mahmoud Kamel	[13 CID SP]</a:t>
            </a:r>
          </a:p>
          <a:p>
            <a:pPr lvl="1">
              <a:buFont typeface="Arial" panose="020B0604020202020204" pitchFamily="34" charset="0"/>
              <a:buChar char="•"/>
            </a:pPr>
            <a:r>
              <a:rPr lang="en-US" sz="1200" dirty="0">
                <a:hlinkClick r:id="rId4"/>
              </a:rPr>
              <a:t>25/0615</a:t>
            </a:r>
            <a:r>
              <a:rPr lang="en-US" sz="1200" dirty="0"/>
              <a:t> CC50 CR on Timing-Related Parameters			Rani Keren		[18 CID]</a:t>
            </a:r>
          </a:p>
          <a:p>
            <a:pPr lvl="1">
              <a:buFont typeface="Arial" panose="020B0604020202020204" pitchFamily="34" charset="0"/>
              <a:buChar char="•"/>
            </a:pPr>
            <a:r>
              <a:rPr lang="en-GB" sz="1200" dirty="0">
                <a:hlinkClick r:id="rId5"/>
              </a:rPr>
              <a:t>25/0718</a:t>
            </a:r>
            <a:r>
              <a:rPr lang="en-GB" sz="1200" dirty="0"/>
              <a:t> cr-cc50-phy-service-interface					Bo Sun		[114 CID]</a:t>
            </a:r>
          </a:p>
          <a:p>
            <a:pPr lvl="1">
              <a:buFont typeface="Arial" panose="020B0604020202020204" pitchFamily="34" charset="0"/>
              <a:buChar char="•"/>
            </a:pPr>
            <a:r>
              <a:rPr lang="en-US" sz="1200" dirty="0">
                <a:solidFill>
                  <a:srgbClr val="FF0000"/>
                </a:solidFill>
                <a:hlinkClick r:id="rId6"/>
              </a:rPr>
              <a:t>25/0775</a:t>
            </a:r>
            <a:r>
              <a:rPr lang="en-US" sz="1200" dirty="0"/>
              <a:t> CRs on New MCSs for Subclause 38.5			Shengquan Hu	[ CID]</a:t>
            </a:r>
          </a:p>
          <a:p>
            <a:pPr lvl="1">
              <a:buFont typeface="Arial" panose="020B0604020202020204" pitchFamily="34" charset="0"/>
              <a:buChar char="•"/>
            </a:pPr>
            <a:r>
              <a:rPr lang="en-US" sz="1200" dirty="0">
                <a:hlinkClick r:id="rId7"/>
              </a:rPr>
              <a:t>25/0823</a:t>
            </a:r>
            <a:r>
              <a:rPr lang="en-US" sz="1200" dirty="0"/>
              <a:t> CC50 CR on UEQM CID 372,374				</a:t>
            </a:r>
            <a:r>
              <a:rPr lang="en-US" sz="1200" dirty="0" err="1"/>
              <a:t>Jiyang</a:t>
            </a:r>
            <a:r>
              <a:rPr lang="en-US" sz="1200" dirty="0"/>
              <a:t> Bai		[2 CID]</a:t>
            </a:r>
          </a:p>
          <a:p>
            <a:pPr lvl="1">
              <a:buFont typeface="Arial" panose="020B0604020202020204" pitchFamily="34" charset="0"/>
              <a:buChar char="•"/>
            </a:pPr>
            <a:r>
              <a:rPr lang="en-US" sz="1200" dirty="0">
                <a:hlinkClick r:id="rId8"/>
              </a:rPr>
              <a:t>25/0950</a:t>
            </a:r>
            <a:r>
              <a:rPr lang="en-US" sz="1200" dirty="0"/>
              <a:t> PDT and CR for CID 2557 related to stream parser		Qinghua Li</a:t>
            </a:r>
          </a:p>
          <a:p>
            <a:pPr lvl="1">
              <a:buFont typeface="Arial" panose="020B0604020202020204" pitchFamily="34" charset="0"/>
              <a:buChar char="•"/>
            </a:pPr>
            <a:r>
              <a:rPr lang="en-US" sz="1200" b="0" dirty="0">
                <a:solidFill>
                  <a:schemeClr val="tx1"/>
                </a:solidFill>
                <a:hlinkClick r:id="rId9"/>
              </a:rPr>
              <a:t>25/0735r2</a:t>
            </a:r>
            <a:r>
              <a:rPr lang="en-US" sz="1200" b="0" dirty="0">
                <a:solidFill>
                  <a:schemeClr val="tx1"/>
                </a:solidFill>
              </a:rPr>
              <a:t> CC50 CR for CIDs on overhearing OBSS CSI		Yurong Qian		 [5C]</a:t>
            </a:r>
          </a:p>
          <a:p>
            <a:pPr lvl="1">
              <a:buFont typeface="Arial" panose="020B0604020202020204" pitchFamily="34" charset="0"/>
              <a:buChar char="•"/>
            </a:pPr>
            <a:r>
              <a:rPr lang="en-US" sz="1200" b="0" dirty="0">
                <a:solidFill>
                  <a:schemeClr val="tx1"/>
                </a:solidFill>
                <a:hlinkClick r:id="rId10"/>
              </a:rPr>
              <a:t>25/0857</a:t>
            </a:r>
            <a:r>
              <a:rPr lang="en-US" sz="1200" b="0" dirty="0">
                <a:solidFill>
                  <a:schemeClr val="tx1"/>
                </a:solidFill>
              </a:rPr>
              <a:t> PDT PHY PLME						Qisheng Huang	[PDT]</a:t>
            </a:r>
          </a:p>
          <a:p>
            <a:pPr lvl="0">
              <a:buFont typeface="Arial" panose="020B0604020202020204" pitchFamily="34" charset="0"/>
              <a:buChar char="•"/>
            </a:pPr>
            <a:r>
              <a:rPr lang="en-GB" sz="1200" dirty="0"/>
              <a:t>Submissions – Miscellaneous</a:t>
            </a:r>
          </a:p>
          <a:p>
            <a:pPr lvl="1">
              <a:buFont typeface="Arial" panose="020B0604020202020204" pitchFamily="34" charset="0"/>
              <a:buChar char="•"/>
            </a:pPr>
            <a:r>
              <a:rPr lang="fr-FR" sz="1200" dirty="0">
                <a:solidFill>
                  <a:srgbClr val="FF0000"/>
                </a:solidFill>
                <a:hlinkClick r:id="rId11"/>
              </a:rPr>
              <a:t>25/0847</a:t>
            </a:r>
            <a:r>
              <a:rPr lang="fr-FR" sz="1200" dirty="0"/>
              <a:t> TGbn Coexistence </a:t>
            </a:r>
            <a:r>
              <a:rPr lang="fr-FR" sz="1200" dirty="0" err="1"/>
              <a:t>Assessment</a:t>
            </a:r>
            <a:r>
              <a:rPr lang="fr-FR" sz="1200" dirty="0"/>
              <a:t> Document					Sigurd Schelstraete</a:t>
            </a:r>
          </a:p>
          <a:p>
            <a:pPr lvl="1">
              <a:buFont typeface="Arial" panose="020B0604020202020204" pitchFamily="34" charset="0"/>
              <a:buChar char="•"/>
            </a:pPr>
            <a:r>
              <a:rPr lang="en-US" sz="1200" dirty="0">
                <a:solidFill>
                  <a:srgbClr val="FF0000"/>
                </a:solidFill>
                <a:hlinkClick r:id="rId12"/>
              </a:rPr>
              <a:t>25/0739</a:t>
            </a:r>
            <a:r>
              <a:rPr lang="en-US" sz="1200" dirty="0"/>
              <a:t> On Interference Mitigation Pilots 						Jiqing Ni</a:t>
            </a:r>
          </a:p>
          <a:p>
            <a:pPr lvl="1">
              <a:buFont typeface="Arial" panose="020B0604020202020204" pitchFamily="34" charset="0"/>
              <a:buChar char="•"/>
            </a:pPr>
            <a:r>
              <a:rPr lang="en-US" sz="1200" dirty="0">
                <a:hlinkClick r:id="rId13"/>
              </a:rPr>
              <a:t>25/0808</a:t>
            </a:r>
            <a:r>
              <a:rPr lang="en-US" sz="1200" dirty="0"/>
              <a:t> Discussion on Design of Interference Mitigation Pilots – Follow up	Ke Zhong</a:t>
            </a:r>
            <a:endParaRPr lang="en-GB" sz="14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724705B0-5A0C-26C4-2665-543C5D85F1A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B9922F2-8910-9B60-36AE-CFC392DBFCA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8F69FCC-53B5-E451-67AF-4311DB870BB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8521015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4FACC7-E5EC-5515-B219-BB1DC0F704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E04D6A-6930-EFDB-1711-D7EEEDB9819E}"/>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638DBF7C-24F6-3836-28D0-4617045744F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fr-FR" sz="1200" dirty="0">
                <a:solidFill>
                  <a:schemeClr val="tx1"/>
                </a:solidFill>
                <a:hlinkClick r:id="rId2"/>
              </a:rPr>
              <a:t>25/0437r8</a:t>
            </a:r>
            <a:r>
              <a:rPr lang="fr-FR" sz="1200" dirty="0">
                <a:solidFill>
                  <a:schemeClr val="tx1"/>
                </a:solidFill>
              </a:rPr>
              <a:t> CC D0.1 </a:t>
            </a:r>
            <a:r>
              <a:rPr lang="fr-FR" sz="1200" dirty="0" err="1">
                <a:solidFill>
                  <a:schemeClr val="tx1"/>
                </a:solidFill>
              </a:rPr>
              <a:t>subclause</a:t>
            </a:r>
            <a:r>
              <a:rPr lang="fr-FR" sz="1200" dirty="0">
                <a:solidFill>
                  <a:schemeClr val="tx1"/>
                </a:solidFill>
              </a:rPr>
              <a:t> 37.11					Laurent Cariou	[~170CID SP]</a:t>
            </a:r>
          </a:p>
          <a:p>
            <a:pPr lvl="1">
              <a:buFont typeface="Arial" panose="020B0604020202020204" pitchFamily="34" charset="0"/>
              <a:buChar char="•"/>
            </a:pPr>
            <a:r>
              <a:rPr lang="fr-FR" sz="1200" dirty="0">
                <a:solidFill>
                  <a:schemeClr val="tx1"/>
                </a:solidFill>
                <a:hlinkClick r:id="rId3"/>
              </a:rPr>
              <a:t>25/0438r6</a:t>
            </a:r>
            <a:r>
              <a:rPr lang="fr-FR" sz="1200" dirty="0">
                <a:solidFill>
                  <a:schemeClr val="tx1"/>
                </a:solidFill>
              </a:rPr>
              <a:t> CC D0.1 </a:t>
            </a:r>
            <a:r>
              <a:rPr lang="fr-FR" sz="1200" dirty="0" err="1">
                <a:solidFill>
                  <a:schemeClr val="tx1"/>
                </a:solidFill>
              </a:rPr>
              <a:t>subclause</a:t>
            </a:r>
            <a:r>
              <a:rPr lang="fr-FR" sz="1200" dirty="0">
                <a:solidFill>
                  <a:schemeClr val="tx1"/>
                </a:solidFill>
              </a:rPr>
              <a:t> 9.3.1.8.6				Laurent Cariou</a:t>
            </a:r>
            <a:r>
              <a:rPr lang="fr-FR" sz="1200">
                <a:solidFill>
                  <a:schemeClr val="tx1"/>
                </a:solidFill>
              </a:rPr>
              <a:t>	[~</a:t>
            </a:r>
            <a:r>
              <a:rPr lang="fr-FR" sz="1200" dirty="0">
                <a:solidFill>
                  <a:schemeClr val="tx1"/>
                </a:solidFill>
              </a:rPr>
              <a:t>110 CID SP]</a:t>
            </a:r>
          </a:p>
          <a:p>
            <a:pPr lvl="1">
              <a:buFont typeface="Arial" panose="020B0604020202020204" pitchFamily="34" charset="0"/>
              <a:buChar char="•"/>
            </a:pPr>
            <a:r>
              <a:rPr lang="en-GB" sz="1200" dirty="0">
                <a:solidFill>
                  <a:schemeClr val="tx1"/>
                </a:solidFill>
                <a:hlinkClick r:id="rId4"/>
              </a:rPr>
              <a:t>25/0764</a:t>
            </a:r>
            <a:r>
              <a:rPr lang="en-GB" sz="1200" dirty="0">
                <a:solidFill>
                  <a:schemeClr val="tx1"/>
                </a:solidFill>
              </a:rPr>
              <a:t> Peer-to-Peer (P2P) PDT						Rubayet Shafin	[20 CID]</a:t>
            </a:r>
          </a:p>
          <a:p>
            <a:pPr lvl="1">
              <a:buFont typeface="Arial" panose="020B0604020202020204" pitchFamily="34" charset="0"/>
              <a:buChar char="•"/>
            </a:pPr>
            <a:r>
              <a:rPr lang="en-GB" sz="1200" dirty="0">
                <a:solidFill>
                  <a:schemeClr val="tx1"/>
                </a:solidFill>
                <a:hlinkClick r:id="rId5"/>
              </a:rPr>
              <a:t>25/838r5</a:t>
            </a:r>
            <a:r>
              <a:rPr lang="en-GB" sz="1200" dirty="0">
                <a:solidFill>
                  <a:schemeClr val="tx1"/>
                </a:solidFill>
              </a:rPr>
              <a:t> CC50: CR for A-MPDU (9.7.3) related to the Feedback info.	Hongwon Lee		[6 CID]</a:t>
            </a:r>
          </a:p>
          <a:p>
            <a:pPr lvl="1">
              <a:buFont typeface="Arial" panose="020B0604020202020204" pitchFamily="34" charset="0"/>
              <a:buChar char="•"/>
            </a:pPr>
            <a:r>
              <a:rPr lang="en-GB" sz="1200" dirty="0">
                <a:solidFill>
                  <a:schemeClr val="tx1"/>
                </a:solidFill>
                <a:hlinkClick r:id="rId6"/>
              </a:rPr>
              <a:t>25/839r4</a:t>
            </a:r>
            <a:r>
              <a:rPr lang="en-GB" sz="1200" dirty="0">
                <a:solidFill>
                  <a:schemeClr val="tx1"/>
                </a:solidFill>
              </a:rPr>
              <a:t> PDT UHR MU operation						Hongwon Lee		[2 CIDs]</a:t>
            </a:r>
          </a:p>
          <a:p>
            <a:pPr lvl="1">
              <a:buFont typeface="Arial" panose="020B0604020202020204" pitchFamily="34" charset="0"/>
              <a:buChar char="•"/>
            </a:pPr>
            <a:r>
              <a:rPr lang="en-GB" sz="1200" dirty="0">
                <a:solidFill>
                  <a:srgbClr val="FF0000"/>
                </a:solidFill>
                <a:hlinkClick r:id="rId7"/>
              </a:rPr>
              <a:t>25/0766</a:t>
            </a:r>
            <a:r>
              <a:rPr lang="en-GB" sz="1200" dirty="0"/>
              <a:t> PDT-MAC-and-CR-Coordinated-Spatial-Reuse-Protocol		Jason Guo		[13 CID]</a:t>
            </a:r>
          </a:p>
          <a:p>
            <a:pPr lvl="1">
              <a:buFont typeface="Arial" panose="020B0604020202020204" pitchFamily="34" charset="0"/>
              <a:buChar char="•"/>
            </a:pPr>
            <a:r>
              <a:rPr lang="en-GB" sz="1200" dirty="0">
                <a:solidFill>
                  <a:srgbClr val="FF0000"/>
                </a:solidFill>
                <a:hlinkClick r:id="rId8"/>
              </a:rPr>
              <a:t>25/0768</a:t>
            </a:r>
            <a:r>
              <a:rPr lang="en-GB" sz="1200" dirty="0"/>
              <a:t> PDT-MAC-and-CR-Coordinated-Beamforming-MAC-Protocol	Jason Guo		[7 CID]</a:t>
            </a:r>
          </a:p>
          <a:p>
            <a:pPr lvl="1">
              <a:buFont typeface="Arial" panose="020B0604020202020204" pitchFamily="34" charset="0"/>
              <a:buChar char="•"/>
            </a:pPr>
            <a:r>
              <a:rPr lang="en-GB" sz="1200" dirty="0">
                <a:solidFill>
                  <a:srgbClr val="FF0000"/>
                </a:solidFill>
                <a:hlinkClick r:id="rId9"/>
              </a:rPr>
              <a:t>25/0621</a:t>
            </a:r>
            <a:r>
              <a:rPr lang="en-GB" sz="1200" dirty="0"/>
              <a:t> Resolution to CID 1023						Mike Montemurro	[1 CID]</a:t>
            </a:r>
          </a:p>
          <a:p>
            <a:pPr lvl="1">
              <a:buFont typeface="Arial" panose="020B0604020202020204" pitchFamily="34" charset="0"/>
              <a:buChar char="•"/>
            </a:pPr>
            <a:r>
              <a:rPr lang="en-GB" sz="1200" dirty="0">
                <a:hlinkClick r:id="rId10"/>
              </a:rPr>
              <a:t>25/0503</a:t>
            </a:r>
            <a:r>
              <a:rPr lang="en-GB" sz="1200" dirty="0"/>
              <a:t> PDT MAC DBE							Binita Gupta		[5 CID]</a:t>
            </a:r>
          </a:p>
          <a:p>
            <a:pPr lvl="1">
              <a:buFont typeface="Arial" panose="020B0604020202020204" pitchFamily="34" charset="0"/>
              <a:buChar char="•"/>
            </a:pPr>
            <a:r>
              <a:rPr lang="en-GB" sz="1200" dirty="0">
                <a:hlinkClick r:id="rId11"/>
              </a:rPr>
              <a:t>25/0880</a:t>
            </a:r>
            <a:r>
              <a:rPr lang="en-GB" sz="1200" dirty="0"/>
              <a:t> PDT MAC on L4S 							Binita Gupta		[2 CID]</a:t>
            </a:r>
          </a:p>
          <a:p>
            <a:pPr lvl="1">
              <a:buFont typeface="Arial" panose="020B0604020202020204" pitchFamily="34" charset="0"/>
              <a:buChar char="•"/>
            </a:pPr>
            <a:r>
              <a:rPr lang="en-GB" sz="1200" dirty="0">
                <a:solidFill>
                  <a:srgbClr val="FF0000"/>
                </a:solidFill>
                <a:hlinkClick r:id="rId12"/>
              </a:rPr>
              <a:t>25/0907</a:t>
            </a:r>
            <a:r>
              <a:rPr lang="en-GB" sz="1200" dirty="0"/>
              <a:t> CC50 CR for clause 9.4.2.aa1						Ming Gan		 [??]</a:t>
            </a:r>
          </a:p>
          <a:p>
            <a:pPr lvl="1">
              <a:buFont typeface="Arial" panose="020B0604020202020204" pitchFamily="34" charset="0"/>
              <a:buChar char="•"/>
            </a:pPr>
            <a:r>
              <a:rPr lang="en-GB" sz="1200" dirty="0">
                <a:solidFill>
                  <a:srgbClr val="FF0000"/>
                </a:solidFill>
                <a:hlinkClick r:id="rId13"/>
              </a:rPr>
              <a:t>25/0908</a:t>
            </a:r>
            <a:r>
              <a:rPr lang="en-GB" sz="1200" dirty="0"/>
              <a:t> CC50 CR for clause 9.4.2.aa2						Ming Gan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1360F00-19EA-DDCB-7CCE-F4390659663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2E2130C-38DA-E02C-E176-1EAB4F4AA4E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87E4293-D367-7B85-CB1C-4497AF22F933}"/>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581866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E86FAA-4503-885F-2845-1B804921E5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029DD9-0845-38B4-B289-711454E6542C}"/>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D87AE22-3935-F555-B51F-E0A7AABDAFE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Submissions – CBF/CSR </a:t>
            </a:r>
          </a:p>
          <a:p>
            <a:pPr lvl="1">
              <a:buFont typeface="Arial" panose="020B0604020202020204" pitchFamily="34" charset="0"/>
              <a:buChar char="•"/>
            </a:pPr>
            <a:r>
              <a:rPr lang="en-US" sz="1100" dirty="0">
                <a:solidFill>
                  <a:srgbClr val="FF0000"/>
                </a:solidFill>
              </a:rPr>
              <a:t>25/0734</a:t>
            </a:r>
            <a:r>
              <a:rPr lang="en-US" sz="1100" dirty="0"/>
              <a:t> Misc. CBF Topics part II								Ron Porat	</a:t>
            </a:r>
            <a:endParaRPr lang="en-GB" sz="1100" dirty="0"/>
          </a:p>
          <a:p>
            <a:pPr lvl="1">
              <a:buFont typeface="Arial" panose="020B0604020202020204" pitchFamily="34" charset="0"/>
              <a:buChar char="•"/>
            </a:pPr>
            <a:r>
              <a:rPr lang="en-US" sz="1100" dirty="0">
                <a:solidFill>
                  <a:srgbClr val="FF0000"/>
                </a:solidFill>
              </a:rPr>
              <a:t>25/0752</a:t>
            </a:r>
            <a:r>
              <a:rPr lang="en-US" sz="1100" dirty="0"/>
              <a:t> Initial Frame Exchange in Co-SR/Co-BF: Follow-Up				Kosuke Aio</a:t>
            </a:r>
          </a:p>
          <a:p>
            <a:pPr lvl="1">
              <a:buFont typeface="Arial" panose="020B0604020202020204" pitchFamily="34" charset="0"/>
              <a:buChar char="•"/>
            </a:pPr>
            <a:r>
              <a:rPr lang="en-GB" sz="1100" dirty="0">
                <a:hlinkClick r:id="rId2"/>
              </a:rPr>
              <a:t>25/0793</a:t>
            </a:r>
            <a:r>
              <a:rPr lang="en-GB" sz="1100" dirty="0"/>
              <a:t> Spatial Re-Use and Spatial Nulling Interference Cancellation Requirements	Rainer Strobel	</a:t>
            </a:r>
          </a:p>
          <a:p>
            <a:pPr lvl="1">
              <a:buFont typeface="Arial" panose="020B0604020202020204" pitchFamily="34" charset="0"/>
              <a:buChar char="•"/>
            </a:pPr>
            <a:r>
              <a:rPr lang="en-GB" sz="1100" dirty="0">
                <a:hlinkClick r:id="rId3"/>
              </a:rPr>
              <a:t>25/0834</a:t>
            </a:r>
            <a:r>
              <a:rPr lang="en-GB" sz="1100" dirty="0"/>
              <a:t> Considerations in Joint Sounding							Mario Costa	</a:t>
            </a:r>
          </a:p>
          <a:p>
            <a:pPr lvl="1">
              <a:buFont typeface="Arial" panose="020B0604020202020204" pitchFamily="34" charset="0"/>
              <a:buChar char="•"/>
            </a:pPr>
            <a:r>
              <a:rPr lang="en-US" sz="1100" dirty="0">
                <a:hlinkClick r:id="rId4"/>
              </a:rPr>
              <a:t>25/0836</a:t>
            </a:r>
            <a:r>
              <a:rPr lang="en-US" sz="1100" dirty="0"/>
              <a:t> Follow-up on CFO correction for COBF						Sameer Vermani</a:t>
            </a:r>
            <a:endParaRPr lang="en-GB" sz="800" dirty="0"/>
          </a:p>
          <a:p>
            <a:pPr lvl="1">
              <a:buFont typeface="Arial" panose="020B0604020202020204" pitchFamily="34" charset="0"/>
              <a:buChar char="•"/>
            </a:pPr>
            <a:r>
              <a:rPr lang="en-GB" sz="1100" dirty="0">
                <a:hlinkClick r:id="rId5"/>
              </a:rPr>
              <a:t>25/0842</a:t>
            </a:r>
            <a:r>
              <a:rPr lang="en-GB" sz="1100" dirty="0"/>
              <a:t> Information Exchange in the </a:t>
            </a:r>
            <a:r>
              <a:rPr lang="en-GB" sz="1100" dirty="0" err="1"/>
              <a:t>CoBF</a:t>
            </a:r>
            <a:r>
              <a:rPr lang="en-GB" sz="1100" dirty="0"/>
              <a:t> Transmission Phase follow-up			Alice Chen	</a:t>
            </a:r>
          </a:p>
          <a:p>
            <a:pPr lvl="1">
              <a:buFont typeface="Arial" panose="020B0604020202020204" pitchFamily="34" charset="0"/>
              <a:buChar char="•"/>
            </a:pPr>
            <a:r>
              <a:rPr lang="en-GB" sz="1100" dirty="0">
                <a:solidFill>
                  <a:srgbClr val="FF0000"/>
                </a:solidFill>
                <a:hlinkClick r:id="rId6"/>
              </a:rPr>
              <a:t>25/0845</a:t>
            </a:r>
            <a:r>
              <a:rPr lang="en-GB" sz="1100" dirty="0"/>
              <a:t> </a:t>
            </a:r>
            <a:r>
              <a:rPr lang="en-GB" sz="1100" dirty="0" err="1"/>
              <a:t>CoBF</a:t>
            </a:r>
            <a:r>
              <a:rPr lang="en-GB" sz="1100" dirty="0"/>
              <a:t> </a:t>
            </a:r>
            <a:r>
              <a:rPr lang="en-GB" sz="1100" dirty="0" err="1"/>
              <a:t>Nsym</a:t>
            </a:r>
            <a:r>
              <a:rPr lang="en-GB" sz="1100" dirty="0"/>
              <a:t> Field definition							Rui Cao	</a:t>
            </a:r>
          </a:p>
          <a:p>
            <a:pPr lvl="1">
              <a:buFont typeface="Arial" panose="020B0604020202020204" pitchFamily="34" charset="0"/>
              <a:buChar char="•"/>
            </a:pPr>
            <a:r>
              <a:rPr lang="en-GB" sz="1100" dirty="0">
                <a:solidFill>
                  <a:srgbClr val="FF0000"/>
                </a:solidFill>
                <a:hlinkClick r:id="rId7"/>
              </a:rPr>
              <a:t>25/0851</a:t>
            </a:r>
            <a:r>
              <a:rPr lang="en-GB" sz="1100" dirty="0"/>
              <a:t> PHY Version indications in Co-SR transmissions					Ross Jian Yu	</a:t>
            </a:r>
          </a:p>
          <a:p>
            <a:pPr lvl="1">
              <a:buFont typeface="Arial" panose="020B0604020202020204" pitchFamily="34" charset="0"/>
              <a:buChar char="•"/>
            </a:pPr>
            <a:r>
              <a:rPr lang="en-GB" sz="1100" dirty="0">
                <a:hlinkClick r:id="rId8"/>
              </a:rPr>
              <a:t>25/0869</a:t>
            </a:r>
            <a:r>
              <a:rPr lang="en-GB" sz="1100" dirty="0"/>
              <a:t> COSR-Misc 									You-Wei Chen</a:t>
            </a:r>
          </a:p>
          <a:p>
            <a:pPr lvl="1">
              <a:buFont typeface="Arial" panose="020B0604020202020204" pitchFamily="34" charset="0"/>
              <a:buChar char="•"/>
            </a:pPr>
            <a:r>
              <a:rPr lang="en-US" sz="1100" dirty="0">
                <a:hlinkClick r:id="rId9"/>
              </a:rPr>
              <a:t>25/0872</a:t>
            </a:r>
            <a:r>
              <a:rPr lang="en-US" sz="1100" dirty="0"/>
              <a:t> On </a:t>
            </a:r>
            <a:r>
              <a:rPr lang="en-US" sz="1100" dirty="0" err="1"/>
              <a:t>CoBF</a:t>
            </a:r>
            <a:r>
              <a:rPr lang="en-US" sz="1100" dirty="0"/>
              <a:t> AP’s Carrier Synch. Overhearing CSI Report in </a:t>
            </a:r>
            <a:r>
              <a:rPr lang="en-US" sz="1100" dirty="0" err="1"/>
              <a:t>CoBF</a:t>
            </a:r>
            <a:r>
              <a:rPr lang="en-US" sz="1100" dirty="0"/>
              <a:t> Sounding	Julia Feng</a:t>
            </a:r>
          </a:p>
          <a:p>
            <a:pPr lvl="1">
              <a:buFont typeface="Arial" panose="020B0604020202020204" pitchFamily="34" charset="0"/>
              <a:buChar char="•"/>
            </a:pPr>
            <a:r>
              <a:rPr lang="en-US" sz="1100" dirty="0">
                <a:hlinkClick r:id="rId10"/>
              </a:rPr>
              <a:t>25/0704</a:t>
            </a:r>
            <a:r>
              <a:rPr lang="en-US" sz="1100" dirty="0"/>
              <a:t> Simultaneous </a:t>
            </a:r>
            <a:r>
              <a:rPr lang="en-US" sz="1100" dirty="0" err="1"/>
              <a:t>CoBF</a:t>
            </a:r>
            <a:r>
              <a:rPr lang="en-US" sz="1100" dirty="0"/>
              <a:t> ACK Transmission						Genadiy Tsodik</a:t>
            </a:r>
          </a:p>
          <a:p>
            <a:pPr lvl="1">
              <a:buFont typeface="Arial" panose="020B0604020202020204" pitchFamily="34" charset="0"/>
              <a:buChar char="•"/>
            </a:pPr>
            <a:r>
              <a:rPr lang="en-US" sz="1100" dirty="0">
                <a:solidFill>
                  <a:srgbClr val="FF0000"/>
                </a:solidFill>
              </a:rPr>
              <a:t>25/903r0</a:t>
            </a:r>
            <a:r>
              <a:rPr lang="en-US" sz="1100" dirty="0"/>
              <a:t> Concurrent Ack to </a:t>
            </a:r>
            <a:r>
              <a:rPr lang="en-US" sz="1100" dirty="0" err="1"/>
              <a:t>CoBF</a:t>
            </a:r>
            <a:r>
              <a:rPr lang="en-US" sz="1100" dirty="0"/>
              <a:t> PPDU							Junghoon Suh</a:t>
            </a:r>
          </a:p>
          <a:p>
            <a:pPr marL="457200" lvl="1" indent="0"/>
            <a:r>
              <a:rPr lang="en-US" sz="1100" dirty="0"/>
              <a:t>Continues next slide with submissions from Joint queue</a:t>
            </a:r>
          </a:p>
        </p:txBody>
      </p:sp>
      <p:sp>
        <p:nvSpPr>
          <p:cNvPr id="4" name="Slide Number Placeholder 3">
            <a:extLst>
              <a:ext uri="{FF2B5EF4-FFF2-40B4-BE49-F238E27FC236}">
                <a16:creationId xmlns:a16="http://schemas.microsoft.com/office/drawing/2014/main" id="{75B59B63-CE7A-DFB8-9E11-2D9E8CDA4B2C}"/>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98E9C602-AD32-949C-0446-62674901488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259E3F-3DDA-3676-B088-A9E3498385FD}"/>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97012047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4E15C4-B1CB-D800-BC77-6D3BFDDB630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C6E1A1-69EA-9F4D-7106-5A7A770CA004}"/>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PHY Agenda–AM1 – Part 2</a:t>
            </a:r>
            <a:endParaRPr lang="en-US" dirty="0">
              <a:highlight>
                <a:srgbClr val="FFFF00"/>
              </a:highlight>
            </a:endParaRPr>
          </a:p>
        </p:txBody>
      </p:sp>
      <p:sp>
        <p:nvSpPr>
          <p:cNvPr id="3" name="Content Placeholder 2">
            <a:extLst>
              <a:ext uri="{FF2B5EF4-FFF2-40B4-BE49-F238E27FC236}">
                <a16:creationId xmlns:a16="http://schemas.microsoft.com/office/drawing/2014/main" id="{C25EF2A3-C55E-C926-94B3-E2CE51CB0ED2}"/>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200" dirty="0"/>
              <a:t>Submissions – CBF/CSR </a:t>
            </a:r>
          </a:p>
          <a:p>
            <a:pPr marL="628650" lvl="1" indent="-171450">
              <a:buFont typeface="Arial" panose="020B0604020202020204" pitchFamily="34" charset="0"/>
              <a:buChar char="•"/>
            </a:pPr>
            <a:r>
              <a:rPr lang="en-US" sz="1100" dirty="0">
                <a:solidFill>
                  <a:schemeClr val="tx1"/>
                </a:solidFill>
              </a:rPr>
              <a:t>25/0087 Co-Triggering Frame Design for </a:t>
            </a:r>
            <a:r>
              <a:rPr lang="en-US" sz="1100" dirty="0" err="1">
                <a:solidFill>
                  <a:schemeClr val="tx1"/>
                </a:solidFill>
              </a:rPr>
              <a:t>CoBF</a:t>
            </a:r>
            <a:r>
              <a:rPr lang="en-US" sz="1100" dirty="0">
                <a:solidFill>
                  <a:schemeClr val="tx1"/>
                </a:solidFill>
              </a:rPr>
              <a:t>	 		Insik Jung</a:t>
            </a:r>
          </a:p>
          <a:p>
            <a:pPr marL="628650" lvl="1" indent="-171450">
              <a:buFont typeface="Arial" panose="020B0604020202020204" pitchFamily="34" charset="0"/>
              <a:buChar char="•"/>
            </a:pPr>
            <a:r>
              <a:rPr lang="en-US" sz="1100" dirty="0"/>
              <a:t>25/0413 EMLSR-support-during-CBF				Dibakar Das</a:t>
            </a:r>
          </a:p>
          <a:p>
            <a:pPr marL="628650" lvl="1" indent="-171450">
              <a:buFont typeface="Arial" panose="020B0604020202020204" pitchFamily="34" charset="0"/>
              <a:buChar char="•"/>
            </a:pPr>
            <a:r>
              <a:rPr lang="en-US" sz="1100" dirty="0"/>
              <a:t>25/0541Co-SR Power Control					</a:t>
            </a:r>
            <a:r>
              <a:rPr lang="en-US" sz="1100" dirty="0" err="1"/>
              <a:t>Huixuan</a:t>
            </a:r>
            <a:r>
              <a:rPr lang="en-US" sz="1100" dirty="0"/>
              <a:t> Zhou</a:t>
            </a:r>
          </a:p>
          <a:p>
            <a:pPr marL="628650" lvl="1" indent="-171450">
              <a:buFont typeface="Arial" panose="020B0604020202020204" pitchFamily="34" charset="0"/>
              <a:buChar char="•"/>
            </a:pPr>
            <a:r>
              <a:rPr lang="en-US" sz="1100" dirty="0"/>
              <a:t>25/0745 CSI open issues in CBF					Okan </a:t>
            </a:r>
            <a:r>
              <a:rPr lang="en-US" sz="1100" dirty="0" err="1"/>
              <a:t>Mutgan</a:t>
            </a:r>
            <a:endParaRPr lang="en-US" sz="1100" dirty="0"/>
          </a:p>
          <a:p>
            <a:pPr marL="628650" lvl="1" indent="-171450">
              <a:buFont typeface="Arial" panose="020B0604020202020204" pitchFamily="34" charset="0"/>
              <a:buChar char="•"/>
            </a:pPr>
            <a:r>
              <a:rPr lang="en-US" sz="1100" dirty="0"/>
              <a:t>25/0574 </a:t>
            </a:r>
            <a:r>
              <a:rPr lang="en-US" sz="1100" dirty="0" err="1"/>
              <a:t>CoBF</a:t>
            </a:r>
            <a:r>
              <a:rPr lang="en-US" sz="1100" dirty="0"/>
              <a:t> Sequence Optimization				Avner Epstein</a:t>
            </a:r>
          </a:p>
          <a:p>
            <a:pPr marL="628650" lvl="1" indent="-171450">
              <a:buFont typeface="Arial" panose="020B0604020202020204" pitchFamily="34" charset="0"/>
              <a:buChar char="•"/>
            </a:pPr>
            <a:r>
              <a:rPr lang="en-US" sz="1100" dirty="0"/>
              <a:t>25/0694 UHR OFDMA Sounding Limitations			Avner Epstein</a:t>
            </a:r>
          </a:p>
          <a:p>
            <a:pPr marL="628650" lvl="1" indent="-171450">
              <a:buFont typeface="Arial" panose="020B0604020202020204" pitchFamily="34" charset="0"/>
              <a:buChar char="•"/>
            </a:pPr>
            <a:r>
              <a:rPr lang="en-US" sz="1100" dirty="0"/>
              <a:t>25/0879 </a:t>
            </a:r>
            <a:r>
              <a:rPr lang="en-US" sz="1100" dirty="0" err="1"/>
              <a:t>CoBF</a:t>
            </a:r>
            <a:r>
              <a:rPr lang="en-US" sz="1100" dirty="0"/>
              <a:t> Signaling Details					Sherief Helwa</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C24DB2B7-EED9-1C17-9281-E94949F8EB6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EE21BD1F-FFDC-A428-B064-67F15B101D6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09A5ABA-57C4-F1B8-4C1D-A972EC363D47}"/>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01129421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227AA9-DE28-458C-0245-06E519149E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AEF516-B3B0-0ED3-59E4-C67E3F2AC51E}"/>
              </a:ext>
            </a:extLst>
          </p:cNvPr>
          <p:cNvSpPr>
            <a:spLocks noGrp="1"/>
          </p:cNvSpPr>
          <p:nvPr>
            <p:ph type="title"/>
          </p:nvPr>
        </p:nvSpPr>
        <p:spPr>
          <a:xfrm>
            <a:off x="685800" y="685800"/>
            <a:ext cx="7770813" cy="1065213"/>
          </a:xfrm>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2C88571F-F95F-D64E-656A-4D8DC1CFEE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FF0000"/>
                </a:solidFill>
                <a:hlinkClick r:id="rId2"/>
              </a:rPr>
              <a:t>25/0909</a:t>
            </a:r>
            <a:r>
              <a:rPr lang="en-GB" sz="1100" dirty="0"/>
              <a:t> CC50 CR for clause 37.3						Ming Gan		[??]</a:t>
            </a:r>
          </a:p>
          <a:p>
            <a:pPr lvl="1">
              <a:buFont typeface="Arial" panose="020B0604020202020204" pitchFamily="34" charset="0"/>
              <a:buChar char="•"/>
            </a:pPr>
            <a:r>
              <a:rPr lang="en-GB" sz="1100" dirty="0">
                <a:solidFill>
                  <a:srgbClr val="FF0000"/>
                </a:solidFill>
                <a:hlinkClick r:id="rId3"/>
              </a:rPr>
              <a:t>25/0910</a:t>
            </a:r>
            <a:r>
              <a:rPr lang="en-GB" sz="1100" dirty="0"/>
              <a:t> CC50 CR for clause 37.4						Ming Gan		[??]</a:t>
            </a:r>
          </a:p>
          <a:p>
            <a:pPr lvl="1">
              <a:buFont typeface="Arial" panose="020B0604020202020204" pitchFamily="34" charset="0"/>
              <a:buChar char="•"/>
            </a:pPr>
            <a:r>
              <a:rPr lang="en-US" sz="1100" dirty="0">
                <a:solidFill>
                  <a:srgbClr val="FF0000"/>
                </a:solidFill>
                <a:hlinkClick r:id="rId4"/>
              </a:rPr>
              <a:t>25/0905</a:t>
            </a:r>
            <a:r>
              <a:rPr lang="en-US" sz="1100" dirty="0"/>
              <a:t> CC50 CR for subclause 37.12					Kumail Haider		[5 CID] </a:t>
            </a:r>
          </a:p>
          <a:p>
            <a:pPr lvl="1">
              <a:buFont typeface="Arial" panose="020B0604020202020204" pitchFamily="34" charset="0"/>
              <a:buChar char="•"/>
            </a:pPr>
            <a:r>
              <a:rPr lang="en-US" sz="1100" dirty="0"/>
              <a:t>25/0669 </a:t>
            </a:r>
            <a:r>
              <a:rPr lang="en-US" sz="1100" dirty="0" err="1"/>
              <a:t>cr</a:t>
            </a:r>
            <a:r>
              <a:rPr lang="en-US" sz="1100" dirty="0"/>
              <a:t> cc50 mac </a:t>
            </a:r>
            <a:r>
              <a:rPr lang="en-US" sz="1100" dirty="0" err="1"/>
              <a:t>cids</a:t>
            </a:r>
            <a:r>
              <a:rPr lang="en-US" sz="1100" dirty="0"/>
              <a:t> in clause 37.9.1					Liwen Chu		[125 CIDs	</a:t>
            </a:r>
          </a:p>
          <a:p>
            <a:pPr lvl="1">
              <a:buFont typeface="Arial" panose="020B0604020202020204" pitchFamily="34" charset="0"/>
              <a:buChar char="•"/>
            </a:pPr>
            <a:r>
              <a:rPr lang="en-GB" sz="1100" dirty="0"/>
              <a:t>25/0508 D0.1 CC subclause 37.11.3					Laurent Cariou		CR-113C</a:t>
            </a:r>
          </a:p>
          <a:p>
            <a:pPr lvl="1">
              <a:buFont typeface="Arial" panose="020B0604020202020204" pitchFamily="34" charset="0"/>
              <a:buChar char="•"/>
            </a:pPr>
            <a:r>
              <a:rPr lang="en-GB" sz="1100" dirty="0"/>
              <a:t>25/0890 D0.1 CC subclause 37.9.2						Laurent Cariou		CR-29C</a:t>
            </a:r>
          </a:p>
          <a:p>
            <a:pPr lvl="1">
              <a:buFont typeface="Arial" panose="020B0604020202020204" pitchFamily="34" charset="0"/>
              <a:buChar char="•"/>
            </a:pPr>
            <a:r>
              <a:rPr lang="en-US" sz="1100" dirty="0"/>
              <a:t>25/0552 CR-MAC-cc50-CIDs_related_to_Beacon_Optimization		Abhishek Patil		[2 CID]</a:t>
            </a:r>
          </a:p>
          <a:p>
            <a:pPr lvl="1">
              <a:buFont typeface="Arial" panose="020B0604020202020204" pitchFamily="34" charset="0"/>
              <a:buChar char="•"/>
            </a:pPr>
            <a:endParaRPr lang="en-GB" sz="800" dirty="0"/>
          </a:p>
          <a:p>
            <a:pPr lvl="0">
              <a:buFont typeface="Arial" panose="020B0604020202020204" pitchFamily="34" charset="0"/>
              <a:buChar char="•"/>
            </a:pPr>
            <a:r>
              <a:rPr lang="en-GB" sz="1200" dirty="0"/>
              <a:t>Submissions –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Adjourn</a:t>
            </a:r>
          </a:p>
        </p:txBody>
      </p:sp>
      <p:sp>
        <p:nvSpPr>
          <p:cNvPr id="4" name="Slide Number Placeholder 3">
            <a:extLst>
              <a:ext uri="{FF2B5EF4-FFF2-40B4-BE49-F238E27FC236}">
                <a16:creationId xmlns:a16="http://schemas.microsoft.com/office/drawing/2014/main" id="{AD93131A-6360-B665-B2E9-7CA527083869}"/>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A4B95A0E-32E5-C219-75F4-727FDAE668F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723DB60-6C33-592A-3AFE-11BE5775F6E1}"/>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20791123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7EB35-00FC-9B8B-DD8A-AC9EF2E11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CAE496-1DCD-96C9-3EE6-5AB1314BF403}"/>
              </a:ext>
            </a:extLst>
          </p:cNvPr>
          <p:cNvSpPr>
            <a:spLocks noGrp="1"/>
          </p:cNvSpPr>
          <p:nvPr>
            <p:ph type="title"/>
          </p:nvPr>
        </p:nvSpPr>
        <p:spPr>
          <a:xfrm>
            <a:off x="685800" y="685800"/>
            <a:ext cx="7770813" cy="1065213"/>
          </a:xfrm>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3A3C4DE0-D078-DEB7-960F-A4D0AF35A6C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a:buFont typeface="Arial" panose="020B0604020202020204" pitchFamily="34" charset="0"/>
              <a:buChar char="•"/>
            </a:pPr>
            <a:r>
              <a:rPr lang="en-GB" sz="1400" dirty="0"/>
              <a:t>CAD: </a:t>
            </a:r>
          </a:p>
          <a:p>
            <a:pPr lvl="1">
              <a:buFont typeface="Arial" panose="020B0604020202020204" pitchFamily="34" charset="0"/>
              <a:buChar char="•"/>
            </a:pPr>
            <a:r>
              <a:rPr lang="fr-FR" sz="1100" dirty="0"/>
              <a:t>25/0847 TGbn Coexistence </a:t>
            </a:r>
            <a:r>
              <a:rPr lang="fr-FR" sz="1100" dirty="0" err="1"/>
              <a:t>Assessment</a:t>
            </a:r>
            <a:r>
              <a:rPr lang="fr-FR" sz="1100" dirty="0"/>
              <a:t> Document					Sigurd Schelstraete</a:t>
            </a:r>
            <a:endParaRPr lang="en-GB" sz="1100" dirty="0"/>
          </a:p>
          <a:p>
            <a:pPr>
              <a:buFont typeface="Arial" panose="020B0604020202020204" pitchFamily="34" charset="0"/>
              <a:buChar char="•"/>
            </a:pPr>
            <a:r>
              <a:rPr lang="en-GB" sz="1400" dirty="0"/>
              <a:t>Motions:</a:t>
            </a:r>
          </a:p>
          <a:p>
            <a:pPr>
              <a:buFont typeface="Arial" panose="020B0604020202020204" pitchFamily="34" charset="0"/>
              <a:buChar char="•"/>
            </a:pPr>
            <a:r>
              <a:rPr lang="en-GB" sz="1400" dirty="0"/>
              <a:t>Straw Polls</a:t>
            </a:r>
          </a:p>
          <a:p>
            <a:pPr>
              <a:buFont typeface="Arial" panose="020B0604020202020204" pitchFamily="34" charset="0"/>
              <a:buChar char="•"/>
            </a:pPr>
            <a:r>
              <a:rPr lang="en-GB" sz="1400" dirty="0"/>
              <a:t>PDTs/CRs/Submissions</a:t>
            </a:r>
          </a:p>
          <a:p>
            <a:pPr lvl="1">
              <a:buFont typeface="Arial" panose="020B0604020202020204" pitchFamily="34" charset="0"/>
              <a:buChar char="•"/>
            </a:pPr>
            <a:r>
              <a:rPr lang="en-GB" sz="1200" dirty="0">
                <a:solidFill>
                  <a:schemeClr val="tx1"/>
                </a:solidFill>
              </a:rPr>
              <a:t>See next slide</a:t>
            </a:r>
          </a:p>
          <a:p>
            <a:pPr lvl="0">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6CEC3014-DA89-686E-899A-6158AEB59AE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0AD9A40-40C1-E6DA-67B9-58684A4B9FB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390BBB1-E63B-6931-8D35-CE3771F8BF4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51767631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DA21E-5F9D-77F2-9756-AA5A4604CF50}"/>
              </a:ext>
            </a:extLst>
          </p:cNvPr>
          <p:cNvSpPr>
            <a:spLocks noGrp="1"/>
          </p:cNvSpPr>
          <p:nvPr>
            <p:ph type="title"/>
          </p:nvPr>
        </p:nvSpPr>
        <p:spPr/>
        <p:txBody>
          <a:bodyPr/>
          <a:lstStyle/>
          <a:p>
            <a:r>
              <a:rPr lang="en-GB" sz="3200" dirty="0"/>
              <a:t>PDTs/CRs/Submissions</a:t>
            </a:r>
            <a:endParaRPr lang="en-US" dirty="0"/>
          </a:p>
        </p:txBody>
      </p:sp>
      <p:sp>
        <p:nvSpPr>
          <p:cNvPr id="3" name="Content Placeholder 2">
            <a:extLst>
              <a:ext uri="{FF2B5EF4-FFF2-40B4-BE49-F238E27FC236}">
                <a16:creationId xmlns:a16="http://schemas.microsoft.com/office/drawing/2014/main" id="{5F9906A4-AB85-C080-8561-AC5C8C585094}"/>
              </a:ext>
            </a:extLst>
          </p:cNvPr>
          <p:cNvSpPr>
            <a:spLocks noGrp="1"/>
          </p:cNvSpPr>
          <p:nvPr>
            <p:ph idx="1"/>
          </p:nvPr>
        </p:nvSpPr>
        <p:spPr/>
        <p:txBody>
          <a:bodyPr/>
          <a:lstStyle/>
          <a:p>
            <a:pPr>
              <a:buFont typeface="Arial" panose="020B0604020202020204" pitchFamily="34" charset="0"/>
              <a:buChar char="•"/>
            </a:pPr>
            <a:r>
              <a:rPr lang="en-US" sz="1400" b="0" dirty="0">
                <a:hlinkClick r:id="rId2"/>
              </a:rPr>
              <a:t>25/0681r5</a:t>
            </a:r>
            <a:r>
              <a:rPr lang="en-US" sz="1400" b="0" dirty="0"/>
              <a:t> PDT-CRs-Joint-sounding-procedure 			You-Wei Chen 		[130C SP]</a:t>
            </a:r>
          </a:p>
          <a:p>
            <a:pPr>
              <a:buFont typeface="Arial" panose="020B0604020202020204" pitchFamily="34" charset="0"/>
              <a:buChar char="•"/>
            </a:pPr>
            <a:r>
              <a:rPr lang="en-US" sz="1400" b="0" dirty="0">
                <a:solidFill>
                  <a:schemeClr val="tx1"/>
                </a:solidFill>
                <a:hlinkClick r:id="rId3"/>
              </a:rPr>
              <a:t>25/0442r3</a:t>
            </a:r>
            <a:r>
              <a:rPr lang="en-US" sz="1400" b="0" dirty="0">
                <a:solidFill>
                  <a:schemeClr val="tx1"/>
                </a:solidFill>
              </a:rPr>
              <a:t> CC50 CR on Trigger Frame Part 1				Alice Chen			 [29C SP]</a:t>
            </a:r>
          </a:p>
          <a:p>
            <a:pPr>
              <a:buFont typeface="Arial" panose="020B0604020202020204" pitchFamily="34" charset="0"/>
              <a:buChar char="•"/>
            </a:pPr>
            <a:r>
              <a:rPr lang="en-US" sz="1400" b="0" dirty="0">
                <a:solidFill>
                  <a:schemeClr val="tx1"/>
                </a:solidFill>
                <a:hlinkClick r:id="rId4"/>
              </a:rPr>
              <a:t>25/0634r1</a:t>
            </a:r>
            <a:r>
              <a:rPr lang="en-US" sz="1400" b="0" dirty="0">
                <a:solidFill>
                  <a:schemeClr val="tx1"/>
                </a:solidFill>
              </a:rPr>
              <a:t> Joint PDT CR Trigger Frame Format Part 3		Alice Chen			 [19C SP]</a:t>
            </a:r>
          </a:p>
          <a:p>
            <a:pPr>
              <a:buFont typeface="Arial" panose="020B0604020202020204" pitchFamily="34" charset="0"/>
              <a:buChar char="•"/>
            </a:pPr>
            <a:r>
              <a:rPr lang="en-US" sz="1400" b="0" dirty="0">
                <a:solidFill>
                  <a:schemeClr val="tx1"/>
                </a:solidFill>
                <a:hlinkClick r:id="rId5"/>
              </a:rPr>
              <a:t>25/0635r1</a:t>
            </a:r>
            <a:r>
              <a:rPr lang="en-US" sz="1400" b="0" dirty="0">
                <a:solidFill>
                  <a:schemeClr val="tx1"/>
                </a:solidFill>
              </a:rPr>
              <a:t> Joint PDT CR Trigger Frame Format Part 4		Alice Chen			 [75C SP]</a:t>
            </a:r>
          </a:p>
          <a:p>
            <a:pPr>
              <a:buFont typeface="Arial" panose="020B0604020202020204" pitchFamily="34" charset="0"/>
              <a:buChar char="•"/>
            </a:pPr>
            <a:r>
              <a:rPr lang="en-US" sz="1400" b="0" dirty="0">
                <a:solidFill>
                  <a:schemeClr val="tx1"/>
                </a:solidFill>
                <a:hlinkClick r:id="rId6"/>
              </a:rPr>
              <a:t>25/0636r3</a:t>
            </a:r>
            <a:r>
              <a:rPr lang="en-US" sz="1400" b="0" dirty="0">
                <a:solidFill>
                  <a:schemeClr val="tx1"/>
                </a:solidFill>
              </a:rPr>
              <a:t> Joint PDT CR Trigger Frame Format Part 5		Alice Chen			 [15C SP]</a:t>
            </a:r>
          </a:p>
          <a:p>
            <a:pPr>
              <a:buFont typeface="Arial" panose="020B0604020202020204" pitchFamily="34" charset="0"/>
              <a:buChar char="•"/>
            </a:pPr>
            <a:r>
              <a:rPr lang="en-US" sz="1400" b="0" dirty="0">
                <a:solidFill>
                  <a:schemeClr val="tx1"/>
                </a:solidFill>
                <a:hlinkClick r:id="rId7"/>
              </a:rPr>
              <a:t>25/0637r3</a:t>
            </a:r>
            <a:r>
              <a:rPr lang="en-US" sz="1400" b="0" dirty="0">
                <a:solidFill>
                  <a:schemeClr val="tx1"/>
                </a:solidFill>
              </a:rPr>
              <a:t> Joint PDT CR Trigger Frame Format Part 6		Alice Chen			 [14C SP]</a:t>
            </a:r>
          </a:p>
          <a:p>
            <a:pPr>
              <a:buFont typeface="Arial" panose="020B0604020202020204" pitchFamily="34" charset="0"/>
              <a:buChar char="•"/>
            </a:pPr>
            <a:r>
              <a:rPr lang="en-US" sz="1400" b="0" dirty="0">
                <a:solidFill>
                  <a:schemeClr val="tx1"/>
                </a:solidFill>
                <a:hlinkClick r:id="rId8"/>
              </a:rPr>
              <a:t>25/0646r4</a:t>
            </a:r>
            <a:r>
              <a:rPr lang="en-US" sz="1400" b="0" dirty="0">
                <a:solidFill>
                  <a:schemeClr val="tx1"/>
                </a:solidFill>
              </a:rPr>
              <a:t> CR for Clause 3.2						Xiaofei WANG		 [11C SP]</a:t>
            </a:r>
          </a:p>
          <a:p>
            <a:pPr>
              <a:buFont typeface="Arial" panose="020B0604020202020204" pitchFamily="34" charset="0"/>
              <a:buChar char="•"/>
            </a:pPr>
            <a:r>
              <a:rPr lang="en-US" sz="1400" b="0" dirty="0">
                <a:solidFill>
                  <a:schemeClr val="tx1"/>
                </a:solidFill>
                <a:hlinkClick r:id="rId9"/>
              </a:rPr>
              <a:t>25/0717r2</a:t>
            </a:r>
            <a:r>
              <a:rPr lang="en-US" sz="1400" b="0" dirty="0">
                <a:solidFill>
                  <a:schemeClr val="tx1"/>
                </a:solidFill>
              </a:rPr>
              <a:t> PDT JOINT Abbreviations and Acronyms  		Akira Kishida		 [5C SP]</a:t>
            </a:r>
          </a:p>
          <a:p>
            <a:pPr>
              <a:buFont typeface="Arial" panose="020B0604020202020204" pitchFamily="34" charset="0"/>
              <a:buChar char="•"/>
            </a:pPr>
            <a:r>
              <a:rPr lang="en-US" sz="1400" b="0" dirty="0">
                <a:solidFill>
                  <a:schemeClr val="tx1"/>
                </a:solidFill>
                <a:hlinkClick r:id="rId10"/>
              </a:rPr>
              <a:t>25/0773r1</a:t>
            </a:r>
            <a:r>
              <a:rPr lang="en-US" sz="1400" b="0" dirty="0">
                <a:solidFill>
                  <a:schemeClr val="tx1"/>
                </a:solidFill>
              </a:rPr>
              <a:t> CR-Joint </a:t>
            </a:r>
            <a:r>
              <a:rPr lang="en-US" sz="1400" b="0" dirty="0" err="1">
                <a:solidFill>
                  <a:schemeClr val="tx1"/>
                </a:solidFill>
              </a:rPr>
              <a:t>CIDs_in</a:t>
            </a:r>
            <a:r>
              <a:rPr lang="en-US" sz="1400" b="0" dirty="0">
                <a:solidFill>
                  <a:schemeClr val="tx1"/>
                </a:solidFill>
              </a:rPr>
              <a:t> 9.3.1.19NDPA frame format		Juan Fang			 [7C SP]</a:t>
            </a:r>
          </a:p>
          <a:p>
            <a:pPr>
              <a:buFont typeface="Arial" panose="020B0604020202020204" pitchFamily="34" charset="0"/>
              <a:buChar char="•"/>
            </a:pPr>
            <a:r>
              <a:rPr lang="en-US" sz="1400" b="0" dirty="0">
                <a:hlinkClick r:id="rId11"/>
              </a:rPr>
              <a:t>25/0707r2</a:t>
            </a:r>
            <a:r>
              <a:rPr lang="en-US" sz="1400" b="0" dirty="0"/>
              <a:t> CC50 CR for clause 6 part 2					Yan Li			 [11C]</a:t>
            </a:r>
          </a:p>
          <a:p>
            <a:pPr>
              <a:buFont typeface="Arial" panose="020B0604020202020204" pitchFamily="34" charset="0"/>
              <a:buChar char="•"/>
            </a:pPr>
            <a:r>
              <a:rPr lang="en-US" sz="1400" b="0" dirty="0">
                <a:hlinkClick r:id="rId12"/>
              </a:rPr>
              <a:t>25/0852r0</a:t>
            </a:r>
            <a:r>
              <a:rPr lang="en-US" sz="1400" b="0" dirty="0"/>
              <a:t> CC50 CR for MIB						Yan Li			 [13C]</a:t>
            </a:r>
          </a:p>
          <a:p>
            <a:pPr>
              <a:buFont typeface="Arial" panose="020B0604020202020204" pitchFamily="34" charset="0"/>
              <a:buChar char="•"/>
            </a:pPr>
            <a:r>
              <a:rPr lang="en-US" sz="1400" b="0" dirty="0">
                <a:solidFill>
                  <a:srgbClr val="FF0000"/>
                </a:solidFill>
              </a:rPr>
              <a:t>25/0633r0</a:t>
            </a:r>
            <a:r>
              <a:rPr lang="en-US" sz="1400" b="0" dirty="0"/>
              <a:t> Joint PDT CR Trigger Frame Format Part 2		Alice Chen			 [93C]</a:t>
            </a:r>
          </a:p>
          <a:p>
            <a:pPr>
              <a:buFont typeface="Arial" panose="020B0604020202020204" pitchFamily="34" charset="0"/>
              <a:buChar char="•"/>
            </a:pPr>
            <a:r>
              <a:rPr lang="en-US" sz="1400" b="0" dirty="0">
                <a:solidFill>
                  <a:schemeClr val="tx1"/>
                </a:solidFill>
                <a:hlinkClick r:id="rId13"/>
              </a:rPr>
              <a:t>25/0657r0</a:t>
            </a:r>
            <a:r>
              <a:rPr lang="en-US" sz="1400" b="0" dirty="0">
                <a:solidFill>
                  <a:schemeClr val="tx1"/>
                </a:solidFill>
              </a:rPr>
              <a:t> CR for Clause 3.2-part 2					Xiaofei WANG		 [20C]</a:t>
            </a:r>
          </a:p>
          <a:p>
            <a:pPr>
              <a:buFont typeface="Arial" panose="020B0604020202020204" pitchFamily="34" charset="0"/>
              <a:buChar char="•"/>
            </a:pPr>
            <a:endParaRPr lang="en-GB" sz="1400" dirty="0">
              <a:solidFill>
                <a:schemeClr val="bg1">
                  <a:lumMod val="65000"/>
                </a:schemeClr>
              </a:solidFill>
            </a:endParaRPr>
          </a:p>
          <a:p>
            <a:pPr>
              <a:buFont typeface="Arial" panose="020B0604020202020204" pitchFamily="34" charset="0"/>
              <a:buChar char="•"/>
            </a:pPr>
            <a:endParaRPr lang="en-US" sz="1400" b="0" dirty="0"/>
          </a:p>
          <a:p>
            <a:endParaRPr lang="en-US" dirty="0"/>
          </a:p>
        </p:txBody>
      </p:sp>
      <p:sp>
        <p:nvSpPr>
          <p:cNvPr id="4" name="Slide Number Placeholder 3">
            <a:extLst>
              <a:ext uri="{FF2B5EF4-FFF2-40B4-BE49-F238E27FC236}">
                <a16:creationId xmlns:a16="http://schemas.microsoft.com/office/drawing/2014/main" id="{82DBA92E-6AB5-331A-8F8C-BF72BF5E1B7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E4E581F0-D862-AE23-F549-AF5BFAAFFCC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3159F4E-1664-C67A-183D-1B5BBFBEFE2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05008636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TGbn Editor’s Report</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PDTs/CRs/Submissions</a:t>
            </a:r>
          </a:p>
          <a:p>
            <a:pPr lvl="0">
              <a:buFont typeface="Arial" panose="020B0604020202020204" pitchFamily="34" charset="0"/>
              <a:buChar char="•"/>
            </a:pPr>
            <a:r>
              <a:rPr lang="en-GB" sz="1600" dirty="0"/>
              <a:t>Teleconference/ad-hoc Plan</a:t>
            </a:r>
          </a:p>
          <a:p>
            <a:pPr lvl="0">
              <a:buFont typeface="Arial" panose="020B0604020202020204" pitchFamily="34" charset="0"/>
              <a:buChar char="•"/>
            </a:pPr>
            <a:r>
              <a:rPr lang="en-US" sz="1600" dirty="0"/>
              <a:t>Goals for July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BEB67C26-2899-1E5E-B7FB-DE0834D1502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PDTs/CRs/Submissions</a:t>
            </a:r>
          </a:p>
        </p:txBody>
      </p:sp>
      <p:sp>
        <p:nvSpPr>
          <p:cNvPr id="10" name="Content Placeholder 9">
            <a:extLst>
              <a:ext uri="{FF2B5EF4-FFF2-40B4-BE49-F238E27FC236}">
                <a16:creationId xmlns:a16="http://schemas.microsoft.com/office/drawing/2014/main" id="{1265F6C5-C933-CB01-BAD5-3C0B7F8181E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87827443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56CAC599-A324-2076-1C08-4E78F2098B8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9AEBB9-E1E6-6EBB-7C81-872FBF1083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DC6F7-565A-D215-97FF-631A4031B5AB}"/>
              </a:ext>
            </a:extLst>
          </p:cNvPr>
          <p:cNvSpPr>
            <a:spLocks noGrp="1"/>
          </p:cNvSpPr>
          <p:nvPr>
            <p:ph type="title"/>
          </p:nvPr>
        </p:nvSpPr>
        <p:spPr>
          <a:xfrm>
            <a:off x="685800" y="685800"/>
            <a:ext cx="7770813" cy="1065213"/>
          </a:xfrm>
        </p:spPr>
        <p:txBody>
          <a:bodyPr/>
          <a:lstStyle/>
          <a:p>
            <a:r>
              <a:rPr lang="en-US" dirty="0"/>
              <a:t>Ad-hoc Plan </a:t>
            </a:r>
          </a:p>
        </p:txBody>
      </p:sp>
      <p:sp>
        <p:nvSpPr>
          <p:cNvPr id="10" name="Content Placeholder 9">
            <a:extLst>
              <a:ext uri="{FF2B5EF4-FFF2-40B4-BE49-F238E27FC236}">
                <a16:creationId xmlns:a16="http://schemas.microsoft.com/office/drawing/2014/main" id="{8772EFE4-209D-2B53-FDA5-85A062C8521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58A165B-F24F-1017-FA37-9FA5EF22CB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F90232FF-7B32-8153-E2BA-82FAC939F2D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990721C-0BFB-DD35-623F-D10095D7010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704959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528F9-67C9-7B92-D727-07AF8256239B}"/>
              </a:ext>
            </a:extLst>
          </p:cNvPr>
          <p:cNvSpPr>
            <a:spLocks noGrp="1"/>
          </p:cNvSpPr>
          <p:nvPr>
            <p:ph type="title"/>
          </p:nvPr>
        </p:nvSpPr>
        <p:spPr/>
        <p:txBody>
          <a:bodyPr/>
          <a:lstStyle/>
          <a:p>
            <a:r>
              <a:rPr lang="en-US" dirty="0"/>
              <a:t>TGbn Timeline</a:t>
            </a:r>
          </a:p>
        </p:txBody>
      </p:sp>
      <p:sp>
        <p:nvSpPr>
          <p:cNvPr id="3" name="Content Placeholder 2">
            <a:extLst>
              <a:ext uri="{FF2B5EF4-FFF2-40B4-BE49-F238E27FC236}">
                <a16:creationId xmlns:a16="http://schemas.microsoft.com/office/drawing/2014/main" id="{E0524288-D8F0-01E2-6A4A-16164C730EC7}"/>
              </a:ext>
            </a:extLst>
          </p:cNvPr>
          <p:cNvSpPr>
            <a:spLocks noGrp="1"/>
          </p:cNvSpPr>
          <p:nvPr>
            <p:ph idx="1"/>
          </p:nvPr>
        </p:nvSpPr>
        <p:spPr/>
        <p:txBody>
          <a:bodyPr/>
          <a:lstStyle/>
          <a:p>
            <a:pPr>
              <a:buFont typeface="Arial" panose="020B0604020202020204" pitchFamily="34" charset="0"/>
              <a:buChar char="•"/>
            </a:pPr>
            <a:r>
              <a:rPr lang="en-US" sz="2000" b="0" dirty="0"/>
              <a:t>11-25/926r0 -- TGbn Timeline		Rubayet Shafin</a:t>
            </a:r>
          </a:p>
        </p:txBody>
      </p:sp>
      <p:sp>
        <p:nvSpPr>
          <p:cNvPr id="4" name="Slide Number Placeholder 3">
            <a:extLst>
              <a:ext uri="{FF2B5EF4-FFF2-40B4-BE49-F238E27FC236}">
                <a16:creationId xmlns:a16="http://schemas.microsoft.com/office/drawing/2014/main" id="{71FA9B96-96FF-6BAA-D140-47694985F853}"/>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4CD4E708-A417-294B-AB06-95D4697C5D2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F1DACA9-810F-ACE9-F81E-5232BA364D7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28779096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00FF00"/>
                </a:highlight>
              </a:rPr>
              <a:t>D0.1 										Jan  	2025</a:t>
            </a:r>
          </a:p>
          <a:p>
            <a:pPr marL="400050">
              <a:buFont typeface="Arial" panose="020B0604020202020204" pitchFamily="34" charset="0"/>
              <a:buChar char="•"/>
            </a:pPr>
            <a:r>
              <a:rPr lang="en-US" altLang="en-US" sz="2000" b="1" dirty="0">
                <a:highlight>
                  <a:srgbClr val="FFFF00"/>
                </a:highlight>
              </a:rPr>
              <a:t>D1.0 Letter Ballot							May 	2025</a:t>
            </a:r>
          </a:p>
          <a:p>
            <a:pPr marL="400050">
              <a:buFont typeface="Arial" panose="020B0604020202020204" pitchFamily="34" charset="0"/>
              <a:buChar char="•"/>
            </a:pPr>
            <a:r>
              <a:rPr lang="en-US" altLang="en-US" sz="2000" b="1" dirty="0"/>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a:xfrm>
            <a:off x="685800" y="685800"/>
            <a:ext cx="7770813" cy="1065213"/>
          </a:xfrm>
        </p:spPr>
        <p:txBody>
          <a:bodyPr/>
          <a:lstStyle/>
          <a:p>
            <a:r>
              <a:rPr lang="en-US" dirty="0"/>
              <a:t>Goals for July 2025</a:t>
            </a:r>
          </a:p>
        </p:txBody>
      </p:sp>
      <p:sp>
        <p:nvSpPr>
          <p:cNvPr id="10" name="Content Placeholder 9">
            <a:extLst>
              <a:ext uri="{FF2B5EF4-FFF2-40B4-BE49-F238E27FC236}">
                <a16:creationId xmlns:a16="http://schemas.microsoft.com/office/drawing/2014/main" id="{B914A984-B122-AEBD-89FC-1D96D7AB16F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13062721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9C5F37CD-C96D-4398-6EFB-A0E6A30D89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Tianyu Wu (</a:t>
            </a:r>
            <a:r>
              <a:rPr lang="en-GB" sz="1400" dirty="0">
                <a:hlinkClick r:id="rId6"/>
              </a:rPr>
              <a:t>tianyu@apple.com</a:t>
            </a:r>
            <a:r>
              <a:rPr lang="en-GB" sz="1400" dirty="0"/>
              <a:t>), Dongguk Lim (</a:t>
            </a:r>
            <a:r>
              <a:rPr lang="en-GB" sz="1400" dirty="0">
                <a:hlinkClick r:id="rId7"/>
              </a:rPr>
              <a:t>dongguk.lim@lge.com</a:t>
            </a:r>
            <a:r>
              <a:rPr lang="en-GB" sz="1400" dirty="0"/>
              <a:t>), Sigurd Schelstraete (</a:t>
            </a:r>
            <a:r>
              <a:rPr lang="en-GB" sz="1400" dirty="0">
                <a:hlinkClick r:id="rId8"/>
              </a:rPr>
              <a:t>sschelstraete@maxlinear.com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255412</TotalTime>
  <Words>9156</Words>
  <Application>Microsoft Office PowerPoint</Application>
  <PresentationFormat>On-screen Show (4:3)</PresentationFormat>
  <Paragraphs>1399</Paragraphs>
  <Slides>64</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74"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May 2025 Meeting Agenda</vt:lpstr>
      <vt:lpstr>IEEE 802.11 TGbn: Enhancements for Ultra High Reliability (UHR) WLAN Task Group</vt:lpstr>
      <vt:lpstr>Registration for the May IEEE 802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PDT/CR Submissions List 1</vt:lpstr>
      <vt:lpstr>PDT/CR Submissions List 2</vt:lpstr>
      <vt:lpstr>PDT/CR Submissions List 3</vt:lpstr>
      <vt:lpstr>PDT/CR Submissions List 4</vt:lpstr>
      <vt:lpstr>PDT/CR Submissions List 5</vt:lpstr>
      <vt:lpstr>PDT/CR Submissions List 6</vt:lpstr>
      <vt:lpstr>PDT/CR Submissions List 7</vt:lpstr>
      <vt:lpstr>PDT/CR Submissions List 8</vt:lpstr>
      <vt:lpstr>PDT/CR Submissions List 8</vt:lpstr>
      <vt:lpstr>Submissions List 1</vt:lpstr>
      <vt:lpstr>Pending SPs 1</vt:lpstr>
      <vt:lpstr>Monday Joint Agenda–AM2</vt:lpstr>
      <vt:lpstr>Announcements</vt:lpstr>
      <vt:lpstr>Summary from March F2F meeting</vt:lpstr>
      <vt:lpstr>Approve TG Minutes</vt:lpstr>
      <vt:lpstr>PDTs/CRs/Submissions</vt:lpstr>
      <vt:lpstr>Monday PHY Agenda–PM1</vt:lpstr>
      <vt:lpstr>Monday PHY Agenda–PM1-Cont</vt:lpstr>
      <vt:lpstr>Monday MAC Agenda–PM1</vt:lpstr>
      <vt:lpstr>Tuesday MAC Agenda–AM1</vt:lpstr>
      <vt:lpstr>Tuesday PHY Agenda–AM2</vt:lpstr>
      <vt:lpstr>Tuesday MAC Agenda–AM2</vt:lpstr>
      <vt:lpstr>Tuesday PHY Agenda–PM2</vt:lpstr>
      <vt:lpstr>Tuesday MAC Agenda–PM2</vt:lpstr>
      <vt:lpstr>Wednesday PHY Agenda–AM1</vt:lpstr>
      <vt:lpstr>Wednesday MAC Agenda–AM1</vt:lpstr>
      <vt:lpstr>Wednesday PHY Agenda–AM2</vt:lpstr>
      <vt:lpstr>Wednesday MAC Agenda–AM2</vt:lpstr>
      <vt:lpstr>Wednesday PHY Agenda–PM2</vt:lpstr>
      <vt:lpstr>Wednesday MAC Agenda–PM2</vt:lpstr>
      <vt:lpstr>Thursday PHY Agenda–AM1</vt:lpstr>
      <vt:lpstr>Thursday PHY Agenda–AM1 – Part 2</vt:lpstr>
      <vt:lpstr>Thursday MAC Agenda–AM1</vt:lpstr>
      <vt:lpstr>Thursday Joint Agenda–AM2</vt:lpstr>
      <vt:lpstr>PDTs/CRs/Submissions</vt:lpstr>
      <vt:lpstr>Thursday Joint Agenda–PM2</vt:lpstr>
      <vt:lpstr>Motions</vt:lpstr>
      <vt:lpstr>PDTs/CRs/Submissions</vt:lpstr>
      <vt:lpstr>Teleconference Plan</vt:lpstr>
      <vt:lpstr>Ad-hoc Plan </vt:lpstr>
      <vt:lpstr>TGbn Timeline</vt:lpstr>
      <vt:lpstr>TGbn Timeline And Status</vt:lpstr>
      <vt:lpstr>Goals for July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2025-05-14T13:48:25Z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