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3" r:id="rId55"/>
    <p:sldId id="356" r:id="rId56"/>
    <p:sldId id="1390" r:id="rId57"/>
    <p:sldId id="1424" r:id="rId58"/>
    <p:sldId id="997" r:id="rId59"/>
    <p:sldId id="1564" r:id="rId60"/>
    <p:sldId id="1592"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29" dt="2025-05-14T12:37:39.8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4T13:19:25.627" v="4320"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modSp mod">
        <pc:chgData name="Alfred Asterjadhi" userId="39de57b9-85c0-4fd1-aaac-8ca2b6560ad0" providerId="ADAL" clId="{A86734D3-8E7C-42BC-9DE3-F10657D3ECDA}" dt="2025-05-13T01:32:23.303" v="3597"/>
        <pc:sldMkLst>
          <pc:docMk/>
          <pc:sldMk cId="3930036297" sldId="356"/>
        </pc:sldMkLst>
        <pc:spChg chg="mod">
          <ac:chgData name="Alfred Asterjadhi" userId="39de57b9-85c0-4fd1-aaac-8ca2b6560ad0" providerId="ADAL" clId="{A86734D3-8E7C-42BC-9DE3-F10657D3ECDA}" dt="2025-05-13T01:32:23.303" v="3597"/>
          <ac:spMkLst>
            <pc:docMk/>
            <pc:sldMk cId="3930036297" sldId="356"/>
            <ac:spMk id="3" creationId="{DFB0BA47-D7B6-4F95-932E-A7AA615BC440}"/>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3T01:28:03.509" v="3541" actId="404"/>
        <pc:sldMkLst>
          <pc:docMk/>
          <pc:sldMk cId="517676318" sldId="1508"/>
        </pc:sldMkLst>
        <pc:spChg chg="mod">
          <ac:chgData name="Alfred Asterjadhi" userId="39de57b9-85c0-4fd1-aaac-8ca2b6560ad0" providerId="ADAL" clId="{A86734D3-8E7C-42BC-9DE3-F10657D3ECDA}" dt="2025-05-13T01:27:21.907" v="3512" actId="6549"/>
          <ac:spMkLst>
            <pc:docMk/>
            <pc:sldMk cId="517676318" sldId="1508"/>
            <ac:spMk id="2" creationId="{4ACAE496-1DCD-96C9-3EE6-5AB1314BF403}"/>
          </ac:spMkLst>
        </pc:spChg>
        <pc:spChg chg="mod">
          <ac:chgData name="Alfred Asterjadhi" userId="39de57b9-85c0-4fd1-aaac-8ca2b6560ad0" providerId="ADAL" clId="{A86734D3-8E7C-42BC-9DE3-F10657D3ECDA}" dt="2025-05-13T01:28:03.509" v="3541" actId="404"/>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4T02:26:52.167" v="3776" actId="13926"/>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4T02:26:48.443" v="3775" actId="20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pChg chg="mod">
          <ac:chgData name="Alfred Asterjadhi" userId="39de57b9-85c0-4fd1-aaac-8ca2b6560ad0" providerId="ADAL" clId="{A86734D3-8E7C-42BC-9DE3-F10657D3ECDA}" dt="2025-05-13T00:44:30.046" v="3414" actId="6549"/>
          <ac:spMkLst>
            <pc:docMk/>
            <pc:sldMk cId="2470767825" sldId="1570"/>
            <ac:spMk id="2" creationId="{11E06F0E-B689-5AEF-FF92-B1BC4FF696EA}"/>
          </ac:spMkLst>
        </pc:spChg>
        <pc:spChg chg="mod">
          <ac:chgData name="Alfred Asterjadhi" userId="39de57b9-85c0-4fd1-aaac-8ca2b6560ad0" providerId="ADAL" clId="{A86734D3-8E7C-42BC-9DE3-F10657D3ECDA}" dt="2025-05-13T01:33:51.039" v="3598" actId="2057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pChg chg="mod">
          <ac:chgData name="Alfred Asterjadhi" userId="39de57b9-85c0-4fd1-aaac-8ca2b6560ad0" providerId="ADAL" clId="{A86734D3-8E7C-42BC-9DE3-F10657D3ECDA}" dt="2025-05-13T01:35:15.062" v="3601" actId="20577"/>
          <ac:spMkLst>
            <pc:docMk/>
            <pc:sldMk cId="605570670" sldId="1572"/>
            <ac:spMk id="2" creationId="{032CBAE5-05DC-2953-5664-7B1E2808275C}"/>
          </ac:spMkLst>
        </pc:spChg>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4T04:08:28.904" v="4071"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4T04:08:28.904" v="4071"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4T12:33:44.144" v="4231" actId="207"/>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4T12:14:56.488" v="4218" actId="14100"/>
        <pc:sldMkLst>
          <pc:docMk/>
          <pc:sldMk cId="2852101528" sldId="1578"/>
        </pc:sldMkLst>
        <pc:spChg chg="mod">
          <ac:chgData name="Alfred Asterjadhi" userId="39de57b9-85c0-4fd1-aaac-8ca2b6560ad0" providerId="ADAL" clId="{A86734D3-8E7C-42BC-9DE3-F10657D3ECDA}" dt="2025-05-14T03:56:10.896" v="3964"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4T12:14:56.488" v="4218" actId="14100"/>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4T13:19:25.627" v="4320" actId="20577"/>
        <pc:sldMkLst>
          <pc:docMk/>
          <pc:sldMk cId="1581866778" sldId="1579"/>
        </pc:sldMkLst>
        <pc:spChg chg="mod">
          <ac:chgData name="Alfred Asterjadhi" userId="39de57b9-85c0-4fd1-aaac-8ca2b6560ad0" providerId="ADAL" clId="{A86734D3-8E7C-42BC-9DE3-F10657D3ECDA}" dt="2025-05-14T04:02:14.295" v="3966"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4T13:19:25.627" v="4320" actId="2057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pChg chg="mod">
          <ac:chgData name="Alfred Asterjadhi" userId="39de57b9-85c0-4fd1-aaac-8ca2b6560ad0" providerId="ADAL" clId="{A86734D3-8E7C-42BC-9DE3-F10657D3ECDA}" dt="2025-05-13T01:41:37.910" v="3632" actId="6549"/>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4T12:49:03.948" v="4319" actId="6549"/>
        <pc:sldMkLst>
          <pc:docMk/>
          <pc:sldMk cId="1207911239" sldId="1581"/>
        </pc:sldMkLst>
        <pc:spChg chg="mod">
          <ac:chgData name="Alfred Asterjadhi" userId="39de57b9-85c0-4fd1-aaac-8ca2b6560ad0" providerId="ADAL" clId="{A86734D3-8E7C-42BC-9DE3-F10657D3ECDA}" dt="2025-05-14T12:49:03.948" v="4319" actId="6549"/>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4T03:50:06.762" v="3906"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4T03:50:06.762" v="3906" actId="2057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pChg chg="mod">
          <ac:chgData name="Alfred Asterjadhi" userId="39de57b9-85c0-4fd1-aaac-8ca2b6560ad0" providerId="ADAL" clId="{A86734D3-8E7C-42BC-9DE3-F10657D3ECDA}" dt="2025-05-13T00:18:36.571" v="3272" actId="20577"/>
          <ac:spMkLst>
            <pc:docMk/>
            <pc:sldMk cId="4163080002" sldId="1593"/>
            <ac:spMk id="2" creationId="{F2402573-1137-1BE0-1964-FA4788B8FDEE}"/>
          </ac:spMkLst>
        </pc:spChg>
        <pc:spChg chg="mod">
          <ac:chgData name="Alfred Asterjadhi" userId="39de57b9-85c0-4fd1-aaac-8ca2b6560ad0" providerId="ADAL" clId="{A86734D3-8E7C-42BC-9DE3-F10657D3ECDA}" dt="2025-05-13T00:20:25.986" v="3295" actId="20577"/>
          <ac:spMkLst>
            <pc:docMk/>
            <pc:sldMk cId="4163080002" sldId="1593"/>
            <ac:spMk id="3" creationId="{2395D354-9B0E-1C74-3C8D-8B093505ADC6}"/>
          </ac:spMkLst>
        </pc:spChg>
      </pc:sldChg>
      <pc:sldChg chg="modSp add del mod">
        <pc:chgData name="Alfred Asterjadhi" userId="39de57b9-85c0-4fd1-aaac-8ca2b6560ad0" providerId="ADAL" clId="{A86734D3-8E7C-42BC-9DE3-F10657D3ECDA}" dt="2025-05-13T05:09:49.018" v="3642" actId="2696"/>
        <pc:sldMkLst>
          <pc:docMk/>
          <pc:sldMk cId="3529908275" sldId="1594"/>
        </pc:sldMkLst>
        <pc:spChg chg="mod">
          <ac:chgData name="Alfred Asterjadhi" userId="39de57b9-85c0-4fd1-aaac-8ca2b6560ad0" providerId="ADAL" clId="{A86734D3-8E7C-42BC-9DE3-F10657D3ECDA}" dt="2025-05-13T01:38:01.358" v="3610" actId="20577"/>
          <ac:spMkLst>
            <pc:docMk/>
            <pc:sldMk cId="3529908275" sldId="1594"/>
            <ac:spMk id="2" creationId="{8EB17808-4470-9417-8D81-6DD45F830541}"/>
          </ac:spMkLst>
        </pc:spChg>
        <pc:spChg chg="mod">
          <ac:chgData name="Alfred Asterjadhi" userId="39de57b9-85c0-4fd1-aaac-8ca2b6560ad0" providerId="ADAL" clId="{A86734D3-8E7C-42BC-9DE3-F10657D3ECDA}" dt="2025-05-13T01:40:21.742" v="3630" actId="20577"/>
          <ac:spMkLst>
            <pc:docMk/>
            <pc:sldMk cId="3529908275" sldId="1594"/>
            <ac:spMk id="3" creationId="{2A133CFA-7934-B08E-32F4-03CE34BBF215}"/>
          </ac:spMkLst>
        </pc:spChg>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4T04:09:04.792" v="4114"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4T04:09:04.792" v="4114" actId="20577"/>
          <ac:spMkLst>
            <pc:docMk/>
            <pc:sldMk cId="2011294212" sldId="1595"/>
            <ac:spMk id="3" creationId="{C25EF2A3-C55E-C926-94B3-E2CE51CB0ED2}"/>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32-00-00bn-cc50-crs-related-to-tone-plan-for-drus.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612-01-00bn-cc50-cr-for-60-mhz-dru-tone-plan.docx" TargetMode="External"/><Relationship Id="rId12"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1-00-00bn-text-change-in-38-3-4-transmission-of-dru.docx" TargetMode="External"/><Relationship Id="rId11"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615-00-00bn-cc50-cr-on-timing-related-parameters.doc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754-00-00bn-pdt-phy-ofdm-modulation.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503-04-00bn-pdt-mac-dbe.docx" TargetMode="External"/><Relationship Id="rId3" Type="http://schemas.openxmlformats.org/officeDocument/2006/relationships/hyperlink" Target="https://mentor.ieee.org/802.11/dcn/25/11-25-0838-05-00bn-cc50-cr-for-a-mpdu-9-7-3-related-to-the-feedback-information.docx" TargetMode="External"/><Relationship Id="rId7" Type="http://schemas.openxmlformats.org/officeDocument/2006/relationships/hyperlink" Target="https://mentor.ieee.org/802.11/dcn/25/11-25-0621-00-00bn-resolution-to-cid-1023.docx" TargetMode="External"/><Relationship Id="rId2" Type="http://schemas.openxmlformats.org/officeDocument/2006/relationships/hyperlink" Target="https://mentor.ieee.org/802.11/dcn/25/11-25-0764-01-00bn-peer-to-peer-p2p-pd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68-00-00bn-pdt-mac-and-cr-coordinated-beamforming-protocol.docx" TargetMode="External"/><Relationship Id="rId11" Type="http://schemas.openxmlformats.org/officeDocument/2006/relationships/hyperlink" Target="https://mentor.ieee.org/802.11/dcn/25/11-25-0908-00-00bn-cc50-cr-for-clause-9-4-2-aa2.docx" TargetMode="External"/><Relationship Id="rId5" Type="http://schemas.openxmlformats.org/officeDocument/2006/relationships/hyperlink" Target="https://mentor.ieee.org/802.11/dcn/25/11-25-0766-00-00bn-pdt-mac-and-cr-coordinated-spatial-reuse-protocol.docx" TargetMode="External"/><Relationship Id="rId10" Type="http://schemas.openxmlformats.org/officeDocument/2006/relationships/hyperlink" Target="https://mentor.ieee.org/802.11/dcn/25/11-25-0907-00-00bn-cc50-cr-for-clause-9-4-2-aa1.docx" TargetMode="External"/><Relationship Id="rId4" Type="http://schemas.openxmlformats.org/officeDocument/2006/relationships/hyperlink" Target="https://mentor.ieee.org/802.11/dcn/25/11-25-0839-04-00bn-pdt-uhr-mu-operation.docx" TargetMode="External"/><Relationship Id="rId9" Type="http://schemas.openxmlformats.org/officeDocument/2006/relationships/hyperlink" Target="https://mentor.ieee.org/802.11/dcn/25/11-25-0880-00-00bn-pdt-mac-on-l4s.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69-00-00bn-cosr-misc.pptx" TargetMode="External"/><Relationship Id="rId3" Type="http://schemas.openxmlformats.org/officeDocument/2006/relationships/hyperlink" Target="https://mentor.ieee.org/802.11/dcn/25/11-25-0834-00-00bn-cfo-considerations-in-joint-sounding.pptx" TargetMode="External"/><Relationship Id="rId7" Type="http://schemas.openxmlformats.org/officeDocument/2006/relationships/hyperlink" Target="https://mentor.ieee.org/802.11/dcn/25/11-25-0851-00-00bn-phy-version-indications-in-co-sr-transmissions.pptx" TargetMode="External"/><Relationship Id="rId2" Type="http://schemas.openxmlformats.org/officeDocument/2006/relationships/hyperlink" Target="https://mentor.ieee.org/802.11/dcn/25/11-25-0793-00-00bn-spatial-re-use-and-spatial-nulling-interference-cancellation-requir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5-00-00bn-cobf-nsym-field-definition.pptx" TargetMode="External"/><Relationship Id="rId5" Type="http://schemas.openxmlformats.org/officeDocument/2006/relationships/hyperlink" Target="https://mentor.ieee.org/802.11/dcn/25/11-25-0842-00-00bn-information-exchange-in-the-cobf-transmission-phase-follow-up.pptx" TargetMode="External"/><Relationship Id="rId10" Type="http://schemas.openxmlformats.org/officeDocument/2006/relationships/hyperlink" Target="https://mentor.ieee.org/802.11/dcn/25/11-25-0704-00-00bn-simultaneous-cobf-ack-transmission.pptx" TargetMode="External"/><Relationship Id="rId4" Type="http://schemas.openxmlformats.org/officeDocument/2006/relationships/hyperlink" Target="https://mentor.ieee.org/802.11/dcn/25/11-25-0836-00-00bn-follow-up-on-cfo-correction-for-cobf.pptx" TargetMode="External"/><Relationship Id="rId9" Type="http://schemas.openxmlformats.org/officeDocument/2006/relationships/hyperlink" Target="https://mentor.ieee.org/802.11/dcn/25/11-25-0872-00-00bn-on-cobf-ap-s-carrier-synchronization-overhearing-csi-report-in-cobf-sounding.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5/11-25-0910-00-00bn-cc50-cr-for-clause-37-4.docx" TargetMode="External"/><Relationship Id="rId2" Type="http://schemas.openxmlformats.org/officeDocument/2006/relationships/hyperlink" Target="https://mentor.ieee.org/802.11/dcn/25/11-25-0909-00-00bn-cc50-cr-for-clause-37-3.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905-00-00bn-cc50-cr-for-subclause-37-12.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57-00-00bn-cr-for-clause-3-2-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1-00bn-pdt-joint-abbreviations-and-acronyms.doc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strike="sngStrike" dirty="0">
                <a:solidFill>
                  <a:srgbClr val="FF0000"/>
                </a:solidFill>
                <a:hlinkClick r:id="rId6">
                  <a:extLst>
                    <a:ext uri="{A12FA001-AC4F-418D-AE19-62706E023703}">
                      <ahyp:hlinkClr xmlns:ahyp="http://schemas.microsoft.com/office/drawing/2018/hyperlinkcolor" val="tx"/>
                    </a:ext>
                  </a:extLst>
                </a:hlinkClick>
              </a:rPr>
              <a:t>25/0751r0</a:t>
            </a:r>
            <a:r>
              <a:rPr lang="en-GB" sz="1100" strike="sngStrike" dirty="0">
                <a:solidFill>
                  <a:srgbClr val="FF0000"/>
                </a:solidFill>
              </a:rPr>
              <a:t> Text change in 38.3.4 Transmission of DRU				Jianhan Liu	[PDT]</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chemeClr val="tx1"/>
                </a:solidFill>
                <a:hlinkClick r:id="rId2"/>
              </a:rPr>
              <a:t>25/0884</a:t>
            </a:r>
            <a:r>
              <a:rPr lang="en-US" sz="1200" dirty="0">
                <a:solidFill>
                  <a:schemeClr val="tx1"/>
                </a:solidFill>
              </a:rPr>
              <a:t> PDT PHY Subclauses 38.3.9 and 38.3.8			Yusuke Asai		 [55 CID SP]</a:t>
            </a:r>
          </a:p>
          <a:p>
            <a:pPr lvl="1">
              <a:buFont typeface="Arial" panose="020B0604020202020204" pitchFamily="34" charset="0"/>
              <a:buChar char="•"/>
            </a:pPr>
            <a:r>
              <a:rPr lang="en-GB" sz="1200" dirty="0">
                <a:solidFill>
                  <a:schemeClr val="tx1"/>
                </a:solidFill>
                <a:hlinkClick r:id="rId3"/>
              </a:rPr>
              <a:t>25/0927</a:t>
            </a:r>
            <a:r>
              <a:rPr lang="en-GB" sz="1200" dirty="0">
                <a:solidFill>
                  <a:schemeClr val="tx1"/>
                </a:solidFill>
              </a:rPr>
              <a:t> CC50 CR on DRU in 38.3.2.1 - Group 2 			Mahmoud Kamel	[13 CID SP]</a:t>
            </a:r>
          </a:p>
          <a:p>
            <a:pPr lvl="1">
              <a:buFont typeface="Arial" panose="020B0604020202020204" pitchFamily="34" charset="0"/>
              <a:buChar char="•"/>
            </a:pPr>
            <a:r>
              <a:rPr lang="en-US" sz="1200" dirty="0">
                <a:hlinkClick r:id="rId4"/>
              </a:rPr>
              <a:t>25/0615</a:t>
            </a:r>
            <a:r>
              <a:rPr lang="en-US" sz="1200" dirty="0"/>
              <a:t> CC50 CR on Timing-Related Parameters			Rani Keren		[18 CID]</a:t>
            </a:r>
          </a:p>
          <a:p>
            <a:pPr lvl="1">
              <a:buFont typeface="Arial" panose="020B0604020202020204" pitchFamily="34" charset="0"/>
              <a:buChar char="•"/>
            </a:pPr>
            <a:r>
              <a:rPr lang="en-GB" sz="1200" dirty="0">
                <a:hlinkClick r:id="rId5"/>
              </a:rPr>
              <a:t>25/0718</a:t>
            </a:r>
            <a:r>
              <a:rPr lang="en-GB" sz="1200" dirty="0"/>
              <a:t> cr-cc50-phy-service-interface					Bo Sun		[114 CID]</a:t>
            </a:r>
          </a:p>
          <a:p>
            <a:pPr lvl="1">
              <a:buFont typeface="Arial" panose="020B0604020202020204" pitchFamily="34" charset="0"/>
              <a:buChar char="•"/>
            </a:pPr>
            <a:r>
              <a:rPr lang="en-US" sz="1200" dirty="0">
                <a:solidFill>
                  <a:srgbClr val="FF0000"/>
                </a:solidFill>
                <a:hlinkClick r:id="rId6"/>
              </a:rPr>
              <a:t>25/0775</a:t>
            </a:r>
            <a:r>
              <a:rPr lang="en-US" sz="1200" dirty="0"/>
              <a:t> CRs on New MCSs for Subclause 38.5			Shengquan Hu	[ CID]</a:t>
            </a:r>
          </a:p>
          <a:p>
            <a:pPr lvl="1">
              <a:buFont typeface="Arial" panose="020B0604020202020204" pitchFamily="34" charset="0"/>
              <a:buChar char="•"/>
            </a:pPr>
            <a:r>
              <a:rPr lang="en-US" sz="1200" dirty="0">
                <a:hlinkClick r:id="rId7"/>
              </a:rPr>
              <a:t>25/0823</a:t>
            </a:r>
            <a:r>
              <a:rPr lang="en-US" sz="1200" dirty="0"/>
              <a:t> CC50 CR on UEQM CID 372,374				</a:t>
            </a:r>
            <a:r>
              <a:rPr lang="en-US" sz="1200" dirty="0" err="1"/>
              <a:t>Jiyang</a:t>
            </a:r>
            <a:r>
              <a:rPr lang="en-US" sz="1200" dirty="0"/>
              <a:t> Bai		[2 CID]</a:t>
            </a:r>
          </a:p>
          <a:p>
            <a:pPr lvl="1">
              <a:buFont typeface="Arial" panose="020B0604020202020204" pitchFamily="34" charset="0"/>
              <a:buChar char="•"/>
            </a:pPr>
            <a:r>
              <a:rPr lang="en-US" sz="1200" dirty="0">
                <a:hlinkClick r:id="rId8"/>
              </a:rPr>
              <a:t>25/0950</a:t>
            </a:r>
            <a:r>
              <a:rPr lang="en-US" sz="1200" dirty="0"/>
              <a:t> PDT and CR for CID 2557 related to stream parser		Qinghua Li</a:t>
            </a:r>
          </a:p>
          <a:p>
            <a:pPr lvl="1">
              <a:buFont typeface="Arial" panose="020B0604020202020204" pitchFamily="34" charset="0"/>
              <a:buChar char="•"/>
            </a:pPr>
            <a:r>
              <a:rPr lang="en-US" sz="1200" b="0" dirty="0">
                <a:solidFill>
                  <a:schemeClr val="tx1"/>
                </a:solidFill>
                <a:hlinkClick r:id="rId9"/>
              </a:rPr>
              <a:t>25/0735r2</a:t>
            </a:r>
            <a:r>
              <a:rPr lang="en-US" sz="1200" b="0" dirty="0">
                <a:solidFill>
                  <a:schemeClr val="tx1"/>
                </a:solidFill>
              </a:rPr>
              <a:t> CC50 CR for CIDs on overhearing OBSS CSI		Yurong Qian		 [5C]</a:t>
            </a:r>
          </a:p>
          <a:p>
            <a:pPr lvl="1">
              <a:buFont typeface="Arial" panose="020B0604020202020204" pitchFamily="34" charset="0"/>
              <a:buChar char="•"/>
            </a:pPr>
            <a:r>
              <a:rPr lang="en-US" sz="1200" b="0" dirty="0">
                <a:solidFill>
                  <a:schemeClr val="tx1"/>
                </a:solidFill>
                <a:hlinkClick r:id="rId10"/>
              </a:rPr>
              <a:t>25/0857</a:t>
            </a:r>
            <a:r>
              <a:rPr lang="en-US" sz="1200" b="0" dirty="0">
                <a:solidFill>
                  <a:schemeClr val="tx1"/>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rgbClr val="FF0000"/>
                </a:solidFill>
                <a:hlinkClick r:id="rId11"/>
              </a:rPr>
              <a:t>25/0847</a:t>
            </a:r>
            <a:r>
              <a:rPr lang="fr-FR" sz="1200" dirty="0"/>
              <a:t> TGbn Coexistence </a:t>
            </a:r>
            <a:r>
              <a:rPr lang="fr-FR" sz="1200" dirty="0" err="1"/>
              <a:t>Assessment</a:t>
            </a:r>
            <a:r>
              <a:rPr lang="fr-FR" sz="1200" dirty="0"/>
              <a:t> Document					Sigurd Schelstraete</a:t>
            </a:r>
          </a:p>
          <a:p>
            <a:pPr lvl="1">
              <a:buFont typeface="Arial" panose="020B0604020202020204" pitchFamily="34" charset="0"/>
              <a:buChar char="•"/>
            </a:pPr>
            <a:r>
              <a:rPr lang="en-US" sz="1200" dirty="0">
                <a:solidFill>
                  <a:srgbClr val="FF0000"/>
                </a:solidFill>
                <a:hlinkClick r:id="rId12"/>
              </a:rPr>
              <a:t>25/0739</a:t>
            </a:r>
            <a:r>
              <a:rPr lang="en-US" sz="1200" dirty="0"/>
              <a:t> On Interference Mitigation Pilots 						Jiqing Ni</a:t>
            </a:r>
          </a:p>
          <a:p>
            <a:pPr lvl="1">
              <a:buFont typeface="Arial" panose="020B0604020202020204" pitchFamily="34" charset="0"/>
              <a:buChar char="•"/>
            </a:pPr>
            <a:r>
              <a:rPr lang="en-US" sz="1200" dirty="0">
                <a:hlinkClick r:id="rId13"/>
              </a:rPr>
              <a:t>25/0808</a:t>
            </a:r>
            <a:r>
              <a:rPr lang="en-US" sz="1200" dirty="0"/>
              <a:t> Discussion on Design of Interference Mitigation Pilots – Follow up	Ke Zhong</a:t>
            </a:r>
            <a:endParaRPr lang="en-GB" sz="14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200" dirty="0">
                <a:solidFill>
                  <a:schemeClr val="tx1"/>
                </a:solidFill>
                <a:hlinkClick r:id="rId2"/>
              </a:rPr>
              <a:t>25/0764</a:t>
            </a:r>
            <a:r>
              <a:rPr lang="en-GB" sz="1200" dirty="0">
                <a:solidFill>
                  <a:schemeClr val="tx1"/>
                </a:solidFill>
              </a:rPr>
              <a:t> Peer-to-Peer (P2P) PDT						Rubayet Shafin	[PDT]</a:t>
            </a:r>
          </a:p>
          <a:p>
            <a:pPr lvl="1">
              <a:buFont typeface="Arial" panose="020B0604020202020204" pitchFamily="34" charset="0"/>
              <a:buChar char="•"/>
            </a:pPr>
            <a:r>
              <a:rPr lang="en-GB" sz="1200" dirty="0">
                <a:solidFill>
                  <a:schemeClr val="tx1"/>
                </a:solidFill>
                <a:hlinkClick r:id="rId3"/>
              </a:rPr>
              <a:t>25/838r5</a:t>
            </a:r>
            <a:r>
              <a:rPr lang="en-GB" sz="1200" dirty="0">
                <a:solidFill>
                  <a:schemeClr val="tx1"/>
                </a:solidFill>
              </a:rPr>
              <a:t> CC50: CR for A-MPDU (9.7.3) related to the Feedback info.	Hongwon Lee		[6 CID]</a:t>
            </a:r>
          </a:p>
          <a:p>
            <a:pPr lvl="1">
              <a:buFont typeface="Arial" panose="020B0604020202020204" pitchFamily="34" charset="0"/>
              <a:buChar char="•"/>
            </a:pPr>
            <a:r>
              <a:rPr lang="en-GB" sz="1200" dirty="0">
                <a:solidFill>
                  <a:schemeClr val="tx1"/>
                </a:solidFill>
                <a:hlinkClick r:id="rId4"/>
              </a:rPr>
              <a:t>25/839r4</a:t>
            </a:r>
            <a:r>
              <a:rPr lang="en-GB" sz="1200" dirty="0">
                <a:solidFill>
                  <a:schemeClr val="tx1"/>
                </a:solidFill>
              </a:rPr>
              <a:t> PDT UHR MU operation						Hongwon Lee		[2 CIDs]</a:t>
            </a:r>
          </a:p>
          <a:p>
            <a:pPr lvl="1">
              <a:buFont typeface="Arial" panose="020B0604020202020204" pitchFamily="34" charset="0"/>
              <a:buChar char="•"/>
            </a:pPr>
            <a:r>
              <a:rPr lang="en-GB" sz="1200" dirty="0">
                <a:solidFill>
                  <a:srgbClr val="FF0000"/>
                </a:solidFill>
                <a:hlinkClick r:id="rId5"/>
              </a:rPr>
              <a:t>25/0766</a:t>
            </a:r>
            <a:r>
              <a:rPr lang="en-GB" sz="1200" dirty="0"/>
              <a:t> PDT-MAC-and-CR-Coordinated-Spatial-Reuse-Protocol		Jason Guo		[13 CID]</a:t>
            </a:r>
          </a:p>
          <a:p>
            <a:pPr lvl="1">
              <a:buFont typeface="Arial" panose="020B0604020202020204" pitchFamily="34" charset="0"/>
              <a:buChar char="•"/>
            </a:pPr>
            <a:r>
              <a:rPr lang="en-GB" sz="1200" dirty="0">
                <a:solidFill>
                  <a:srgbClr val="FF0000"/>
                </a:solidFill>
                <a:hlinkClick r:id="rId6"/>
              </a:rPr>
              <a:t>25/0768</a:t>
            </a:r>
            <a:r>
              <a:rPr lang="en-GB" sz="1200" dirty="0"/>
              <a:t> PDT-MAC-and-CR-Coordinated-Beamforming-MAC-Protocol	Jason Guo		[7 CID]</a:t>
            </a:r>
          </a:p>
          <a:p>
            <a:pPr lvl="1">
              <a:buFont typeface="Arial" panose="020B0604020202020204" pitchFamily="34" charset="0"/>
              <a:buChar char="•"/>
            </a:pPr>
            <a:r>
              <a:rPr lang="en-GB" sz="1200" dirty="0">
                <a:solidFill>
                  <a:srgbClr val="FF0000"/>
                </a:solidFill>
                <a:hlinkClick r:id="rId7"/>
              </a:rPr>
              <a:t>25/0621</a:t>
            </a:r>
            <a:r>
              <a:rPr lang="en-GB" sz="1200" dirty="0"/>
              <a:t> Resolution to CID 1023						Mike Montemurro	[1 CID]</a:t>
            </a:r>
          </a:p>
          <a:p>
            <a:pPr lvl="1">
              <a:buFont typeface="Arial" panose="020B0604020202020204" pitchFamily="34" charset="0"/>
              <a:buChar char="•"/>
            </a:pPr>
            <a:r>
              <a:rPr lang="en-GB" sz="1200" dirty="0">
                <a:hlinkClick r:id="rId8"/>
              </a:rPr>
              <a:t>25/0503</a:t>
            </a:r>
            <a:r>
              <a:rPr lang="en-GB" sz="1200" dirty="0"/>
              <a:t> PDT MAC DBE							Binita Gupta		[5 CID]</a:t>
            </a:r>
          </a:p>
          <a:p>
            <a:pPr lvl="1">
              <a:buFont typeface="Arial" panose="020B0604020202020204" pitchFamily="34" charset="0"/>
              <a:buChar char="•"/>
            </a:pPr>
            <a:r>
              <a:rPr lang="en-GB" sz="1200" dirty="0">
                <a:hlinkClick r:id="rId9"/>
              </a:rPr>
              <a:t>25/0880</a:t>
            </a:r>
            <a:r>
              <a:rPr lang="en-GB" sz="1200" dirty="0"/>
              <a:t> PDT MAC on L4S 							Binita Gupta		[2 CID]</a:t>
            </a:r>
          </a:p>
          <a:p>
            <a:pPr lvl="1">
              <a:buFont typeface="Arial" panose="020B0604020202020204" pitchFamily="34" charset="0"/>
              <a:buChar char="•"/>
            </a:pPr>
            <a:r>
              <a:rPr lang="en-GB" sz="1200" dirty="0">
                <a:solidFill>
                  <a:srgbClr val="FF0000"/>
                </a:solidFill>
                <a:hlinkClick r:id="rId10"/>
              </a:rPr>
              <a:t>25/0907</a:t>
            </a:r>
            <a:r>
              <a:rPr lang="en-GB" sz="1200" dirty="0"/>
              <a:t> CC50 CR for clause 9.4.2.aa1						Ming Gan		 [??]</a:t>
            </a:r>
          </a:p>
          <a:p>
            <a:pPr lvl="1">
              <a:buFont typeface="Arial" panose="020B0604020202020204" pitchFamily="34" charset="0"/>
              <a:buChar char="•"/>
            </a:pPr>
            <a:r>
              <a:rPr lang="en-GB" sz="1200" dirty="0">
                <a:solidFill>
                  <a:srgbClr val="FF0000"/>
                </a:solidFill>
                <a:hlinkClick r:id="rId11"/>
              </a:rPr>
              <a:t>25/0908</a:t>
            </a:r>
            <a:r>
              <a:rPr lang="en-GB" sz="1200" dirty="0"/>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2"/>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3"/>
              </a:rPr>
              <a:t>25/0834</a:t>
            </a:r>
            <a:r>
              <a:rPr lang="en-GB" sz="1100" dirty="0"/>
              <a:t> Considerations in Joint Sounding							Mario Costa	</a:t>
            </a:r>
          </a:p>
          <a:p>
            <a:pPr lvl="1">
              <a:buFont typeface="Arial" panose="020B0604020202020204" pitchFamily="34" charset="0"/>
              <a:buChar char="•"/>
            </a:pPr>
            <a:r>
              <a:rPr lang="en-US" sz="1100" dirty="0">
                <a:hlinkClick r:id="rId4"/>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5"/>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6"/>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7"/>
              </a:rPr>
              <a:t>25/0851</a:t>
            </a:r>
            <a:r>
              <a:rPr lang="en-GB" sz="1100" dirty="0"/>
              <a:t> PHY Version indications in Co-SR transmissions					Ross Jian Yu	</a:t>
            </a:r>
          </a:p>
          <a:p>
            <a:pPr lvl="1">
              <a:buFont typeface="Arial" panose="020B0604020202020204" pitchFamily="34" charset="0"/>
              <a:buChar char="•"/>
            </a:pPr>
            <a:r>
              <a:rPr lang="en-GB" sz="1100" dirty="0">
                <a:hlinkClick r:id="rId8"/>
              </a:rPr>
              <a:t>25/0869</a:t>
            </a:r>
            <a:r>
              <a:rPr lang="en-GB" sz="1100" dirty="0"/>
              <a:t> COSR-Misc 									You-Wei Chen</a:t>
            </a:r>
          </a:p>
          <a:p>
            <a:pPr lvl="1">
              <a:buFont typeface="Arial" panose="020B0604020202020204" pitchFamily="34" charset="0"/>
              <a:buChar char="•"/>
            </a:pPr>
            <a:r>
              <a:rPr lang="en-US" sz="1100" dirty="0">
                <a:hlinkClick r:id="rId9"/>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0"/>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a:t>
            </a:r>
          </a:p>
          <a:p>
            <a:pPr marL="628650" lvl="1" indent="-171450">
              <a:buFont typeface="Arial" panose="020B0604020202020204" pitchFamily="34" charset="0"/>
              <a:buChar char="•"/>
            </a:pPr>
            <a:r>
              <a:rPr lang="en-US" sz="1100" dirty="0">
                <a:solidFill>
                  <a:schemeClr val="tx1"/>
                </a:solidFill>
              </a:rPr>
              <a:t>25/0087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t>25/0413 EMLSR-support-during-CBF				Dibakar Das</a:t>
            </a:r>
          </a:p>
          <a:p>
            <a:pPr marL="628650" lvl="1" indent="-171450">
              <a:buFont typeface="Arial" panose="020B0604020202020204" pitchFamily="34" charset="0"/>
              <a:buChar char="•"/>
            </a:pPr>
            <a:r>
              <a:rPr lang="en-US" sz="1100" dirty="0"/>
              <a:t>25/0541Co-SR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t>25/0745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t>25/0574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t>25/0694 UHR OFDMA Sounding Limitations			Avner Epstein</a:t>
            </a:r>
          </a:p>
          <a:p>
            <a:pPr marL="628650" lvl="1" indent="-171450">
              <a:buFont typeface="Arial" panose="020B0604020202020204" pitchFamily="34" charset="0"/>
              <a:buChar char="•"/>
            </a:pPr>
            <a:r>
              <a:rPr lang="en-US" sz="1100" dirty="0"/>
              <a:t>25/0879 </a:t>
            </a:r>
            <a:r>
              <a:rPr lang="en-US" sz="1100" dirty="0" err="1"/>
              <a:t>CoBF</a:t>
            </a:r>
            <a:r>
              <a:rPr lang="en-US" sz="1100" dirty="0"/>
              <a:t> Signaling Details					Sherief Helwa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hlinkClick r:id="rId2"/>
              </a:rPr>
              <a:t>25/0909</a:t>
            </a:r>
            <a:r>
              <a:rPr lang="en-GB" sz="1100" dirty="0"/>
              <a:t> CC50 CR for clause 37.3						Ming Gan		[??]</a:t>
            </a:r>
          </a:p>
          <a:p>
            <a:pPr lvl="1">
              <a:buFont typeface="Arial" panose="020B0604020202020204" pitchFamily="34" charset="0"/>
              <a:buChar char="•"/>
            </a:pPr>
            <a:r>
              <a:rPr lang="en-GB" sz="1100" dirty="0">
                <a:solidFill>
                  <a:srgbClr val="FF0000"/>
                </a:solidFill>
                <a:hlinkClick r:id="rId3"/>
              </a:rPr>
              <a:t>25/0910</a:t>
            </a:r>
            <a:r>
              <a:rPr lang="en-GB" sz="1100" dirty="0"/>
              <a:t> CC50 CR for clause 37.4						Ming Gan		[??]</a:t>
            </a:r>
          </a:p>
          <a:p>
            <a:pPr lvl="1">
              <a:buFont typeface="Arial" panose="020B0604020202020204" pitchFamily="34" charset="0"/>
              <a:buChar char="•"/>
            </a:pPr>
            <a:r>
              <a:rPr lang="en-US" sz="1100" dirty="0">
                <a:solidFill>
                  <a:srgbClr val="FF0000"/>
                </a:solidFill>
                <a:hlinkClick r:id="rId4"/>
              </a:rPr>
              <a:t>25/0905</a:t>
            </a:r>
            <a:r>
              <a:rPr lang="en-US" sz="1100" dirty="0"/>
              <a:t> CC50 CR for subclause 37.12					Kumail Haider		[5 CID] </a:t>
            </a:r>
          </a:p>
          <a:p>
            <a:pPr lvl="1">
              <a:buFont typeface="Arial" panose="020B0604020202020204" pitchFamily="34" charset="0"/>
              <a:buChar char="•"/>
            </a:pPr>
            <a:r>
              <a:rPr lang="en-US" sz="1100" dirty="0"/>
              <a:t>25/0669 </a:t>
            </a:r>
            <a:r>
              <a:rPr lang="en-US" sz="1100" dirty="0" err="1"/>
              <a:t>cr</a:t>
            </a:r>
            <a:r>
              <a:rPr lang="en-US" sz="1100" dirty="0"/>
              <a:t> cc50 mac </a:t>
            </a:r>
            <a:r>
              <a:rPr lang="en-US" sz="1100" dirty="0" err="1"/>
              <a:t>cids</a:t>
            </a:r>
            <a:r>
              <a:rPr lang="en-US" sz="1100" dirty="0"/>
              <a:t> in clause 37.9.1					Liwen Chu		[125 CIDs	</a:t>
            </a:r>
          </a:p>
          <a:p>
            <a:pPr lvl="1">
              <a:buFont typeface="Arial" panose="020B0604020202020204" pitchFamily="34" charset="0"/>
              <a:buChar char="•"/>
            </a:pPr>
            <a:r>
              <a:rPr lang="en-GB" sz="1100" dirty="0"/>
              <a:t>25/0508 D0.1 CC subclause 37.11.3					Laurent Cariou		CR-113C</a:t>
            </a:r>
          </a:p>
          <a:p>
            <a:pPr lvl="1">
              <a:buFont typeface="Arial" panose="020B0604020202020204" pitchFamily="34" charset="0"/>
              <a:buChar char="•"/>
            </a:pPr>
            <a:r>
              <a:rPr lang="en-GB" sz="1100" dirty="0"/>
              <a:t>25/0890 D0.1 CC subclause 37.9.2						Laurent Cariou		CR-29C</a:t>
            </a:r>
          </a:p>
          <a:p>
            <a:pPr lvl="1">
              <a:buFont typeface="Arial" panose="020B0604020202020204" pitchFamily="34" charset="0"/>
              <a:buChar char="•"/>
            </a:pPr>
            <a:r>
              <a:rPr lang="en-US" sz="1100" dirty="0"/>
              <a:t>25/0552 CR-MAC-cc50-CIDs_related_to_Beacon_Optimization		Abhishek Patil		[2 CID]</a:t>
            </a:r>
          </a:p>
          <a:p>
            <a:pPr lvl="1">
              <a:buFont typeface="Arial" panose="020B0604020202020204" pitchFamily="34" charset="0"/>
              <a:buChar char="•"/>
            </a:pPr>
            <a:endParaRPr lang="en-GB" sz="8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[19C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[75C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[15C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25/0717r2</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rPr>
              <a:t>25/0633r0</a:t>
            </a:r>
            <a:r>
              <a:rPr lang="en-US" sz="1400" b="0" dirty="0"/>
              <a:t> Joint PDT CR Trigger Frame Format Part 2		Alice Chen			 [93C]</a:t>
            </a:r>
          </a:p>
          <a:p>
            <a:pPr>
              <a:buFont typeface="Arial" panose="020B0604020202020204" pitchFamily="34" charset="0"/>
              <a:buChar char="•"/>
            </a:pPr>
            <a:r>
              <a:rPr lang="en-US" sz="1400" b="0" dirty="0">
                <a:solidFill>
                  <a:schemeClr val="tx1"/>
                </a:solidFill>
                <a:hlinkClick r:id="rId13"/>
              </a:rPr>
              <a:t>25/0657r0</a:t>
            </a:r>
            <a:r>
              <a:rPr lang="en-US" sz="1400" b="0" dirty="0">
                <a:solidFill>
                  <a:schemeClr val="tx1"/>
                </a:solidFill>
              </a:rPr>
              <a:t> CR for Clause 3.2-part 2					Xiaofei WANG		 [20C]</a:t>
            </a:r>
          </a:p>
          <a:p>
            <a:pPr>
              <a:buFont typeface="Arial" panose="020B0604020202020204" pitchFamily="34" charset="0"/>
              <a:buChar char="•"/>
            </a:pP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255411</TotalTime>
  <Words>9121</Words>
  <Application>Microsoft Office PowerPoint</Application>
  <PresentationFormat>On-screen Show (4:3)</PresentationFormat>
  <Paragraphs>1397</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2025-05-14T13:19:34Z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