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19" dt="2025-05-14T04:06:34.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4T04:10:38.547" v="4123"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4T02:26:52.167" v="3776" actId="13926"/>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4T02:26:48.443" v="3775" actId="20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pChg chg="mod">
          <ac:chgData name="Alfred Asterjadhi" userId="39de57b9-85c0-4fd1-aaac-8ca2b6560ad0" providerId="ADAL" clId="{A86734D3-8E7C-42BC-9DE3-F10657D3ECDA}" dt="2025-05-13T00:44:30.046" v="3414" actId="6549"/>
          <ac:spMkLst>
            <pc:docMk/>
            <pc:sldMk cId="2470767825" sldId="1570"/>
            <ac:spMk id="2" creationId="{11E06F0E-B689-5AEF-FF92-B1BC4FF696EA}"/>
          </ac:spMkLst>
        </pc:spChg>
        <pc:spChg chg="mod">
          <ac:chgData name="Alfred Asterjadhi" userId="39de57b9-85c0-4fd1-aaac-8ca2b6560ad0" providerId="ADAL" clId="{A86734D3-8E7C-42BC-9DE3-F10657D3ECDA}" dt="2025-05-13T01:33:51.039" v="3598" actId="2057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pChg chg="mod">
          <ac:chgData name="Alfred Asterjadhi" userId="39de57b9-85c0-4fd1-aaac-8ca2b6560ad0" providerId="ADAL" clId="{A86734D3-8E7C-42BC-9DE3-F10657D3ECDA}" dt="2025-05-13T01:35:15.062" v="3601" actId="20577"/>
          <ac:spMkLst>
            <pc:docMk/>
            <pc:sldMk cId="605570670" sldId="1572"/>
            <ac:spMk id="2" creationId="{032CBAE5-05DC-2953-5664-7B1E2808275C}"/>
          </ac:spMkLst>
        </pc:spChg>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4T04:08:28.904" v="4071"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4T04:08:28.904" v="4071"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4T03:52:59.449" v="3929" actId="20577"/>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03:52:59.449" v="3929" actId="2057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03:55:27.896" v="3957"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03:55:27.896" v="3957" actId="2057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03:42:32.216" v="3878" actId="207"/>
        <pc:sldMkLst>
          <pc:docMk/>
          <pc:sldMk cId="1589487799" sldId="1577"/>
        </pc:sldMkLst>
        <pc:spChg chg="mod">
          <ac:chgData name="Alfred Asterjadhi" userId="39de57b9-85c0-4fd1-aaac-8ca2b6560ad0" providerId="ADAL" clId="{A86734D3-8E7C-42BC-9DE3-F10657D3ECDA}" dt="2025-05-14T02:32:33.815" v="3806"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03:42:32.216" v="3878"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4T03:56:10.896" v="3964" actId="13926"/>
        <pc:sldMkLst>
          <pc:docMk/>
          <pc:sldMk cId="2852101528" sldId="1578"/>
        </pc:sldMkLst>
        <pc:spChg chg="mod">
          <ac:chgData name="Alfred Asterjadhi" userId="39de57b9-85c0-4fd1-aaac-8ca2b6560ad0" providerId="ADAL" clId="{A86734D3-8E7C-42BC-9DE3-F10657D3ECDA}" dt="2025-05-14T03:56:10.896" v="3964"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4T03:56:06.725" v="3963" actId="2057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4T04:10:38.547" v="4123" actId="20577"/>
        <pc:sldMkLst>
          <pc:docMk/>
          <pc:sldMk cId="1581866778" sldId="1579"/>
        </pc:sldMkLst>
        <pc:spChg chg="mod">
          <ac:chgData name="Alfred Asterjadhi" userId="39de57b9-85c0-4fd1-aaac-8ca2b6560ad0" providerId="ADAL" clId="{A86734D3-8E7C-42BC-9DE3-F10657D3ECDA}" dt="2025-05-14T04:02:14.295" v="3966"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4T04:10:38.547" v="4123" actId="2057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pChg chg="mod">
          <ac:chgData name="Alfred Asterjadhi" userId="39de57b9-85c0-4fd1-aaac-8ca2b6560ad0" providerId="ADAL" clId="{A86734D3-8E7C-42BC-9DE3-F10657D3ECDA}" dt="2025-05-13T01:41:37.910" v="3632" actId="6549"/>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3T10:27:29.626" v="3690" actId="21"/>
        <pc:sldMkLst>
          <pc:docMk/>
          <pc:sldMk cId="1207911239" sldId="1581"/>
        </pc:sldMkLst>
        <pc:spChg chg="mod">
          <ac:chgData name="Alfred Asterjadhi" userId="39de57b9-85c0-4fd1-aaac-8ca2b6560ad0" providerId="ADAL" clId="{A86734D3-8E7C-42BC-9DE3-F10657D3ECDA}" dt="2025-05-13T10:27:29.626" v="3690" actId="21"/>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2:07:31.241" v="3725" actId="20577"/>
        <pc:sldMkLst>
          <pc:docMk/>
          <pc:sldMk cId="3786714045" sldId="1591"/>
        </pc:sldMkLst>
        <pc:spChg chg="mod">
          <ac:chgData name="Alfred Asterjadhi" userId="39de57b9-85c0-4fd1-aaac-8ca2b6560ad0" providerId="ADAL" clId="{A86734D3-8E7C-42BC-9DE3-F10657D3ECDA}" dt="2025-05-13T10:20:56.511" v="3689"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2:07:31.241" v="3725" actId="2057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4T03:50:06.762" v="3906"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4T03:50:06.762" v="3906"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pChg chg="mod">
          <ac:chgData name="Alfred Asterjadhi" userId="39de57b9-85c0-4fd1-aaac-8ca2b6560ad0" providerId="ADAL" clId="{A86734D3-8E7C-42BC-9DE3-F10657D3ECDA}" dt="2025-05-13T00:18:36.571" v="3272" actId="20577"/>
          <ac:spMkLst>
            <pc:docMk/>
            <pc:sldMk cId="4163080002" sldId="1593"/>
            <ac:spMk id="2" creationId="{F2402573-1137-1BE0-1964-FA4788B8FDEE}"/>
          </ac:spMkLst>
        </pc:spChg>
        <pc:spChg chg="mod">
          <ac:chgData name="Alfred Asterjadhi" userId="39de57b9-85c0-4fd1-aaac-8ca2b6560ad0" providerId="ADAL" clId="{A86734D3-8E7C-42BC-9DE3-F10657D3ECDA}" dt="2025-05-13T00:20:25.986" v="3295" actId="20577"/>
          <ac:spMkLst>
            <pc:docMk/>
            <pc:sldMk cId="4163080002" sldId="1593"/>
            <ac:spMk id="3" creationId="{2395D354-9B0E-1C74-3C8D-8B093505ADC6}"/>
          </ac:spMkLst>
        </pc:spChg>
      </pc:sldChg>
      <pc:sldChg chg="modSp add del mod">
        <pc:chgData name="Alfred Asterjadhi" userId="39de57b9-85c0-4fd1-aaac-8ca2b6560ad0" providerId="ADAL" clId="{A86734D3-8E7C-42BC-9DE3-F10657D3ECDA}" dt="2025-05-13T05:09:49.018" v="3642" actId="2696"/>
        <pc:sldMkLst>
          <pc:docMk/>
          <pc:sldMk cId="3529908275" sldId="1594"/>
        </pc:sldMkLst>
        <pc:spChg chg="mod">
          <ac:chgData name="Alfred Asterjadhi" userId="39de57b9-85c0-4fd1-aaac-8ca2b6560ad0" providerId="ADAL" clId="{A86734D3-8E7C-42BC-9DE3-F10657D3ECDA}" dt="2025-05-13T01:38:01.358" v="3610" actId="20577"/>
          <ac:spMkLst>
            <pc:docMk/>
            <pc:sldMk cId="3529908275" sldId="1594"/>
            <ac:spMk id="2" creationId="{8EB17808-4470-9417-8D81-6DD45F830541}"/>
          </ac:spMkLst>
        </pc:spChg>
        <pc:spChg chg="mod">
          <ac:chgData name="Alfred Asterjadhi" userId="39de57b9-85c0-4fd1-aaac-8ca2b6560ad0" providerId="ADAL" clId="{A86734D3-8E7C-42BC-9DE3-F10657D3ECDA}" dt="2025-05-13T01:40:21.742" v="3630" actId="20577"/>
          <ac:spMkLst>
            <pc:docMk/>
            <pc:sldMk cId="3529908275" sldId="1594"/>
            <ac:spMk id="3" creationId="{2A133CFA-7934-B08E-32F4-03CE34BBF215}"/>
          </ac:spMkLst>
        </pc:spChg>
      </pc:sldChg>
      <pc:sldChg chg="modSp add mod">
        <pc:chgData name="Alfred Asterjadhi" userId="39de57b9-85c0-4fd1-aaac-8ca2b6560ad0" providerId="ADAL" clId="{A86734D3-8E7C-42BC-9DE3-F10657D3ECDA}" dt="2025-05-14T02:28:35.174" v="3798" actId="14100"/>
        <pc:sldMkLst>
          <pc:docMk/>
          <pc:sldMk cId="3732976434" sldId="1594"/>
        </pc:sldMkLst>
        <pc:spChg chg="mod">
          <ac:chgData name="Alfred Asterjadhi" userId="39de57b9-85c0-4fd1-aaac-8ca2b6560ad0" providerId="ADAL" clId="{A86734D3-8E7C-42BC-9DE3-F10657D3ECDA}" dt="2025-05-13T05:10:02.252" v="3644"/>
          <ac:spMkLst>
            <pc:docMk/>
            <pc:sldMk cId="3732976434" sldId="1594"/>
            <ac:spMk id="2" creationId="{8EB17808-4470-9417-8D81-6DD45F830541}"/>
          </ac:spMkLst>
        </pc:spChg>
        <pc:spChg chg="mod">
          <ac:chgData name="Alfred Asterjadhi" userId="39de57b9-85c0-4fd1-aaac-8ca2b6560ad0" providerId="ADAL" clId="{A86734D3-8E7C-42BC-9DE3-F10657D3ECDA}" dt="2025-05-14T02:28:35.174" v="3798" actId="14100"/>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4T04:09:04.792" v="4114"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4T04:09:04.792" v="4114" actId="20577"/>
          <ac:spMkLst>
            <pc:docMk/>
            <pc:sldMk cId="2011294212" sldId="1595"/>
            <ac:spMk id="3" creationId="{C25EF2A3-C55E-C926-94B3-E2CE51CB0ED2}"/>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32-00-00bn-cc50-crs-related-to-tone-plan-for-drus.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612-01-00bn-cc50-cr-for-60-mhz-dru-tone-plan.docx" TargetMode="External"/><Relationship Id="rId12"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1-00-00bn-text-change-in-38-3-4-transmission-of-dru.docx" TargetMode="External"/><Relationship Id="rId11"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615-00-00bn-cc50-cr-on-timing-related-parameters.doc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754-00-00bn-pdt-phy-ofdm-modulation.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775-00-00bn-crs-on-new-mcss-for-subclause-38-5.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615-00-00bn-cc50-cr-on-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7-00-00bn-cr-phy-cc50-cids-in-subclause-38-3-25-receiver-specification-part2.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686-00-00bn-cc50-cr-for-common-field-for-non-ofdma-transmission-and-co-bf-transmission.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909-00-00bn-cc50-cr-for-clause-37-3.docx" TargetMode="External"/><Relationship Id="rId3" Type="http://schemas.openxmlformats.org/officeDocument/2006/relationships/hyperlink" Target="https://mentor.ieee.org/802.11/dcn/25/11-25-0621-00-00bn-resolution-to-cid-1023.docx" TargetMode="External"/><Relationship Id="rId7" Type="http://schemas.openxmlformats.org/officeDocument/2006/relationships/hyperlink" Target="https://mentor.ieee.org/802.11/dcn/25/11-25-0908-00-00bn-cc50-cr-for-clause-9-4-2-aa2.docx" TargetMode="External"/><Relationship Id="rId2" Type="http://schemas.openxmlformats.org/officeDocument/2006/relationships/hyperlink" Target="https://mentor.ieee.org/802.11/dcn/25/11-25-0753-00-00bn-pdt-mac-on-seamless-roamin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07-00-00bn-cc50-cr-for-clause-9-4-2-aa1.docx" TargetMode="External"/><Relationship Id="rId5" Type="http://schemas.openxmlformats.org/officeDocument/2006/relationships/hyperlink" Target="https://mentor.ieee.org/802.11/dcn/25/11-25-0880-00-00bn-pdt-mac-on-l4s.docx" TargetMode="External"/><Relationship Id="rId10" Type="http://schemas.openxmlformats.org/officeDocument/2006/relationships/hyperlink" Target="https://mentor.ieee.org/802.11/dcn/25/11-25-0905-00-00bn-cc50-cr-for-subclause-37-12.docx" TargetMode="External"/><Relationship Id="rId4" Type="http://schemas.openxmlformats.org/officeDocument/2006/relationships/hyperlink" Target="https://mentor.ieee.org/802.11/dcn/25/11-25-0503-04-00bn-pdt-mac-dbe.docx" TargetMode="External"/><Relationship Id="rId9" Type="http://schemas.openxmlformats.org/officeDocument/2006/relationships/hyperlink" Target="https://mentor.ieee.org/802.11/dcn/25/11-25-0910-00-00bn-cc50-cr-for-clause-37-4.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805-00-00bn-ldpc-new-matrix-r-1-2.pptx" TargetMode="External"/><Relationship Id="rId3" Type="http://schemas.openxmlformats.org/officeDocument/2006/relationships/hyperlink" Target="https://mentor.ieee.org/802.11/dcn/25/11-25-0823-00-00bn-cc50-cr-on-ueqm-cid-372-374.doc" TargetMode="External"/><Relationship Id="rId7" Type="http://schemas.openxmlformats.org/officeDocument/2006/relationships/hyperlink" Target="https://mentor.ieee.org/802.11/dcn/25/11-25-0849-00-00bn-cid-368-guard-interval-for-dru.pptx" TargetMode="External"/><Relationship Id="rId2" Type="http://schemas.openxmlformats.org/officeDocument/2006/relationships/hyperlink" Target="https://mentor.ieee.org/802.11/dcn/25/11-25-0718-00-00bn-cr-cc50-phy-service-interfac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8-00-00bn-uhr-elr-pilot-tones-clarification.docx" TargetMode="External"/><Relationship Id="rId5" Type="http://schemas.openxmlformats.org/officeDocument/2006/relationships/hyperlink" Target="https://mentor.ieee.org/802.11/dcn/25/11-25-0735-01-00bn-cc50-cr-for-cids-on-overhearing-obss-csi.docx" TargetMode="External"/><Relationship Id="rId4" Type="http://schemas.openxmlformats.org/officeDocument/2006/relationships/hyperlink" Target="https://mentor.ieee.org/802.11/dcn/25/11-25-0950-00-00bn-pdt-and-cr-for-stream-parser.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69-00-00bn-cosr-misc.pptx" TargetMode="External"/><Relationship Id="rId3" Type="http://schemas.openxmlformats.org/officeDocument/2006/relationships/hyperlink" Target="https://mentor.ieee.org/802.11/dcn/25/11-25-0834-00-00bn-cfo-considerations-in-joint-sounding.pptx" TargetMode="External"/><Relationship Id="rId7" Type="http://schemas.openxmlformats.org/officeDocument/2006/relationships/hyperlink" Target="https://mentor.ieee.org/802.11/dcn/25/11-25-0851-00-00bn-phy-version-indications-in-co-sr-transmissions.pptx" TargetMode="External"/><Relationship Id="rId2" Type="http://schemas.openxmlformats.org/officeDocument/2006/relationships/hyperlink" Target="https://mentor.ieee.org/802.11/dcn/25/11-25-0793-00-00bn-spatial-re-use-and-spatial-nulling-interference-cancellation-requir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5-00-00bn-cobf-nsym-field-definition.pptx" TargetMode="External"/><Relationship Id="rId5" Type="http://schemas.openxmlformats.org/officeDocument/2006/relationships/hyperlink" Target="https://mentor.ieee.org/802.11/dcn/25/11-25-0842-00-00bn-information-exchange-in-the-cobf-transmission-phase-follow-up.pptx" TargetMode="External"/><Relationship Id="rId10" Type="http://schemas.openxmlformats.org/officeDocument/2006/relationships/hyperlink" Target="https://mentor.ieee.org/802.11/dcn/25/11-25-0704-00-00bn-simultaneous-cobf-ack-transmission.pptx" TargetMode="External"/><Relationship Id="rId4" Type="http://schemas.openxmlformats.org/officeDocument/2006/relationships/hyperlink" Target="https://mentor.ieee.org/802.11/dcn/25/11-25-0836-00-00bn-follow-up-on-cfo-correction-for-cobf.pptx" TargetMode="External"/><Relationship Id="rId9" Type="http://schemas.openxmlformats.org/officeDocument/2006/relationships/hyperlink" Target="https://mentor.ieee.org/802.11/dcn/25/11-25-0872-00-00bn-on-cobf-ap-s-carrier-synchronization-overhearing-csi-report-in-cobf-sounding.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57-00-00bn-cr-for-clause-3-2-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1-00bn-pdt-joint-abbreviations-and-acronyms.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25/0437r4</a:t>
            </a:r>
            <a:r>
              <a:rPr lang="en-GB" sz="1100" dirty="0">
                <a:solidFill>
                  <a:schemeClr val="bg1">
                    <a:lumMod val="65000"/>
                  </a:schemeClr>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strike="sngStrike" dirty="0">
                <a:solidFill>
                  <a:srgbClr val="FF0000"/>
                </a:solidFill>
                <a:hlinkClick r:id="rId6">
                  <a:extLst>
                    <a:ext uri="{A12FA001-AC4F-418D-AE19-62706E023703}">
                      <ahyp:hlinkClr xmlns:ahyp="http://schemas.microsoft.com/office/drawing/2018/hyperlinkcolor" val="tx"/>
                    </a:ext>
                  </a:extLst>
                </a:hlinkClick>
              </a:rPr>
              <a:t>25/0751r0</a:t>
            </a:r>
            <a:r>
              <a:rPr lang="en-GB" sz="1100" strike="sngStrike" dirty="0">
                <a:solidFill>
                  <a:srgbClr val="FF0000"/>
                </a:solidFill>
              </a:rPr>
              <a:t> Text change in 38.3.4 Transmission of DRU				Jianhan Liu	[PDT]</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hlinkClick r:id="rId2"/>
              </a:rPr>
              <a:t>25/0846</a:t>
            </a:r>
            <a:r>
              <a:rPr lang="en-GB" sz="1100" dirty="0"/>
              <a:t> Comment resolution for 38.3.11 (MCS and UEQM)			Rui Cao 		 [22 CID]</a:t>
            </a:r>
          </a:p>
          <a:p>
            <a:pPr lvl="1">
              <a:buFont typeface="Arial" panose="020B0604020202020204" pitchFamily="34" charset="0"/>
              <a:buChar char="•"/>
            </a:pPr>
            <a:r>
              <a:rPr lang="en-GB" sz="1100" dirty="0">
                <a:solidFill>
                  <a:srgbClr val="FF0000"/>
                </a:solidFill>
                <a:hlinkClick r:id="rId3"/>
              </a:rPr>
              <a:t>25/0855</a:t>
            </a:r>
            <a:r>
              <a:rPr lang="en-GB" sz="1100" dirty="0"/>
              <a:t> Comment resolution for 38.5 (Parameters for UHR-MCS)			Rui Cao		 [13 CID]</a:t>
            </a:r>
          </a:p>
          <a:p>
            <a:pPr lvl="1">
              <a:buFont typeface="Arial" panose="020B0604020202020204" pitchFamily="34" charset="0"/>
              <a:buChar char="•"/>
            </a:pPr>
            <a:r>
              <a:rPr lang="en-GB" sz="1100" dirty="0">
                <a:hlinkClick r:id="rId4"/>
              </a:rPr>
              <a:t>25/0732</a:t>
            </a:r>
            <a:r>
              <a:rPr lang="en-GB" sz="1100" dirty="0"/>
              <a:t> CC50 CRs Related to Tone Plan for DRUs  				Shuling Feng	 	 [49 CID]</a:t>
            </a:r>
          </a:p>
          <a:p>
            <a:pPr lvl="1">
              <a:buFont typeface="Arial" panose="020B0604020202020204" pitchFamily="34" charset="0"/>
              <a:buChar char="•"/>
            </a:pPr>
            <a:r>
              <a:rPr lang="en-GB" sz="1100" dirty="0">
                <a:hlinkClick r:id="rId5"/>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hlinkClick r:id="rId6"/>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hlinkClick r:id="rId7"/>
              </a:rPr>
              <a:t>25/0902</a:t>
            </a:r>
            <a:r>
              <a:rPr lang="en-GB" sz="1100" dirty="0"/>
              <a:t> cr-for-subclause-38.3.2.2.2						Bo Gong	 	[?? CID]</a:t>
            </a:r>
          </a:p>
          <a:p>
            <a:pPr lvl="1">
              <a:buFont typeface="Arial" panose="020B0604020202020204" pitchFamily="34" charset="0"/>
              <a:buChar char="•"/>
            </a:pPr>
            <a:r>
              <a:rPr lang="en-US" sz="1100" dirty="0">
                <a:solidFill>
                  <a:srgbClr val="FF0000"/>
                </a:solidFill>
                <a:hlinkClick r:id="rId8"/>
              </a:rPr>
              <a:t>25/0914</a:t>
            </a:r>
            <a:r>
              <a:rPr lang="en-US" sz="1100" dirty="0">
                <a:solidFill>
                  <a:srgbClr val="FF0000"/>
                </a:solidFill>
              </a:rPr>
              <a:t> </a:t>
            </a:r>
            <a:r>
              <a:rPr lang="en-US" sz="1100" dirty="0"/>
              <a:t>CC50 CR on DRU - Definition of Distribution Bandwidth 		Mahmoud Kamel</a:t>
            </a:r>
            <a:r>
              <a:rPr lang="en-GB" sz="1100" dirty="0"/>
              <a:t> 	[5 CID]</a:t>
            </a:r>
          </a:p>
          <a:p>
            <a:pPr lvl="1">
              <a:buFont typeface="Arial" panose="020B0604020202020204" pitchFamily="34" charset="0"/>
              <a:buChar char="•"/>
            </a:pPr>
            <a:r>
              <a:rPr lang="en-GB" sz="1100" dirty="0">
                <a:hlinkClick r:id="rId9"/>
              </a:rPr>
              <a:t>25/0886</a:t>
            </a:r>
            <a:r>
              <a:rPr lang="en-GB" sz="1100" dirty="0"/>
              <a:t> CC50 CR for DRU DCM							Mengshi Hu		[1 CID]</a:t>
            </a:r>
          </a:p>
          <a:p>
            <a:pPr lvl="1">
              <a:buFont typeface="Arial" panose="020B0604020202020204" pitchFamily="34" charset="0"/>
              <a:buChar char="•"/>
            </a:pPr>
            <a:r>
              <a:rPr lang="en-GB" sz="1100" dirty="0">
                <a:hlinkClick r:id="rId10"/>
              </a:rPr>
              <a:t>25/0804</a:t>
            </a:r>
            <a:r>
              <a:rPr lang="en-GB" sz="1100" dirty="0"/>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hlinkClick r:id="rId11"/>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12"/>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13"/>
              </a:rPr>
              <a:t>25/0726</a:t>
            </a:r>
            <a:r>
              <a:rPr lang="en-US" sz="1100" dirty="0"/>
              <a:t> Transmit and Receive Specifications for New MCS Follow-Up 		Alice Chen	[CR-Dep]</a:t>
            </a:r>
            <a:endParaRPr lang="en-GB" sz="12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25/0676</a:t>
            </a:r>
            <a:r>
              <a:rPr lang="en-GB" sz="1100" dirty="0"/>
              <a:t> CC50 CR for CID3866							Bo Cao			[2 CID SP]</a:t>
            </a:r>
          </a:p>
          <a:p>
            <a:pPr lvl="1">
              <a:buFont typeface="Arial" panose="020B0604020202020204" pitchFamily="34" charset="0"/>
              <a:buChar char="•"/>
            </a:pPr>
            <a:r>
              <a:rPr lang="en-US" sz="1100" dirty="0">
                <a:solidFill>
                  <a:srgbClr val="FF0000"/>
                </a:solidFill>
                <a:hlinkClick r:id="rId3"/>
              </a:rPr>
              <a:t>25/0713</a:t>
            </a:r>
            <a:r>
              <a:rPr lang="en-US" sz="1100" dirty="0">
                <a:solidFill>
                  <a:srgbClr val="FF0000"/>
                </a:solidFill>
              </a:rPr>
              <a:t> </a:t>
            </a:r>
            <a:r>
              <a:rPr lang="en-US" sz="1100" dirty="0">
                <a:solidFill>
                  <a:schemeClr val="tx1"/>
                </a:solidFill>
              </a:rPr>
              <a:t>PDT-MAC-DSO-Follow-Up						Morteza Mehrnoush	[8 CID SP]</a:t>
            </a:r>
          </a:p>
          <a:p>
            <a:pPr lvl="1">
              <a:buFont typeface="Arial" panose="020B0604020202020204" pitchFamily="34" charset="0"/>
              <a:buChar char="•"/>
            </a:pPr>
            <a:r>
              <a:rPr lang="en-US" sz="1100" dirty="0">
                <a:solidFill>
                  <a:srgbClr val="FF0000"/>
                </a:solidFill>
                <a:hlinkClick r:id="rId4"/>
              </a:rPr>
              <a:t>25/0736</a:t>
            </a:r>
            <a:r>
              <a:rPr lang="en-US" sz="1100" dirty="0">
                <a:solidFill>
                  <a:srgbClr val="FF0000"/>
                </a:solidFill>
              </a:rPr>
              <a:t> </a:t>
            </a:r>
            <a:r>
              <a:rPr lang="en-US" sz="1100" dirty="0">
                <a:solidFill>
                  <a:schemeClr val="tx1"/>
                </a:solidFill>
              </a:rPr>
              <a:t>PDT MAC on Seamless Roaming Part 2					Duncan Ho		[11C SP]</a:t>
            </a:r>
          </a:p>
          <a:p>
            <a:pPr lvl="1">
              <a:buFont typeface="Arial" panose="020B0604020202020204" pitchFamily="34" charset="0"/>
              <a:buChar char="•"/>
            </a:pPr>
            <a:r>
              <a:rPr lang="en-US" sz="1100" dirty="0">
                <a:solidFill>
                  <a:schemeClr val="tx1"/>
                </a:solidFill>
                <a:hlinkClick r:id="rId5"/>
              </a:rPr>
              <a:t>25/0627</a:t>
            </a:r>
            <a:r>
              <a:rPr lang="en-US" sz="1100" dirty="0">
                <a:solidFill>
                  <a:schemeClr val="tx1"/>
                </a:solidFill>
              </a:rPr>
              <a:t> CC50 CR for p-</a:t>
            </a:r>
            <a:r>
              <a:rPr lang="en-US" sz="1100" dirty="0" err="1">
                <a:solidFill>
                  <a:schemeClr val="tx1"/>
                </a:solidFill>
              </a:rPr>
              <a:t>edca</a:t>
            </a:r>
            <a:r>
              <a:rPr lang="en-US" sz="1100" dirty="0">
                <a:solidFill>
                  <a:schemeClr val="tx1"/>
                </a:solidFill>
              </a:rPr>
              <a:t>							Dmitry Akhmetov	[SP]</a:t>
            </a:r>
          </a:p>
          <a:p>
            <a:pPr lvl="1">
              <a:buFont typeface="Arial" panose="020B0604020202020204" pitchFamily="34" charset="0"/>
              <a:buChar char="•"/>
            </a:pPr>
            <a:r>
              <a:rPr lang="en-GB" sz="1100" dirty="0">
                <a:solidFill>
                  <a:srgbClr val="FF0000"/>
                </a:solidFill>
                <a:hlinkClick r:id="rId6"/>
              </a:rPr>
              <a:t>25/0744</a:t>
            </a:r>
            <a:r>
              <a:rPr lang="en-GB" sz="1100" dirty="0"/>
              <a:t> MAC-PDT-CR-37_12_5-parameter-update				Sherief Helwa		CR-77 CID</a:t>
            </a:r>
          </a:p>
          <a:p>
            <a:pPr lvl="1">
              <a:buFont typeface="Arial" panose="020B0604020202020204" pitchFamily="34" charset="0"/>
              <a:buChar char="•"/>
            </a:pPr>
            <a:r>
              <a:rPr lang="en-GB" sz="1100" dirty="0">
                <a:hlinkClick r:id="rId7"/>
              </a:rPr>
              <a:t>25/0688</a:t>
            </a:r>
            <a:r>
              <a:rPr lang="en-GB" sz="1100" dirty="0"/>
              <a:t> CC50 CR of CID 710							Frank Hsu		[1 CID]</a:t>
            </a:r>
          </a:p>
          <a:p>
            <a:pPr lvl="1">
              <a:buFont typeface="Arial" panose="020B0604020202020204" pitchFamily="34" charset="0"/>
              <a:buChar char="•"/>
            </a:pPr>
            <a:r>
              <a:rPr lang="en-GB" sz="1100" dirty="0">
                <a:solidFill>
                  <a:srgbClr val="FF0000"/>
                </a:solidFill>
                <a:hlinkClick r:id="rId8"/>
              </a:rPr>
              <a:t>25/0755</a:t>
            </a:r>
            <a:r>
              <a:rPr lang="en-GB" sz="1100" dirty="0"/>
              <a:t> PDT-MAC-Co-TDMA-CR-CC50-Part-2					Sanket Kalamkar	[33 CID]</a:t>
            </a:r>
          </a:p>
          <a:p>
            <a:pPr lvl="1">
              <a:buFont typeface="Arial" panose="020B0604020202020204" pitchFamily="34" charset="0"/>
              <a:buChar char="•"/>
            </a:pPr>
            <a:r>
              <a:rPr lang="en-GB" sz="1100" dirty="0">
                <a:solidFill>
                  <a:srgbClr val="FF0000"/>
                </a:solidFill>
                <a:hlinkClick r:id="rId9"/>
              </a:rPr>
              <a:t>25/0756</a:t>
            </a:r>
            <a:r>
              <a:rPr lang="en-GB" sz="1100" dirty="0"/>
              <a:t> CC50 CR for CID 2693							Eda Genc		[1 CID]</a:t>
            </a:r>
          </a:p>
          <a:p>
            <a:pPr lvl="1">
              <a:buFont typeface="Arial" panose="020B0604020202020204" pitchFamily="34" charset="0"/>
              <a:buChar char="•"/>
            </a:pPr>
            <a:r>
              <a:rPr lang="en-GB" sz="1100" dirty="0">
                <a:solidFill>
                  <a:srgbClr val="FF0000"/>
                </a:solidFill>
                <a:hlinkClick r:id="rId10"/>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11"/>
              </a:rPr>
              <a:t>25/0764</a:t>
            </a:r>
            <a:r>
              <a:rPr lang="en-GB" sz="1100" dirty="0"/>
              <a:t> Peer-to-Peer (P2P) PDT							Rubayet Shafin		[PDT]</a:t>
            </a:r>
          </a:p>
          <a:p>
            <a:pPr lvl="1">
              <a:buFont typeface="Arial" panose="020B0604020202020204" pitchFamily="34" charset="0"/>
              <a:buChar char="•"/>
            </a:pPr>
            <a:r>
              <a:rPr lang="en-GB" sz="1100" dirty="0">
                <a:hlinkClick r:id="rId12"/>
              </a:rPr>
              <a:t>25/838r2</a:t>
            </a:r>
            <a:r>
              <a:rPr lang="en-GB" sz="1100" dirty="0"/>
              <a:t> CC50: CR for A-MPDU (9.7.3) related to the Feedback information	Hongwon Lee		[6 CID]</a:t>
            </a:r>
          </a:p>
          <a:p>
            <a:pPr lvl="1">
              <a:buFont typeface="Arial" panose="020B0604020202020204" pitchFamily="34" charset="0"/>
              <a:buChar char="•"/>
            </a:pPr>
            <a:r>
              <a:rPr lang="en-GB" sz="1100" dirty="0">
                <a:hlinkClick r:id="rId13"/>
              </a:rPr>
              <a:t>25/839r1</a:t>
            </a:r>
            <a:r>
              <a:rPr lang="en-GB" sz="1100" dirty="0"/>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hlinkClick r:id="rId2"/>
              </a:rPr>
              <a:t>25/0615</a:t>
            </a:r>
            <a:r>
              <a:rPr lang="en-US" sz="1100" dirty="0"/>
              <a:t> CC50 CR on Timing-Related Parameters					Rani Keren		[18 CID]</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hlinkClick r:id="rId6"/>
              </a:rPr>
              <a:t>25/0777</a:t>
            </a:r>
            <a:r>
              <a:rPr lang="en-GB" sz="1100" dirty="0"/>
              <a:t> CR-PHY-cc50-CIDs in 38.3.25 Receiver specification_part2		Juan Fang		[7 CID]</a:t>
            </a:r>
          </a:p>
          <a:p>
            <a:pPr lvl="1">
              <a:buFont typeface="Arial" panose="020B0604020202020204" pitchFamily="34" charset="0"/>
              <a:buChar char="•"/>
            </a:pPr>
            <a:r>
              <a:rPr lang="en-US" sz="1100" dirty="0">
                <a:solidFill>
                  <a:srgbClr val="FF0000"/>
                </a:solidFill>
                <a:hlinkClick r:id="rId7"/>
              </a:rPr>
              <a:t>25/0775</a:t>
            </a:r>
            <a:r>
              <a:rPr lang="en-US" sz="1100" dirty="0"/>
              <a:t> CRs on New MCSs for Subclause 38.5					Shengquan Hu		[ CID]</a:t>
            </a:r>
          </a:p>
          <a:p>
            <a:pPr lvl="1">
              <a:buFont typeface="Arial" panose="020B0604020202020204" pitchFamily="34" charset="0"/>
              <a:buChar char="•"/>
            </a:pPr>
            <a:r>
              <a:rPr lang="en-US" sz="1100" dirty="0">
                <a:hlinkClick r:id="rId8"/>
              </a:rPr>
              <a:t>25/0919</a:t>
            </a:r>
            <a:r>
              <a:rPr lang="en-US" sz="1100" dirty="0"/>
              <a:t> CC50 CID resolutions for Section 38.3.10					Bin Tian		[2 CID]</a:t>
            </a:r>
          </a:p>
          <a:p>
            <a:pPr lvl="1">
              <a:buFont typeface="Arial" panose="020B0604020202020204" pitchFamily="34" charset="0"/>
              <a:buChar char="•"/>
            </a:pPr>
            <a:r>
              <a:rPr lang="en-US" sz="1100" dirty="0">
                <a:hlinkClick r:id="rId9"/>
              </a:rPr>
              <a:t>25/0881</a:t>
            </a:r>
            <a:r>
              <a:rPr lang="en-US" sz="1100" dirty="0"/>
              <a:t> CC50 CID Resolutions for Section 38.1 Part 3				Bin Tian		[12 CID]</a:t>
            </a:r>
          </a:p>
          <a:p>
            <a:pPr lvl="1">
              <a:buFont typeface="Arial" panose="020B0604020202020204" pitchFamily="34" charset="0"/>
              <a:buChar char="•"/>
            </a:pPr>
            <a:r>
              <a:rPr lang="en-GB" sz="1100" dirty="0">
                <a:solidFill>
                  <a:srgbClr val="FF0000"/>
                </a:solidFill>
                <a:hlinkClick r:id="rId10"/>
              </a:rPr>
              <a:t>25/0927</a:t>
            </a:r>
            <a:r>
              <a:rPr lang="en-GB" sz="1100" dirty="0"/>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rgbClr val="FF0000"/>
                </a:solidFill>
                <a:hlinkClick r:id="rId11"/>
              </a:rPr>
              <a:t>25/0739</a:t>
            </a:r>
            <a:r>
              <a:rPr lang="en-US" sz="1100" dirty="0"/>
              <a:t> On Interference Mitigation Pilots 						Jiqing Ni</a:t>
            </a:r>
          </a:p>
          <a:p>
            <a:pPr lvl="1">
              <a:buFont typeface="Arial" panose="020B0604020202020204" pitchFamily="34" charset="0"/>
              <a:buChar char="•"/>
            </a:pPr>
            <a:r>
              <a:rPr lang="en-US" sz="1100" dirty="0">
                <a:hlinkClick r:id="rId12"/>
              </a:rPr>
              <a:t>25/0808</a:t>
            </a:r>
            <a:r>
              <a:rPr lang="en-US" sz="1100" dirty="0"/>
              <a:t> Discussion on Design of Interference Mitigation Pilots – Follow up	Ke Zhong</a:t>
            </a:r>
            <a:endParaRPr lang="en-GB" sz="12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FF0000"/>
                </a:solidFill>
                <a:hlinkClick r:id="rId2"/>
              </a:rPr>
              <a:t>25/0753</a:t>
            </a:r>
            <a:r>
              <a:rPr lang="en-US" sz="1100" dirty="0">
                <a:solidFill>
                  <a:srgbClr val="FF0000"/>
                </a:solidFill>
              </a:rPr>
              <a:t> </a:t>
            </a:r>
            <a:r>
              <a:rPr lang="en-US" sz="1100" dirty="0">
                <a:solidFill>
                  <a:schemeClr val="tx1"/>
                </a:solidFill>
              </a:rPr>
              <a:t>PDT MAC on Seamless Roaming Part 3				Duncan Ho		CR-?? CID</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[13 CID]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[7 CID]	</a:t>
            </a:r>
          </a:p>
          <a:p>
            <a:pPr lvl="1">
              <a:buFont typeface="Arial" panose="020B0604020202020204" pitchFamily="34" charset="0"/>
              <a:buChar char="•"/>
            </a:pPr>
            <a:r>
              <a:rPr lang="en-GB" sz="1100" dirty="0">
                <a:solidFill>
                  <a:srgbClr val="FF0000"/>
                </a:solidFill>
                <a:hlinkClick r:id="rId3"/>
              </a:rPr>
              <a:t>25/0621</a:t>
            </a:r>
            <a:r>
              <a:rPr lang="en-GB" sz="1100" dirty="0"/>
              <a:t> Resolution to CID 1023						Mike Montemurro	[1 CID]</a:t>
            </a:r>
          </a:p>
          <a:p>
            <a:pPr lvl="1">
              <a:buFont typeface="Arial" panose="020B0604020202020204" pitchFamily="34" charset="0"/>
              <a:buChar char="•"/>
            </a:pPr>
            <a:r>
              <a:rPr lang="en-GB" sz="1100" dirty="0">
                <a:hlinkClick r:id="rId4"/>
              </a:rPr>
              <a:t>25/0503</a:t>
            </a:r>
            <a:r>
              <a:rPr lang="en-GB" sz="1100" dirty="0"/>
              <a:t> PDT MAC DBE							Binita Gupta		[5 CID, SP first]</a:t>
            </a:r>
          </a:p>
          <a:p>
            <a:pPr lvl="1">
              <a:buFont typeface="Arial" panose="020B0604020202020204" pitchFamily="34" charset="0"/>
              <a:buChar char="•"/>
            </a:pPr>
            <a:r>
              <a:rPr lang="en-GB" sz="1100" dirty="0">
                <a:hlinkClick r:id="rId5"/>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hlinkClick r:id="rId6"/>
              </a:rPr>
              <a:t>25/0907</a:t>
            </a:r>
            <a:r>
              <a:rPr lang="en-GB" sz="1100" dirty="0"/>
              <a:t> CC50 CR for clause 9.4.2.aa1					Ming Gan		 [??]</a:t>
            </a:r>
          </a:p>
          <a:p>
            <a:pPr lvl="1">
              <a:buFont typeface="Arial" panose="020B0604020202020204" pitchFamily="34" charset="0"/>
              <a:buChar char="•"/>
            </a:pPr>
            <a:r>
              <a:rPr lang="en-GB" sz="1100" dirty="0">
                <a:solidFill>
                  <a:srgbClr val="FF0000"/>
                </a:solidFill>
                <a:hlinkClick r:id="rId7"/>
              </a:rPr>
              <a:t>25/0908</a:t>
            </a:r>
            <a:r>
              <a:rPr lang="en-GB" sz="1100" dirty="0"/>
              <a:t> CC50 CR for clause 9.4.2.aa2					Ming Gan		 [??]</a:t>
            </a:r>
          </a:p>
          <a:p>
            <a:pPr lvl="1">
              <a:buFont typeface="Arial" panose="020B0604020202020204" pitchFamily="34" charset="0"/>
              <a:buChar char="•"/>
            </a:pPr>
            <a:r>
              <a:rPr lang="en-GB" sz="1100" dirty="0">
                <a:solidFill>
                  <a:srgbClr val="FF0000"/>
                </a:solidFill>
                <a:hlinkClick r:id="rId8"/>
              </a:rPr>
              <a:t>25/0909</a:t>
            </a:r>
            <a:r>
              <a:rPr lang="en-GB" sz="1100" dirty="0"/>
              <a:t> CC50 CR for clause 37.3						Ming Gan		 [??]</a:t>
            </a:r>
          </a:p>
          <a:p>
            <a:pPr lvl="1">
              <a:buFont typeface="Arial" panose="020B0604020202020204" pitchFamily="34" charset="0"/>
              <a:buChar char="•"/>
            </a:pPr>
            <a:r>
              <a:rPr lang="en-GB" sz="1100" dirty="0">
                <a:solidFill>
                  <a:srgbClr val="FF0000"/>
                </a:solidFill>
                <a:hlinkClick r:id="rId9"/>
              </a:rPr>
              <a:t>25/0910</a:t>
            </a:r>
            <a:r>
              <a:rPr lang="en-GB" sz="1100" dirty="0"/>
              <a:t> CC50 CR for clause 37.4						Ming Gan		  [??]</a:t>
            </a:r>
          </a:p>
          <a:p>
            <a:pPr lvl="1">
              <a:buFont typeface="Arial" panose="020B0604020202020204" pitchFamily="34" charset="0"/>
              <a:buChar char="•"/>
            </a:pPr>
            <a:r>
              <a:rPr lang="en-US" sz="1100" dirty="0">
                <a:solidFill>
                  <a:srgbClr val="FF0000"/>
                </a:solidFill>
                <a:hlinkClick r:id="rId10"/>
              </a:rPr>
              <a:t>25/0905</a:t>
            </a:r>
            <a:r>
              <a:rPr lang="en-US" sz="1100" dirty="0"/>
              <a:t> CC50 CR for subclause 37.12					Kumail Haider		  [5 CID]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200" dirty="0">
                <a:hlinkClick r:id="rId2"/>
              </a:rPr>
              <a:t>25/0718</a:t>
            </a:r>
            <a:r>
              <a:rPr lang="en-GB" sz="1200" dirty="0"/>
              <a:t> cr-cc50-phy-service-interface					Bo Sun		[114 CID]</a:t>
            </a:r>
            <a:endParaRPr lang="en-US" sz="1200" dirty="0"/>
          </a:p>
          <a:p>
            <a:pPr lvl="1">
              <a:buFont typeface="Arial" panose="020B0604020202020204" pitchFamily="34" charset="0"/>
              <a:buChar char="•"/>
            </a:pPr>
            <a:r>
              <a:rPr lang="en-US" sz="1200" dirty="0">
                <a:hlinkClick r:id="rId3"/>
              </a:rPr>
              <a:t>25/0823</a:t>
            </a:r>
            <a:r>
              <a:rPr lang="en-US" sz="1200" dirty="0"/>
              <a:t> CC50 CR on UEQM CID 372,374				</a:t>
            </a:r>
            <a:r>
              <a:rPr lang="en-US" sz="1200" dirty="0" err="1"/>
              <a:t>Jiyang</a:t>
            </a:r>
            <a:r>
              <a:rPr lang="en-US" sz="1200" dirty="0"/>
              <a:t> Bai		[2 CID]</a:t>
            </a:r>
          </a:p>
          <a:p>
            <a:pPr lvl="1">
              <a:buFont typeface="Arial" panose="020B0604020202020204" pitchFamily="34" charset="0"/>
              <a:buChar char="•"/>
            </a:pPr>
            <a:r>
              <a:rPr lang="en-US" sz="1200" dirty="0">
                <a:hlinkClick r:id="rId4"/>
              </a:rPr>
              <a:t>25/0950</a:t>
            </a:r>
            <a:r>
              <a:rPr lang="en-US" sz="1200" dirty="0"/>
              <a:t> PDT and CR for CID 2557 related to stream parser		Qinghua Li</a:t>
            </a:r>
          </a:p>
          <a:p>
            <a:pPr lvl="1">
              <a:buFont typeface="Arial" panose="020B0604020202020204" pitchFamily="34" charset="0"/>
              <a:buChar char="•"/>
            </a:pPr>
            <a:r>
              <a:rPr lang="en-US" sz="1200" b="0" dirty="0">
                <a:solidFill>
                  <a:schemeClr val="tx1"/>
                </a:solidFill>
                <a:hlinkClick r:id="rId5"/>
              </a:rPr>
              <a:t>25/0735r2</a:t>
            </a:r>
            <a:r>
              <a:rPr lang="en-US" sz="1200" b="0" dirty="0">
                <a:solidFill>
                  <a:schemeClr val="tx1"/>
                </a:solidFill>
              </a:rPr>
              <a:t> CC50 CR for CIDs on overhearing OBSS CSI		Yurong Qian		 [5C]</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200" dirty="0">
                <a:solidFill>
                  <a:srgbClr val="FF0000"/>
                </a:solidFill>
                <a:hlinkClick r:id="rId6"/>
              </a:rPr>
              <a:t>25/0848</a:t>
            </a:r>
            <a:r>
              <a:rPr lang="en-US" sz="1200" dirty="0"/>
              <a:t> UHR ELR Pilot Tones Clarification				Sigurd Schelstraete</a:t>
            </a:r>
          </a:p>
          <a:p>
            <a:pPr lvl="1">
              <a:buFont typeface="Arial" panose="020B0604020202020204" pitchFamily="34" charset="0"/>
              <a:buChar char="•"/>
            </a:pPr>
            <a:r>
              <a:rPr lang="en-US" sz="1200" dirty="0">
                <a:solidFill>
                  <a:srgbClr val="FF0000"/>
                </a:solidFill>
                <a:hlinkClick r:id="rId7"/>
              </a:rPr>
              <a:t>25/0849</a:t>
            </a:r>
            <a:r>
              <a:rPr lang="en-US" sz="1200" dirty="0"/>
              <a:t> CID 368: Guard Interval for DRU				Sigurd Schelstraete</a:t>
            </a:r>
          </a:p>
          <a:p>
            <a:pPr lvl="1">
              <a:buFont typeface="Arial" panose="020B0604020202020204" pitchFamily="34" charset="0"/>
              <a:buChar char="•"/>
            </a:pPr>
            <a:r>
              <a:rPr lang="en-GB" sz="1200" dirty="0">
                <a:hlinkClick r:id="rId8"/>
              </a:rPr>
              <a:t>25/0805</a:t>
            </a:r>
            <a:r>
              <a:rPr lang="en-GB" sz="1200" dirty="0"/>
              <a:t> LDPC new matrix R=1/2					Isabelle Siaud</a:t>
            </a:r>
            <a:endParaRPr lang="en-GB" sz="1100" b="1"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a:t>25/0669 </a:t>
            </a:r>
            <a:r>
              <a:rPr lang="en-US" sz="1200" dirty="0" err="1"/>
              <a:t>cr</a:t>
            </a:r>
            <a:r>
              <a:rPr lang="en-US" sz="1200" dirty="0"/>
              <a:t> cc50 mac </a:t>
            </a:r>
            <a:r>
              <a:rPr lang="en-US" sz="1200" dirty="0" err="1"/>
              <a:t>cids</a:t>
            </a:r>
            <a:r>
              <a:rPr lang="en-US" sz="1200" dirty="0"/>
              <a:t> in clause 37.9.1	Liwen Chu	Presented	CR-125 CIDs	MAC	</a:t>
            </a:r>
          </a:p>
          <a:p>
            <a:pPr lvl="1">
              <a:buFont typeface="Arial" panose="020B0604020202020204" pitchFamily="34" charset="0"/>
              <a:buChar char="•"/>
            </a:pPr>
            <a:r>
              <a:rPr lang="en-GB" sz="1200" dirty="0"/>
              <a:t>25/508	D0.1 CC subclause 37.11.3	Laurent Cariou	Pending	CR-113C</a:t>
            </a:r>
          </a:p>
          <a:p>
            <a:pPr lvl="1">
              <a:buFont typeface="Arial" panose="020B0604020202020204" pitchFamily="34" charset="0"/>
              <a:buChar char="•"/>
            </a:pPr>
            <a:r>
              <a:rPr lang="en-GB" sz="1200" dirty="0"/>
              <a:t>25/890	D0.1 CC subclause 37.9.2	Laurent Cariou	Pending	CR-29C</a:t>
            </a:r>
          </a:p>
          <a:p>
            <a:pPr lvl="1">
              <a:buFont typeface="Arial" panose="020B0604020202020204" pitchFamily="34" charset="0"/>
              <a:buChar char="•"/>
            </a:pPr>
            <a:r>
              <a:rPr lang="en-US" sz="1200" dirty="0"/>
              <a:t>25/0552	CR-MAC-cc50-CIDs_related_to_Beacon_Optimization	Abhishek Patil		[2 CID]</a:t>
            </a:r>
          </a:p>
          <a:p>
            <a:pPr lvl="1">
              <a:buFont typeface="Arial" panose="020B0604020202020204" pitchFamily="34" charset="0"/>
              <a:buChar char="•"/>
            </a:pPr>
            <a:r>
              <a:rPr lang="en-GB" sz="1200" dirty="0"/>
              <a:t>25-0915	PDT/CR for ELR MAC				Alfred Asterjadhi		[3 CIDs]</a:t>
            </a:r>
          </a:p>
          <a:p>
            <a:pPr lvl="0">
              <a:buFont typeface="Arial" panose="020B0604020202020204" pitchFamily="34" charset="0"/>
              <a:buChar char="•"/>
            </a:pPr>
            <a:endParaRPr lang="en-GB" sz="12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2"/>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3"/>
              </a:rPr>
              <a:t>25/0834</a:t>
            </a:r>
            <a:r>
              <a:rPr lang="en-GB" sz="1100" dirty="0"/>
              <a:t> Considerations in Joint Sounding							Mario Costa	</a:t>
            </a:r>
          </a:p>
          <a:p>
            <a:pPr lvl="1">
              <a:buFont typeface="Arial" panose="020B0604020202020204" pitchFamily="34" charset="0"/>
              <a:buChar char="•"/>
            </a:pPr>
            <a:r>
              <a:rPr lang="en-US" sz="1100" dirty="0">
                <a:hlinkClick r:id="rId4"/>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5"/>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6"/>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7"/>
              </a:rPr>
              <a:t>25/0851</a:t>
            </a:r>
            <a:r>
              <a:rPr lang="en-GB" sz="1100" dirty="0"/>
              <a:t> PHY Version indications in Co-SR transmissions					Ross Jian Yu	</a:t>
            </a:r>
          </a:p>
          <a:p>
            <a:pPr lvl="1">
              <a:buFont typeface="Arial" panose="020B0604020202020204" pitchFamily="34" charset="0"/>
              <a:buChar char="•"/>
            </a:pPr>
            <a:r>
              <a:rPr lang="en-GB" sz="1100" dirty="0">
                <a:hlinkClick r:id="rId8"/>
              </a:rPr>
              <a:t>25/0869</a:t>
            </a:r>
            <a:r>
              <a:rPr lang="en-GB" sz="1100" dirty="0"/>
              <a:t> COSR-Misc 									You-Wei Chen</a:t>
            </a:r>
          </a:p>
          <a:p>
            <a:pPr lvl="1">
              <a:buFont typeface="Arial" panose="020B0604020202020204" pitchFamily="34" charset="0"/>
              <a:buChar char="•"/>
            </a:pPr>
            <a:r>
              <a:rPr lang="en-US" sz="1100" dirty="0">
                <a:hlinkClick r:id="rId9"/>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0"/>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a:t>
            </a:r>
          </a:p>
          <a:p>
            <a:pPr marL="628650" lvl="1" indent="-171450">
              <a:buFont typeface="Arial" panose="020B0604020202020204" pitchFamily="34" charset="0"/>
              <a:buChar char="•"/>
            </a:pPr>
            <a:r>
              <a:rPr lang="en-US" sz="1100" dirty="0">
                <a:solidFill>
                  <a:schemeClr val="tx1"/>
                </a:solidFill>
              </a:rPr>
              <a:t>25/0087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t>25/0413 EMLSR-support-during-CBF				Dibakar Das</a:t>
            </a:r>
          </a:p>
          <a:p>
            <a:pPr marL="628650" lvl="1" indent="-171450">
              <a:buFont typeface="Arial" panose="020B0604020202020204" pitchFamily="34" charset="0"/>
              <a:buChar char="•"/>
            </a:pPr>
            <a:r>
              <a:rPr lang="en-US" sz="1100" dirty="0"/>
              <a:t>25/0541Co-SR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t>25/0745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t>25/0574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t>25/0694 UHR OFDMA Sounding Limitations			Avner Epstein</a:t>
            </a:r>
          </a:p>
          <a:p>
            <a:pPr marL="628650" lvl="1" indent="-171450">
              <a:buFont typeface="Arial" panose="020B0604020202020204" pitchFamily="34" charset="0"/>
              <a:buChar char="•"/>
            </a:pPr>
            <a:r>
              <a:rPr lang="en-US" sz="1100" dirty="0"/>
              <a:t>25/0879 </a:t>
            </a:r>
            <a:r>
              <a:rPr lang="en-US" sz="1100" dirty="0" err="1"/>
              <a:t>CoBF</a:t>
            </a:r>
            <a:r>
              <a:rPr lang="en-US" sz="1100" dirty="0"/>
              <a:t> Signaling Details					Sherief Helwa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[19C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[75C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[15C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25/0717r2</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rPr>
              <a:t>25/0633r0</a:t>
            </a:r>
            <a:r>
              <a:rPr lang="en-US" sz="1400" b="0" dirty="0"/>
              <a:t> Joint PDT CR Trigger Frame Format Part 2		Alice Chen			 [93C]</a:t>
            </a:r>
          </a:p>
          <a:p>
            <a:pPr>
              <a:buFont typeface="Arial" panose="020B0604020202020204" pitchFamily="34" charset="0"/>
              <a:buChar char="•"/>
            </a:pPr>
            <a:r>
              <a:rPr lang="en-US" sz="1400" b="0" dirty="0">
                <a:solidFill>
                  <a:schemeClr val="tx1"/>
                </a:solidFill>
                <a:hlinkClick r:id="rId13"/>
              </a:rPr>
              <a:t>25/0657r0</a:t>
            </a:r>
            <a:r>
              <a:rPr lang="en-US" sz="1400" b="0" dirty="0">
                <a:solidFill>
                  <a:schemeClr val="tx1"/>
                </a:solidFill>
              </a:rPr>
              <a:t> CR for Clause 3.2-part 2					Xiaofei WANG		 [20C]</a:t>
            </a:r>
          </a:p>
          <a:p>
            <a:pPr>
              <a:buFont typeface="Arial" panose="020B0604020202020204" pitchFamily="34" charset="0"/>
              <a:buChar char="•"/>
            </a:pP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254868</TotalTime>
  <Words>8800</Words>
  <Application>Microsoft Office PowerPoint</Application>
  <PresentationFormat>On-screen Show (4:3)</PresentationFormat>
  <Paragraphs>1381</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2025-05-14T04:10:39Z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