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81" r:id="rId52"/>
    <p:sldId id="1508" r:id="rId53"/>
    <p:sldId id="1593" r:id="rId54"/>
    <p:sldId id="356" r:id="rId55"/>
    <p:sldId id="1390" r:id="rId56"/>
    <p:sldId id="1424" r:id="rId57"/>
    <p:sldId id="997" r:id="rId58"/>
    <p:sldId id="1564" r:id="rId59"/>
    <p:sldId id="1592" r:id="rId60"/>
    <p:sldId id="362" r:id="rId61"/>
    <p:sldId id="1494"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296" dt="2025-05-13T05:10:31.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3T05:10:40.439" v="3657" actId="4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modSp mod">
        <pc:chgData name="Alfred Asterjadhi" userId="39de57b9-85c0-4fd1-aaac-8ca2b6560ad0" providerId="ADAL" clId="{A86734D3-8E7C-42BC-9DE3-F10657D3ECDA}" dt="2025-05-13T01:32:23.303" v="3597"/>
        <pc:sldMkLst>
          <pc:docMk/>
          <pc:sldMk cId="3930036297" sldId="356"/>
        </pc:sldMkLst>
        <pc:spChg chg="mod">
          <ac:chgData name="Alfred Asterjadhi" userId="39de57b9-85c0-4fd1-aaac-8ca2b6560ad0" providerId="ADAL" clId="{A86734D3-8E7C-42BC-9DE3-F10657D3ECDA}" dt="2025-05-13T01:32:23.303" v="3597"/>
          <ac:spMkLst>
            <pc:docMk/>
            <pc:sldMk cId="3930036297" sldId="356"/>
            <ac:spMk id="3" creationId="{DFB0BA47-D7B6-4F95-932E-A7AA615BC440}"/>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mod">
          <ac:chgData name="Alfred Asterjadhi" userId="39de57b9-85c0-4fd1-aaac-8ca2b6560ad0" providerId="ADAL" clId="{A86734D3-8E7C-42BC-9DE3-F10657D3ECDA}" dt="2025-05-12T08:11:03.107" v="2816"/>
          <ac:spMkLst>
            <pc:docMk/>
            <pc:sldMk cId="3441807947" sldId="1178"/>
            <ac:spMk id="3" creationId="{86C53B3D-2C5B-5EAE-EDCC-0777AA433711}"/>
          </ac:spMkLst>
        </pc:spChg>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3T01:28:03.509" v="3541" actId="404"/>
        <pc:sldMkLst>
          <pc:docMk/>
          <pc:sldMk cId="517676318" sldId="1508"/>
        </pc:sldMkLst>
        <pc:spChg chg="mod">
          <ac:chgData name="Alfred Asterjadhi" userId="39de57b9-85c0-4fd1-aaac-8ca2b6560ad0" providerId="ADAL" clId="{A86734D3-8E7C-42BC-9DE3-F10657D3ECDA}" dt="2025-05-13T01:27:21.907" v="3512" actId="6549"/>
          <ac:spMkLst>
            <pc:docMk/>
            <pc:sldMk cId="517676318" sldId="1508"/>
            <ac:spMk id="2" creationId="{4ACAE496-1DCD-96C9-3EE6-5AB1314BF403}"/>
          </ac:spMkLst>
        </pc:spChg>
        <pc:spChg chg="mod">
          <ac:chgData name="Alfred Asterjadhi" userId="39de57b9-85c0-4fd1-aaac-8ca2b6560ad0" providerId="ADAL" clId="{A86734D3-8E7C-42BC-9DE3-F10657D3ECDA}" dt="2025-05-13T01:28:03.509" v="3541" actId="404"/>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3T05:09:17.924" v="3638" actId="6549"/>
        <pc:sldMkLst>
          <pc:docMk/>
          <pc:sldMk cId="626251860" sldId="1570"/>
        </pc:sldMkLst>
        <pc:spChg chg="mod">
          <ac:chgData name="Alfred Asterjadhi" userId="39de57b9-85c0-4fd1-aaac-8ca2b6560ad0" providerId="ADAL" clId="{A86734D3-8E7C-42BC-9DE3-F10657D3ECDA}" dt="2025-05-13T05:09:17.924" v="3638" actId="6549"/>
          <ac:spMkLst>
            <pc:docMk/>
            <pc:sldMk cId="626251860" sldId="1570"/>
            <ac:spMk id="2" creationId="{11E06F0E-B689-5AEF-FF92-B1BC4FF696EA}"/>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pChg chg="mod">
          <ac:chgData name="Alfred Asterjadhi" userId="39de57b9-85c0-4fd1-aaac-8ca2b6560ad0" providerId="ADAL" clId="{A86734D3-8E7C-42BC-9DE3-F10657D3ECDA}" dt="2025-05-13T00:44:30.046" v="3414" actId="6549"/>
          <ac:spMkLst>
            <pc:docMk/>
            <pc:sldMk cId="2470767825" sldId="1570"/>
            <ac:spMk id="2" creationId="{11E06F0E-B689-5AEF-FF92-B1BC4FF696EA}"/>
          </ac:spMkLst>
        </pc:spChg>
        <pc:spChg chg="mod">
          <ac:chgData name="Alfred Asterjadhi" userId="39de57b9-85c0-4fd1-aaac-8ca2b6560ad0" providerId="ADAL" clId="{A86734D3-8E7C-42BC-9DE3-F10657D3ECDA}" dt="2025-05-13T01:33:51.039" v="3598" actId="2057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3T00:45:35.752" v="3456" actId="20577"/>
        <pc:sldMkLst>
          <pc:docMk/>
          <pc:sldMk cId="3719436820" sldId="1571"/>
        </pc:sldMkLst>
        <pc:spChg chg="mod">
          <ac:chgData name="Alfred Asterjadhi" userId="39de57b9-85c0-4fd1-aaac-8ca2b6560ad0" providerId="ADAL" clId="{A86734D3-8E7C-42BC-9DE3-F10657D3ECDA}" dt="2025-05-11T20:40:56.369" v="2457"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3T00:45:35.752" v="3456"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pChg chg="mod">
          <ac:chgData name="Alfred Asterjadhi" userId="39de57b9-85c0-4fd1-aaac-8ca2b6560ad0" providerId="ADAL" clId="{A86734D3-8E7C-42BC-9DE3-F10657D3ECDA}" dt="2025-05-13T01:35:15.062" v="3601" actId="20577"/>
          <ac:spMkLst>
            <pc:docMk/>
            <pc:sldMk cId="605570670" sldId="1572"/>
            <ac:spMk id="2" creationId="{032CBAE5-05DC-2953-5664-7B1E2808275C}"/>
          </ac:spMkLst>
        </pc:spChg>
        <pc:spChg chg="mod">
          <ac:chgData name="Alfred Asterjadhi" userId="39de57b9-85c0-4fd1-aaac-8ca2b6560ad0" providerId="ADAL" clId="{A86734D3-8E7C-42BC-9DE3-F10657D3ECDA}" dt="2025-05-11T16:53:25.846" v="2168" actId="207"/>
          <ac:spMkLst>
            <pc:docMk/>
            <pc:sldMk cId="605570670" sldId="1572"/>
            <ac:spMk id="3" creationId="{A48CC64C-6160-07EC-4ACD-F0832DE7BDCB}"/>
          </ac:spMkLst>
        </pc:spChg>
      </pc:sldChg>
      <pc:sldChg chg="modSp add mod">
        <pc:chgData name="Alfred Asterjadhi" userId="39de57b9-85c0-4fd1-aaac-8ca2b6560ad0" providerId="ADAL" clId="{A86734D3-8E7C-42BC-9DE3-F10657D3ECDA}" dt="2025-05-13T05:09:40.750" v="3641" actId="20577"/>
        <pc:sldMkLst>
          <pc:docMk/>
          <pc:sldMk cId="1350880598" sldId="1572"/>
        </pc:sldMkLst>
        <pc:spChg chg="mod">
          <ac:chgData name="Alfred Asterjadhi" userId="39de57b9-85c0-4fd1-aaac-8ca2b6560ad0" providerId="ADAL" clId="{A86734D3-8E7C-42BC-9DE3-F10657D3ECDA}" dt="2025-05-13T05:09:40.750" v="3641" actId="20577"/>
          <ac:spMkLst>
            <pc:docMk/>
            <pc:sldMk cId="1350880598" sldId="1572"/>
            <ac:spMk id="2" creationId="{032CBAE5-05DC-2953-5664-7B1E2808275C}"/>
          </ac:spMkLst>
        </pc:spChg>
      </pc:sldChg>
      <pc:sldChg chg="addSp modSp mod">
        <pc:chgData name="Alfred Asterjadhi" userId="39de57b9-85c0-4fd1-aaac-8ca2b6560ad0" providerId="ADAL" clId="{A86734D3-8E7C-42BC-9DE3-F10657D3ECDA}" dt="2025-05-13T00:28:06.911" v="3394" actId="20577"/>
        <pc:sldMkLst>
          <pc:docMk/>
          <pc:sldMk cId="3671381192" sldId="1573"/>
        </pc:sldMkLst>
        <pc:spChg chg="mod">
          <ac:chgData name="Alfred Asterjadhi" userId="39de57b9-85c0-4fd1-aaac-8ca2b6560ad0" providerId="ADAL" clId="{A86734D3-8E7C-42BC-9DE3-F10657D3ECDA}" dt="2025-05-11T20:41:11.735" v="2459"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3T00:28:06.911" v="3394"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3T05:10:36.330" v="3656"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pChg chg="mod">
          <ac:chgData name="Alfred Asterjadhi" userId="39de57b9-85c0-4fd1-aaac-8ca2b6560ad0" providerId="ADAL" clId="{A86734D3-8E7C-42BC-9DE3-F10657D3ECDA}" dt="2025-05-11T14:27:00.137" v="1479" actId="13926"/>
          <ac:spMkLst>
            <pc:docMk/>
            <pc:sldMk cId="3295208546" sldId="1574"/>
            <ac:spMk id="2" creationId="{A8029DD9-0845-38B4-B289-711454E6542C}"/>
          </ac:spMkLst>
        </pc:spChg>
        <pc:spChg chg="mod">
          <ac:chgData name="Alfred Asterjadhi" userId="39de57b9-85c0-4fd1-aaac-8ca2b6560ad0" providerId="ADAL" clId="{A86734D3-8E7C-42BC-9DE3-F10657D3ECDA}" dt="2025-05-11T20:43:40.928" v="2546" actId="20577"/>
          <ac:spMkLst>
            <pc:docMk/>
            <pc:sldMk cId="3295208546" sldId="1574"/>
            <ac:spMk id="3" creationId="{DD87AE22-3935-F555-B51F-E0A7AABDAFE9}"/>
          </ac:spMkLst>
        </pc:spChg>
      </pc:sldChg>
      <pc:sldChg chg="addSp modSp mod">
        <pc:chgData name="Alfred Asterjadhi" userId="39de57b9-85c0-4fd1-aaac-8ca2b6560ad0" providerId="ADAL" clId="{A86734D3-8E7C-42BC-9DE3-F10657D3ECDA}" dt="2025-05-12T14:58:32.772" v="3169" actId="20577"/>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2T14:58:32.772" v="3169" actId="2057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2T14:49:13.515" v="3071" actId="20577"/>
        <pc:sldMkLst>
          <pc:docMk/>
          <pc:sldMk cId="1286035737" sldId="1576"/>
        </pc:sldMkLst>
        <pc:spChg chg="mod">
          <ac:chgData name="Alfred Asterjadhi" userId="39de57b9-85c0-4fd1-aaac-8ca2b6560ad0" providerId="ADAL" clId="{A86734D3-8E7C-42BC-9DE3-F10657D3ECDA}" dt="2025-05-11T14:29:41.441" v="1557"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2T14:49:13.515" v="3071" actId="20577"/>
          <ac:spMkLst>
            <pc:docMk/>
            <pc:sldMk cId="1286035737" sldId="1576"/>
            <ac:spMk id="3" creationId="{D8AD0C19-1CC4-F04A-A94B-2DDB8A4F044B}"/>
          </ac:spMkLst>
        </pc:spChg>
        <pc:graphicFrameChg chg="add mod">
          <ac:chgData name="Alfred Asterjadhi" userId="39de57b9-85c0-4fd1-aaac-8ca2b6560ad0" providerId="ADAL" clId="{A86734D3-8E7C-42BC-9DE3-F10657D3ECDA}" dt="2025-05-12T07:01:38.758" v="2673"/>
          <ac:graphicFrameMkLst>
            <pc:docMk/>
            <pc:sldMk cId="1286035737" sldId="1576"/>
            <ac:graphicFrameMk id="7" creationId="{70EFE4A8-CB1C-32B0-72D5-B824D20DB867}"/>
          </ac:graphicFrameMkLst>
        </pc:graphicFrameChg>
      </pc:sldChg>
      <pc:sldChg chg="addSp modSp mod">
        <pc:chgData name="Alfred Asterjadhi" userId="39de57b9-85c0-4fd1-aaac-8ca2b6560ad0" providerId="ADAL" clId="{A86734D3-8E7C-42BC-9DE3-F10657D3ECDA}" dt="2025-05-12T14:54:16.291" v="3086" actId="6549"/>
        <pc:sldMkLst>
          <pc:docMk/>
          <pc:sldMk cId="1589487799" sldId="1577"/>
        </pc:sldMkLst>
        <pc:spChg chg="mod">
          <ac:chgData name="Alfred Asterjadhi" userId="39de57b9-85c0-4fd1-aaac-8ca2b6560ad0" providerId="ADAL" clId="{A86734D3-8E7C-42BC-9DE3-F10657D3ECDA}" dt="2025-05-12T14:54:16.291" v="3086" actId="6549"/>
          <ac:spMkLst>
            <pc:docMk/>
            <pc:sldMk cId="1589487799" sldId="1577"/>
            <ac:spMk id="3" creationId="{07A442A6-0FD0-5E4E-2006-567EAD5CBB6C}"/>
          </ac:spMkLst>
        </pc:spChg>
        <pc:graphicFrameChg chg="add mod">
          <ac:chgData name="Alfred Asterjadhi" userId="39de57b9-85c0-4fd1-aaac-8ca2b6560ad0" providerId="ADAL" clId="{A86734D3-8E7C-42BC-9DE3-F10657D3ECDA}" dt="2025-05-12T06:39:38.804" v="2619"/>
          <ac:graphicFrameMkLst>
            <pc:docMk/>
            <pc:sldMk cId="1589487799" sldId="1577"/>
            <ac:graphicFrameMk id="7" creationId="{7942A4AF-8C41-7E81-2E8A-01256E14C4C1}"/>
          </ac:graphicFrameMkLst>
        </pc:graphicFrameChg>
      </pc:sldChg>
      <pc:sldChg chg="addSp modSp mod">
        <pc:chgData name="Alfred Asterjadhi" userId="39de57b9-85c0-4fd1-aaac-8ca2b6560ad0" providerId="ADAL" clId="{A86734D3-8E7C-42BC-9DE3-F10657D3ECDA}" dt="2025-05-13T00:49:26.132" v="3476" actId="20577"/>
        <pc:sldMkLst>
          <pc:docMk/>
          <pc:sldMk cId="2852101528" sldId="1578"/>
        </pc:sldMkLst>
        <pc:spChg chg="mod">
          <ac:chgData name="Alfred Asterjadhi" userId="39de57b9-85c0-4fd1-aaac-8ca2b6560ad0" providerId="ADAL" clId="{A86734D3-8E7C-42BC-9DE3-F10657D3ECDA}" dt="2025-05-13T00:49:26.132" v="3476" actId="20577"/>
          <ac:spMkLst>
            <pc:docMk/>
            <pc:sldMk cId="2852101528" sldId="1578"/>
            <ac:spMk id="3" creationId="{6575A46E-F1C3-3F5A-491F-630D98BA8E5D}"/>
          </ac:spMkLst>
        </pc:spChg>
        <pc:graphicFrameChg chg="add mod">
          <ac:chgData name="Alfred Asterjadhi" userId="39de57b9-85c0-4fd1-aaac-8ca2b6560ad0" providerId="ADAL" clId="{A86734D3-8E7C-42BC-9DE3-F10657D3ECDA}" dt="2025-05-12T07:52:02.041" v="2771"/>
          <ac:graphicFrameMkLst>
            <pc:docMk/>
            <pc:sldMk cId="2852101528" sldId="1578"/>
            <ac:graphicFrameMk id="7" creationId="{2EF3F71A-B0E5-68D0-A0BB-B1A0A766846C}"/>
          </ac:graphicFrameMkLst>
        </pc:graphicFrameChg>
      </pc:sldChg>
      <pc:sldChg chg="modSp del mod">
        <pc:chgData name="Alfred Asterjadhi" userId="39de57b9-85c0-4fd1-aaac-8ca2b6560ad0" providerId="ADAL" clId="{A86734D3-8E7C-42BC-9DE3-F10657D3ECDA}" dt="2025-05-13T05:10:40.439" v="3657" actId="47"/>
        <pc:sldMkLst>
          <pc:docMk/>
          <pc:sldMk cId="2666811250" sldId="1580"/>
        </pc:sldMkLst>
        <pc:spChg chg="mod">
          <ac:chgData name="Alfred Asterjadhi" userId="39de57b9-85c0-4fd1-aaac-8ca2b6560ad0" providerId="ADAL" clId="{A86734D3-8E7C-42BC-9DE3-F10657D3ECDA}" dt="2025-05-13T01:41:37.910" v="3632" actId="6549"/>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1T20:44:15.061" v="2562" actId="20577"/>
        <pc:sldMkLst>
          <pc:docMk/>
          <pc:sldMk cId="1207911239" sldId="1581"/>
        </pc:sldMkLst>
        <pc:spChg chg="mod">
          <ac:chgData name="Alfred Asterjadhi" userId="39de57b9-85c0-4fd1-aaac-8ca2b6560ad0" providerId="ADAL" clId="{A86734D3-8E7C-42BC-9DE3-F10657D3ECDA}" dt="2025-05-11T20:44:15.061" v="2562"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3T00:45:27.295" v="3451" actId="21"/>
        <pc:sldMkLst>
          <pc:docMk/>
          <pc:sldMk cId="3786714045" sldId="1591"/>
        </pc:sldMkLst>
        <pc:spChg chg="mod">
          <ac:chgData name="Alfred Asterjadhi" userId="39de57b9-85c0-4fd1-aaac-8ca2b6560ad0" providerId="ADAL" clId="{A86734D3-8E7C-42BC-9DE3-F10657D3ECDA}" dt="2025-05-11T20:41:00.481" v="2458"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3T00:45:27.295" v="3451" actId="21"/>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2T14:55:08.772" v="3126" actId="404"/>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2T14:55:08.772" v="3126" actId="404"/>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3T01:31:36.552" v="3593"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3T01:31:02.467" v="3589" actId="6549"/>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pChg chg="mod">
          <ac:chgData name="Alfred Asterjadhi" userId="39de57b9-85c0-4fd1-aaac-8ca2b6560ad0" providerId="ADAL" clId="{A86734D3-8E7C-42BC-9DE3-F10657D3ECDA}" dt="2025-05-13T00:18:36.571" v="3272" actId="20577"/>
          <ac:spMkLst>
            <pc:docMk/>
            <pc:sldMk cId="4163080002" sldId="1593"/>
            <ac:spMk id="2" creationId="{F2402573-1137-1BE0-1964-FA4788B8FDEE}"/>
          </ac:spMkLst>
        </pc:spChg>
        <pc:spChg chg="mod">
          <ac:chgData name="Alfred Asterjadhi" userId="39de57b9-85c0-4fd1-aaac-8ca2b6560ad0" providerId="ADAL" clId="{A86734D3-8E7C-42BC-9DE3-F10657D3ECDA}" dt="2025-05-13T00:20:25.986" v="3295" actId="20577"/>
          <ac:spMkLst>
            <pc:docMk/>
            <pc:sldMk cId="4163080002" sldId="1593"/>
            <ac:spMk id="3" creationId="{2395D354-9B0E-1C74-3C8D-8B093505ADC6}"/>
          </ac:spMkLst>
        </pc:spChg>
      </pc:sldChg>
      <pc:sldChg chg="modSp add del mod">
        <pc:chgData name="Alfred Asterjadhi" userId="39de57b9-85c0-4fd1-aaac-8ca2b6560ad0" providerId="ADAL" clId="{A86734D3-8E7C-42BC-9DE3-F10657D3ECDA}" dt="2025-05-13T05:09:49.018" v="3642" actId="2696"/>
        <pc:sldMkLst>
          <pc:docMk/>
          <pc:sldMk cId="3529908275" sldId="1594"/>
        </pc:sldMkLst>
        <pc:spChg chg="mod">
          <ac:chgData name="Alfred Asterjadhi" userId="39de57b9-85c0-4fd1-aaac-8ca2b6560ad0" providerId="ADAL" clId="{A86734D3-8E7C-42BC-9DE3-F10657D3ECDA}" dt="2025-05-13T01:38:01.358" v="3610" actId="20577"/>
          <ac:spMkLst>
            <pc:docMk/>
            <pc:sldMk cId="3529908275" sldId="1594"/>
            <ac:spMk id="2" creationId="{8EB17808-4470-9417-8D81-6DD45F830541}"/>
          </ac:spMkLst>
        </pc:spChg>
        <pc:spChg chg="mod">
          <ac:chgData name="Alfred Asterjadhi" userId="39de57b9-85c0-4fd1-aaac-8ca2b6560ad0" providerId="ADAL" clId="{A86734D3-8E7C-42BC-9DE3-F10657D3ECDA}" dt="2025-05-13T01:40:21.742" v="3630" actId="20577"/>
          <ac:spMkLst>
            <pc:docMk/>
            <pc:sldMk cId="3529908275" sldId="1594"/>
            <ac:spMk id="3" creationId="{2A133CFA-7934-B08E-32F4-03CE34BBF215}"/>
          </ac:spMkLst>
        </pc:spChg>
      </pc:sldChg>
      <pc:sldChg chg="modSp add mod">
        <pc:chgData name="Alfred Asterjadhi" userId="39de57b9-85c0-4fd1-aaac-8ca2b6560ad0" providerId="ADAL" clId="{A86734D3-8E7C-42BC-9DE3-F10657D3ECDA}" dt="2025-05-13T05:10:02.252" v="3644"/>
        <pc:sldMkLst>
          <pc:docMk/>
          <pc:sldMk cId="3732976434" sldId="1594"/>
        </pc:sldMkLst>
        <pc:spChg chg="mod">
          <ac:chgData name="Alfred Asterjadhi" userId="39de57b9-85c0-4fd1-aaac-8ca2b6560ad0" providerId="ADAL" clId="{A86734D3-8E7C-42BC-9DE3-F10657D3ECDA}" dt="2025-05-13T05:10:02.252" v="3644"/>
          <ac:spMkLst>
            <pc:docMk/>
            <pc:sldMk cId="3732976434" sldId="1594"/>
            <ac:spMk id="2" creationId="{8EB17808-4470-9417-8D81-6DD45F830541}"/>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pChg chg="mod">
          <ac:chgData name="Alfred Asterjadhi" userId="39de57b9-85c0-4fd1-aaac-8ca2b6560ad0" providerId="ADAL" clId="{B4F56BDC-91FF-4C95-814B-E52D1097DF8B}" dt="2025-04-01T00:45:03.152" v="497" actId="20577"/>
          <ac:spMkLst>
            <pc:docMk/>
            <pc:sldMk cId="605570670" sldId="1572"/>
            <ac:spMk id="2" creationId="{032CBAE5-05DC-2953-5664-7B1E2808275C}"/>
          </ac:spMkLst>
        </pc:spChg>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pChg chg="mod">
          <ac:chgData name="Alfred Asterjadhi" userId="39de57b9-85c0-4fd1-aaac-8ca2b6560ad0" providerId="ADAL" clId="{B4F56BDC-91FF-4C95-814B-E52D1097DF8B}" dt="2025-04-01T00:45:20.770" v="510" actId="20577"/>
          <ac:spMkLst>
            <pc:docMk/>
            <pc:sldMk cId="3295208546" sldId="1574"/>
            <ac:spMk id="2" creationId="{A8029DD9-0845-38B4-B289-711454E6542C}"/>
          </ac:spMkLst>
        </pc:spChg>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pChg chg="mod">
          <ac:chgData name="Alfred Asterjadhi" userId="39de57b9-85c0-4fd1-aaac-8ca2b6560ad0" providerId="ADAL" clId="{B4F56BDC-91FF-4C95-814B-E52D1097DF8B}" dt="2025-04-01T00:46:52.165" v="576" actId="20577"/>
          <ac:spMkLst>
            <pc:docMk/>
            <pc:sldMk cId="2666811250" sldId="1580"/>
            <ac:spMk id="2" creationId="{17566EB4-05E8-70A5-9A7D-654050A50870}"/>
          </ac:spMkLst>
        </pc:spChg>
        <pc:spChg chg="mod">
          <ac:chgData name="Alfred Asterjadhi" userId="39de57b9-85c0-4fd1-aaac-8ca2b6560ad0" providerId="ADAL" clId="{B4F56BDC-91FF-4C95-814B-E52D1097DF8B}" dt="2025-04-01T00:47:02.974" v="591" actId="20577"/>
          <ac:spMkLst>
            <pc:docMk/>
            <pc:sldMk cId="2666811250" sldId="1580"/>
            <ac:spMk id="3" creationId="{52D3F272-1DF2-09AC-3A39-F2D335B6ADF7}"/>
          </ac:spMkLst>
        </pc:spChg>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1-00-00bn-text-change-in-38-3-4-transmission-of-dru.docx" TargetMode="External"/><Relationship Id="rId11" Type="http://schemas.openxmlformats.org/officeDocument/2006/relationships/hyperlink" Target="https://mentor.ieee.org/802.11/dcn/25/11-25-0726-00-00bn-transmit-and-receive-specifications-for-new-mcs-follow-up.ppt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739-00-00bn-on-interference-mitigation-pilots.pptx" TargetMode="External"/><Relationship Id="rId3" Type="http://schemas.openxmlformats.org/officeDocument/2006/relationships/hyperlink" Target="https://mentor.ieee.org/802.11/dcn/25/11-25-0725-01-00bn-cc50-cr-for-uhr-sig-user-specific-field-part-1.docx" TargetMode="External"/><Relationship Id="rId7" Type="http://schemas.openxmlformats.org/officeDocument/2006/relationships/hyperlink" Target="https://mentor.ieee.org/802.11/dcn/25/11-25-0612-01-00bn-cc50-cr-for-60-mhz-dru-tone-plan.docx" TargetMode="External"/><Relationship Id="rId2" Type="http://schemas.openxmlformats.org/officeDocument/2006/relationships/hyperlink" Target="https://mentor.ieee.org/802.11/dcn/25/11-25-0731-01-00bn-cr-for-38-3-15-9-6-user-specific-field-part-2-on-p802-11bn-d0-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7-00-00bn-cr-phy-cc50-cids-in-subclause-38-3-25-receiver-specification-part2.docx" TargetMode="External"/><Relationship Id="rId5" Type="http://schemas.openxmlformats.org/officeDocument/2006/relationships/hyperlink" Target="https://mentor.ieee.org/802.11/dcn/25/11-25-0778-00-00bn-cr-phy-cc50-cids-in-subclause-38-3-19-transmit-requirements-for-ppdus-sent-in-response-to-a-triggering-frame-part2.docx" TargetMode="External"/><Relationship Id="rId4" Type="http://schemas.openxmlformats.org/officeDocument/2006/relationships/hyperlink" Target="https://mentor.ieee.org/802.11/dcn/25/11-25-0686-00-00bn-cc50-cr-for-common-field-for-non-ofdma-transmission-and-co-bf-transmission.docx" TargetMode="External"/><Relationship Id="rId9" Type="http://schemas.openxmlformats.org/officeDocument/2006/relationships/hyperlink" Target="https://mentor.ieee.org/802.11/dcn/25/11-25-0808-00-00bn-discussion-on-design-of-interference-mitigation-pilots-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688-00-00bn-cc50-cr-of-cid-710.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744-00-00bn-mac-pdt-cr-37-12-5-parameter-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5" Type="http://schemas.openxmlformats.org/officeDocument/2006/relationships/hyperlink" Target="https://mentor.ieee.org/802.11/dcn/25/11-25-0756-01-00bn-cc50-cr-for-cid-2693.docx" TargetMode="External"/><Relationship Id="rId4" Type="http://schemas.openxmlformats.org/officeDocument/2006/relationships/hyperlink" Target="https://mentor.ieee.org/802.11/dcn/25/11-25-0755-00-00bn-pdt-mac-co-tdma-cr-cc50-part-2.docx" TargetMode="External"/><Relationship Id="rId9" Type="http://schemas.openxmlformats.org/officeDocument/2006/relationships/hyperlink" Target="https://mentor.ieee.org/802.11/dcn/25/11-25-0839-01-00bn-pdt-uhr-mu-operation.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05-00-00bn-ldpc-new-matrix-r-1-2.ppt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503-04-00bn-pdt-mac-dbe.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5/11-25-0884-01-00bn-cc50-cr-for-subclauses-38-3-9-and-38-3-8.doc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05-00-00bn-ldpc-new-matrix-r-1-2.pptx" TargetMode="External"/><Relationship Id="rId5"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886-00-00bn-cc50-cr-for-dru-dcm.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5/11-25-0919-00-00bn-cc50-cid-resolutions-for-section-38-3-10.docx" TargetMode="External"/><Relationship Id="rId2" Type="http://schemas.openxmlformats.org/officeDocument/2006/relationships/hyperlink" Target="https://mentor.ieee.org/802.11/dcn/25/11-25-0718-00-00bn-cr-cc50-phy-service-interface.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823-00-00bn-cc50-cr-on-ueqm-cid-372-374.doc" TargetMode="External"/><Relationship Id="rId4" Type="http://schemas.openxmlformats.org/officeDocument/2006/relationships/hyperlink" Target="https://mentor.ieee.org/802.11/dcn/25/11-25-0881-00-00bn-cc50-cid-resolutions-for-section-38-1-part-3.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51-00-00bn-phy-version-indications-in-co-sr-transmissions.pptx" TargetMode="External"/><Relationship Id="rId3" Type="http://schemas.openxmlformats.org/officeDocument/2006/relationships/hyperlink" Target="https://mentor.ieee.org/802.11/dcn/25/11-25-0793-00-00bn-spatial-re-use-and-spatial-nulling-interference-cancellation-requirements.pptx" TargetMode="External"/><Relationship Id="rId7" Type="http://schemas.openxmlformats.org/officeDocument/2006/relationships/hyperlink" Target="https://mentor.ieee.org/802.11/dcn/25/11-25-0845-00-00bn-cobf-nsym-field-definit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2-00-00bn-information-exchange-in-the-cobf-transmission-phase-follow-up.pptx" TargetMode="External"/><Relationship Id="rId11" Type="http://schemas.openxmlformats.org/officeDocument/2006/relationships/hyperlink" Target="https://mentor.ieee.org/802.11/dcn/25/11-25-0704-00-00bn-simultaneous-cobf-ack-transmission.pptx" TargetMode="External"/><Relationship Id="rId5" Type="http://schemas.openxmlformats.org/officeDocument/2006/relationships/hyperlink" Target="https://mentor.ieee.org/802.11/dcn/25/11-25-0836-00-00bn-follow-up-on-cfo-correction-for-cobf.pptx" TargetMode="External"/><Relationship Id="rId10" Type="http://schemas.openxmlformats.org/officeDocument/2006/relationships/hyperlink" Target="https://mentor.ieee.org/802.11/dcn/25/11-25-0872-00-00bn-on-cobf-ap-s-carrier-synchronization-overhearing-csi-report-in-cobf-sounding.pptx" TargetMode="External"/><Relationship Id="rId4" Type="http://schemas.openxmlformats.org/officeDocument/2006/relationships/hyperlink" Target="https://mentor.ieee.org/802.11/dcn/25/11-25-0834-00-00bn-cfo-considerations-in-joint-sounding.pptx" TargetMode="External"/><Relationship Id="rId9" Type="http://schemas.openxmlformats.org/officeDocument/2006/relationships/hyperlink" Target="https://mentor.ieee.org/802.11/dcn/25/11-25-0869-00-00bn-cosr-misc.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1-00bn-pdt-joint-abbreviations-and-acronym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13"/>
                        </a:rPr>
                        <a:t>25/0712r0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5"/>
                        </a:rPr>
                        <a:t>25/0713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chemeClr val="tx1"/>
                </a:solidFill>
                <a:hlinkClick r:id="rId2"/>
              </a:rPr>
              <a:t>25/0566r9</a:t>
            </a:r>
            <a:r>
              <a:rPr lang="en-GB" sz="1100" dirty="0">
                <a:solidFill>
                  <a:schemeClr val="tx1"/>
                </a:solidFill>
              </a:rPr>
              <a:t>	PDT MAC on Seamless Roaming Part 1			Duncan Ho		[97 CIDs SP]</a:t>
            </a:r>
          </a:p>
          <a:p>
            <a:pPr lvl="1">
              <a:buFont typeface="Arial" panose="020B0604020202020204" pitchFamily="34" charset="0"/>
              <a:buChar char="•"/>
            </a:pPr>
            <a:r>
              <a:rPr lang="en-GB" sz="1100" dirty="0">
                <a:solidFill>
                  <a:schemeClr val="tx1"/>
                </a:solidFill>
                <a:hlinkClick r:id="rId3"/>
              </a:rPr>
              <a:t>25/0736r4</a:t>
            </a:r>
            <a:r>
              <a:rPr lang="en-GB" sz="1100" dirty="0">
                <a:solidFill>
                  <a:schemeClr val="tx1"/>
                </a:solidFill>
              </a:rPr>
              <a:t> PDT MAC on Seamless Roaming Part 2			Duncan Ho		[24 CID SP]</a:t>
            </a:r>
          </a:p>
          <a:p>
            <a:pPr lvl="1">
              <a:buFont typeface="Arial" panose="020B0604020202020204" pitchFamily="34" charset="0"/>
              <a:buChar char="•"/>
            </a:pPr>
            <a:r>
              <a:rPr lang="en-GB" sz="1100" dirty="0">
                <a:solidFill>
                  <a:schemeClr val="tx1"/>
                </a:solidFill>
                <a:hlinkClick r:id="rId4"/>
              </a:rPr>
              <a:t>25/0713r2</a:t>
            </a:r>
            <a:r>
              <a:rPr lang="en-GB" sz="1100" dirty="0">
                <a:solidFill>
                  <a:schemeClr val="tx1"/>
                </a:solidFill>
              </a:rPr>
              <a:t> PDT-MAC-DSO-Follow-Up					Morteza Mehrnoush	[8CID Q&amp;A+SP]</a:t>
            </a:r>
          </a:p>
          <a:p>
            <a:pPr lvl="1">
              <a:buFont typeface="Arial" panose="020B0604020202020204" pitchFamily="34" charset="0"/>
              <a:buChar char="•"/>
            </a:pPr>
            <a:r>
              <a:rPr lang="en-GB" sz="1100" dirty="0">
                <a:hlinkClick r:id="rId5"/>
              </a:rPr>
              <a:t>25/0437r4</a:t>
            </a:r>
            <a:r>
              <a:rPr lang="en-GB" sz="1100" dirty="0"/>
              <a:t>	CC D0.1 subclause 37.11					Laurent Cariou		[~170CID SP]</a:t>
            </a:r>
          </a:p>
          <a:p>
            <a:pPr lvl="1">
              <a:buFont typeface="Arial" panose="020B0604020202020204" pitchFamily="34" charset="0"/>
              <a:buChar char="•"/>
            </a:pPr>
            <a:r>
              <a:rPr lang="en-GB" sz="1100" dirty="0">
                <a:hlinkClick r:id="rId6"/>
              </a:rPr>
              <a:t>25/0438r4</a:t>
            </a:r>
            <a:r>
              <a:rPr lang="en-GB" sz="1100" dirty="0"/>
              <a:t>	CC D0.1 subclause 9.3.1.8.6					Laurent Cariou		[~110 CID SP]</a:t>
            </a:r>
          </a:p>
          <a:p>
            <a:pPr lvl="1">
              <a:buFont typeface="Arial" panose="020B0604020202020204" pitchFamily="34" charset="0"/>
              <a:buChar char="•"/>
            </a:pPr>
            <a:r>
              <a:rPr lang="en-GB" sz="1100" dirty="0">
                <a:hlinkClick r:id="rId7"/>
              </a:rPr>
              <a:t>25/0571r5</a:t>
            </a:r>
            <a:r>
              <a:rPr lang="en-GB" sz="1100" dirty="0"/>
              <a:t>	CR-MAC-CC50-CIDs 1550,1551 and 1553			</a:t>
            </a:r>
            <a:r>
              <a:rPr lang="en-GB" sz="1100" dirty="0" err="1"/>
              <a:t>Yajun</a:t>
            </a:r>
            <a:r>
              <a:rPr lang="en-GB" sz="1100" dirty="0"/>
              <a:t> Cheng		[3 CID]</a:t>
            </a:r>
          </a:p>
          <a:p>
            <a:pPr lvl="1">
              <a:buFont typeface="Arial" panose="020B0604020202020204" pitchFamily="34" charset="0"/>
              <a:buChar char="•"/>
            </a:pPr>
            <a:r>
              <a:rPr lang="en-GB" sz="1100" dirty="0">
                <a:hlinkClick r:id="rId8"/>
              </a:rPr>
              <a:t>25/0599r12</a:t>
            </a:r>
            <a:r>
              <a:rPr lang="en-GB" sz="1100" dirty="0"/>
              <a:t> PDT MAC MAPC </a:t>
            </a:r>
            <a:r>
              <a:rPr lang="en-GB" sz="1100" dirty="0" err="1"/>
              <a:t>Signaling</a:t>
            </a:r>
            <a:r>
              <a:rPr lang="en-GB" sz="1100" dirty="0"/>
              <a:t> and Protocol Aspects		Giovanni Chisci	[30 CIDs SP]</a:t>
            </a:r>
          </a:p>
          <a:p>
            <a:pPr lvl="1">
              <a:buFont typeface="Arial" panose="020B0604020202020204" pitchFamily="34" charset="0"/>
              <a:buChar char="•"/>
            </a:pPr>
            <a:r>
              <a:rPr lang="en-GB" sz="1100" dirty="0">
                <a:hlinkClick r:id="rId9"/>
              </a:rPr>
              <a:t>25/0600r12</a:t>
            </a:r>
            <a:r>
              <a:rPr lang="en-GB" sz="1100" dirty="0"/>
              <a:t> PDT MAC Co-RTWT </a:t>
            </a:r>
            <a:r>
              <a:rPr lang="en-GB" sz="1100" dirty="0" err="1"/>
              <a:t>Signaling</a:t>
            </a:r>
            <a:r>
              <a:rPr lang="en-GB" sz="1100" dirty="0"/>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25/0670</a:t>
            </a:r>
            <a:r>
              <a:rPr lang="en-GB" sz="1100" dirty="0"/>
              <a:t> CC50 CR on U-SIG Part 4 						Alice Chen 	[4C-SP]</a:t>
            </a:r>
            <a:endParaRPr lang="en-US" sz="1100" dirty="0"/>
          </a:p>
          <a:p>
            <a:pPr lvl="1">
              <a:buFont typeface="Arial" panose="020B0604020202020204" pitchFamily="34" charset="0"/>
              <a:buChar char="•"/>
            </a:pPr>
            <a:r>
              <a:rPr lang="en-GB" sz="1100" dirty="0">
                <a:hlinkClick r:id="rId3"/>
              </a:rPr>
              <a:t>25/0703r0</a:t>
            </a:r>
            <a:r>
              <a:rPr lang="en-GB" sz="1100" dirty="0"/>
              <a:t> CRs for 38.3.21 Coordinated Beamforming				Insik Jung	[4C]</a:t>
            </a:r>
          </a:p>
          <a:p>
            <a:pPr lvl="1">
              <a:buFont typeface="Arial" panose="020B0604020202020204" pitchFamily="34" charset="0"/>
              <a:buChar char="•"/>
            </a:pPr>
            <a:r>
              <a:rPr lang="en-GB" sz="1100" dirty="0">
                <a:hlinkClick r:id="rId4"/>
              </a:rPr>
              <a:t>25/0712r0</a:t>
            </a:r>
            <a:r>
              <a:rPr lang="en-GB" sz="1100" dirty="0"/>
              <a:t> CC50 Section 9.4.2.aa2.3 </a:t>
            </a:r>
            <a:r>
              <a:rPr lang="en-GB" sz="1100" dirty="0" err="1"/>
              <a:t>PHYcap</a:t>
            </a:r>
            <a:r>
              <a:rPr lang="en-GB" sz="1100" dirty="0"/>
              <a:t> CIDs				Eugene Baik	[6C]</a:t>
            </a:r>
          </a:p>
          <a:p>
            <a:pPr lvl="1">
              <a:buFont typeface="Arial" panose="020B0604020202020204" pitchFamily="34" charset="0"/>
              <a:buChar char="•"/>
            </a:pPr>
            <a:r>
              <a:rPr lang="en-GB" sz="1100" dirty="0">
                <a:hlinkClick r:id="rId5"/>
              </a:rPr>
              <a:t>25/0750r0</a:t>
            </a:r>
            <a:r>
              <a:rPr lang="en-GB" sz="1100" dirty="0"/>
              <a:t> Resolutions for CIDs in 38.3.2.2					Jianhan Liu	[22C]</a:t>
            </a:r>
          </a:p>
          <a:p>
            <a:pPr lvl="1">
              <a:buFont typeface="Arial" panose="020B0604020202020204" pitchFamily="34" charset="0"/>
              <a:buChar char="•"/>
            </a:pPr>
            <a:r>
              <a:rPr lang="en-GB" sz="1100" dirty="0">
                <a:hlinkClick r:id="rId6"/>
              </a:rPr>
              <a:t>25/0751r0</a:t>
            </a:r>
            <a:r>
              <a:rPr lang="en-GB" sz="1100" dirty="0"/>
              <a:t> Text change in 38.3.4 Transmission of DRU				Jianhan Liu	[PDT]</a:t>
            </a:r>
          </a:p>
          <a:p>
            <a:pPr lvl="1">
              <a:buFont typeface="Arial" panose="020B0604020202020204" pitchFamily="34" charset="0"/>
              <a:buChar char="•"/>
            </a:pPr>
            <a:r>
              <a:rPr lang="en-GB" sz="1100" dirty="0">
                <a:solidFill>
                  <a:srgbClr val="FF0000"/>
                </a:solidFill>
                <a:hlinkClick r:id="rId7"/>
              </a:rPr>
              <a:t>25/0732r0</a:t>
            </a:r>
            <a:r>
              <a:rPr lang="en-GB" sz="1100" dirty="0">
                <a:solidFill>
                  <a:srgbClr val="FF0000"/>
                </a:solidFill>
              </a:rPr>
              <a:t> </a:t>
            </a:r>
            <a:r>
              <a:rPr lang="en-GB" sz="1100" dirty="0"/>
              <a:t>CRs Related to Tone Plan for DRUs					Julia Feng	[22C]</a:t>
            </a:r>
          </a:p>
          <a:p>
            <a:pPr lvl="1">
              <a:buFont typeface="Arial" panose="020B0604020202020204" pitchFamily="34" charset="0"/>
              <a:buChar char="•"/>
            </a:pPr>
            <a:r>
              <a:rPr lang="en-GB" sz="1100" dirty="0">
                <a:hlinkClick r:id="rId8"/>
              </a:rPr>
              <a:t>25/0754r0</a:t>
            </a:r>
            <a:r>
              <a:rPr lang="en-GB" sz="1100" dirty="0"/>
              <a:t> PDT PHY OFDM Modulation						Youhan Kim	[PDT]</a:t>
            </a:r>
          </a:p>
          <a:p>
            <a:pPr lvl="1">
              <a:buFont typeface="Arial" panose="020B0604020202020204" pitchFamily="34" charset="0"/>
              <a:buChar char="•"/>
            </a:pPr>
            <a:r>
              <a:rPr lang="en-GB" sz="1100" dirty="0">
                <a:hlinkClick r:id="rId9"/>
              </a:rPr>
              <a:t>25/0615r0</a:t>
            </a:r>
            <a:r>
              <a:rPr lang="en-GB" sz="1100" dirty="0"/>
              <a:t> CC50 CR on Timing-Related Parameters				Rani Keren	[18C]</a:t>
            </a:r>
          </a:p>
          <a:p>
            <a:pPr lvl="1">
              <a:buFont typeface="Arial" panose="020B0604020202020204" pitchFamily="34" charset="0"/>
              <a:buChar char="•"/>
            </a:pPr>
            <a:r>
              <a:rPr lang="en-US" sz="1100" dirty="0">
                <a:hlinkClick r:id="rId9"/>
              </a:rPr>
              <a:t>25/0615</a:t>
            </a:r>
            <a:r>
              <a:rPr lang="en-US" sz="1100" dirty="0"/>
              <a:t> CC50 CR on Timing-Related Parameters					Rani Keren	[18 CID]	</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rgbClr val="FF0000"/>
                </a:solidFill>
              </a:rPr>
              <a:t>25/0847</a:t>
            </a:r>
            <a:r>
              <a:rPr lang="fr-FR" sz="1100" dirty="0"/>
              <a:t> TGbn Coexistence </a:t>
            </a:r>
            <a:r>
              <a:rPr lang="fr-FR" sz="1100" dirty="0" err="1"/>
              <a:t>Assessment</a:t>
            </a:r>
            <a:r>
              <a:rPr lang="fr-FR" sz="1100" dirty="0"/>
              <a:t> Document					Sigurd Schelstraete</a:t>
            </a:r>
          </a:p>
          <a:p>
            <a:pPr lvl="1">
              <a:buFont typeface="Arial" panose="020B0604020202020204" pitchFamily="34" charset="0"/>
              <a:buChar char="•"/>
            </a:pPr>
            <a:r>
              <a:rPr lang="en-US" sz="1100" dirty="0">
                <a:hlinkClick r:id="rId10"/>
              </a:rPr>
              <a:t>25/0721</a:t>
            </a:r>
            <a:r>
              <a:rPr lang="en-US" sz="1100" dirty="0"/>
              <a:t> UHR Transmit and Receiver Specification for New MCSs- Follow Up 	Juan Fang	[CR-Dep]</a:t>
            </a:r>
          </a:p>
          <a:p>
            <a:pPr lvl="1">
              <a:buFont typeface="Arial" panose="020B0604020202020204" pitchFamily="34" charset="0"/>
              <a:buChar char="•"/>
            </a:pPr>
            <a:r>
              <a:rPr lang="en-US" sz="1100" dirty="0">
                <a:hlinkClick r:id="rId11"/>
              </a:rPr>
              <a:t>25/0726</a:t>
            </a:r>
            <a:r>
              <a:rPr lang="en-US" sz="1100" dirty="0"/>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25/0627r6</a:t>
            </a:r>
            <a:r>
              <a:rPr lang="en-GB" sz="1100" dirty="0"/>
              <a:t>	CC50 CR for p-</a:t>
            </a:r>
            <a:r>
              <a:rPr lang="en-GB" sz="1100" dirty="0" err="1"/>
              <a:t>edca</a:t>
            </a:r>
            <a:r>
              <a:rPr lang="en-GB" sz="1100" dirty="0"/>
              <a:t>							Dmitry Akhmetov	[SP]</a:t>
            </a:r>
          </a:p>
          <a:p>
            <a:pPr lvl="1">
              <a:buFont typeface="Arial" panose="020B0604020202020204" pitchFamily="34" charset="0"/>
              <a:buChar char="•"/>
            </a:pPr>
            <a:r>
              <a:rPr lang="en-GB" sz="1100" dirty="0">
                <a:hlinkClick r:id="rId3"/>
              </a:rPr>
              <a:t>25/0538r2</a:t>
            </a:r>
            <a:r>
              <a:rPr lang="en-GB" sz="1100" dirty="0"/>
              <a:t>	cc50-cid-1780-discussion-on-npca-switch-back				Chaoming Luo		[SP]</a:t>
            </a:r>
          </a:p>
          <a:p>
            <a:pPr lvl="1">
              <a:buFont typeface="Arial" panose="020B0604020202020204" pitchFamily="34" charset="0"/>
              <a:buChar char="•"/>
            </a:pPr>
            <a:r>
              <a:rPr lang="en-GB" sz="1100" dirty="0">
                <a:hlinkClick r:id="rId4"/>
              </a:rPr>
              <a:t>25/640r2</a:t>
            </a:r>
            <a:r>
              <a:rPr lang="en-GB" sz="1100" dirty="0"/>
              <a:t> CC50 CR for A-MPDU (9.7)						SunHee Baek		[7 CID SP]</a:t>
            </a:r>
          </a:p>
          <a:p>
            <a:pPr lvl="1">
              <a:buFont typeface="Arial" panose="020B0604020202020204" pitchFamily="34" charset="0"/>
              <a:buChar char="•"/>
            </a:pPr>
            <a:r>
              <a:rPr lang="en-GB" sz="1100" dirty="0">
                <a:hlinkClick r:id="rId5"/>
              </a:rPr>
              <a:t>25/641r1</a:t>
            </a:r>
            <a:r>
              <a:rPr lang="en-GB" sz="1100" dirty="0"/>
              <a:t> CC50 CR for A-MPDU operation in a UHR PPDU			SunHee Baek		[1 CID SP]</a:t>
            </a:r>
          </a:p>
          <a:p>
            <a:pPr lvl="1">
              <a:buFont typeface="Arial" panose="020B0604020202020204" pitchFamily="34" charset="0"/>
              <a:buChar char="•"/>
            </a:pPr>
            <a:r>
              <a:rPr lang="en-GB" sz="1100" dirty="0">
                <a:hlinkClick r:id="rId6"/>
              </a:rPr>
              <a:t>25/660r0</a:t>
            </a:r>
            <a:r>
              <a:rPr lang="en-GB" sz="1100" dirty="0"/>
              <a:t> CC50 CR for PPDU Classification for UHR STA			SunHee Baek		[1 CID SP]</a:t>
            </a:r>
          </a:p>
          <a:p>
            <a:pPr lvl="1">
              <a:buFont typeface="Arial" panose="020B0604020202020204" pitchFamily="34" charset="0"/>
              <a:buChar char="•"/>
            </a:pPr>
            <a:r>
              <a:rPr lang="pt-BR" sz="1100" dirty="0">
                <a:hlinkClick r:id="rId7"/>
              </a:rPr>
              <a:t>25/0479r4</a:t>
            </a:r>
            <a:r>
              <a:rPr lang="pt-BR" sz="1100" dirty="0"/>
              <a:t>	CR_for_CID_1378							Dibakar Das		[1 CID SP]</a:t>
            </a:r>
          </a:p>
          <a:p>
            <a:pPr lvl="1">
              <a:buFont typeface="Arial" panose="020B0604020202020204" pitchFamily="34" charset="0"/>
              <a:buChar char="•"/>
            </a:pPr>
            <a:r>
              <a:rPr lang="en-GB" sz="1100" dirty="0">
                <a:hlinkClick r:id="rId8"/>
              </a:rPr>
              <a:t>25/0676r2</a:t>
            </a:r>
            <a:r>
              <a:rPr lang="en-GB" sz="1100" dirty="0"/>
              <a:t>	CC50 CR for CID3866							Bo Cao			[2 CID SP]</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25/0731</a:t>
            </a:r>
            <a:r>
              <a:rPr lang="en-GB" sz="1100" dirty="0"/>
              <a:t> CR for 38.3.15.9.6 User Specific Field - Part 2 on P802.11bn D0.2	Oded Redlich	[13 CID]	</a:t>
            </a:r>
          </a:p>
          <a:p>
            <a:pPr lvl="1">
              <a:buFont typeface="Arial" panose="020B0604020202020204" pitchFamily="34" charset="0"/>
              <a:buChar char="•"/>
            </a:pPr>
            <a:r>
              <a:rPr lang="en-GB" sz="1100" dirty="0">
                <a:hlinkClick r:id="rId3"/>
              </a:rPr>
              <a:t>25/0725</a:t>
            </a:r>
            <a:r>
              <a:rPr lang="en-GB" sz="1100" dirty="0"/>
              <a:t> CC50 CR for UHR-SIG User Specific Field - Part 1			Mengshi Hu	[26 CID]</a:t>
            </a:r>
            <a:endParaRPr lang="en-US" sz="1100" dirty="0">
              <a:hlinkClick r:id="rId4"/>
            </a:endParaRPr>
          </a:p>
          <a:p>
            <a:pPr lvl="1">
              <a:buFont typeface="Arial" panose="020B0604020202020204" pitchFamily="34" charset="0"/>
              <a:buChar char="•"/>
            </a:pPr>
            <a:r>
              <a:rPr lang="en-US" sz="1100" dirty="0">
                <a:hlinkClick r:id="rId4"/>
              </a:rPr>
              <a:t>25/0686</a:t>
            </a:r>
            <a:r>
              <a:rPr lang="en-US" sz="1100" dirty="0"/>
              <a:t> CC50 CR for Common Field for Non-OFDMA TX and Co-BF TX	Mengshi Hu	[11 CID]</a:t>
            </a:r>
          </a:p>
          <a:p>
            <a:pPr lvl="1">
              <a:buFont typeface="Arial" panose="020B0604020202020204" pitchFamily="34" charset="0"/>
              <a:buChar char="•"/>
            </a:pPr>
            <a:r>
              <a:rPr lang="en-GB" sz="1100" dirty="0">
                <a:hlinkClick r:id="rId5"/>
              </a:rPr>
              <a:t>25/0778</a:t>
            </a:r>
            <a:r>
              <a:rPr lang="en-GB" sz="1100" dirty="0"/>
              <a:t> CR-PHY </a:t>
            </a:r>
            <a:r>
              <a:rPr lang="en-GB" sz="1100" dirty="0" err="1"/>
              <a:t>CIDs_in</a:t>
            </a:r>
            <a:r>
              <a:rPr lang="en-GB" sz="1100" dirty="0"/>
              <a:t> 38.3.19 - part2						Juan Fang	[5 CID]</a:t>
            </a:r>
          </a:p>
          <a:p>
            <a:pPr lvl="1">
              <a:buFont typeface="Arial" panose="020B0604020202020204" pitchFamily="34" charset="0"/>
              <a:buChar char="•"/>
            </a:pPr>
            <a:r>
              <a:rPr lang="en-GB" sz="1100" dirty="0">
                <a:solidFill>
                  <a:srgbClr val="FF0000"/>
                </a:solidFill>
                <a:hlinkClick r:id="rId6"/>
              </a:rPr>
              <a:t>25/0777</a:t>
            </a:r>
            <a:r>
              <a:rPr lang="en-GB" sz="1100" dirty="0"/>
              <a:t> CR-PHY-cc50-CIDs in 38.3.25 Receiver specification_part2		Juan Fang	[7 CID]</a:t>
            </a:r>
          </a:p>
          <a:p>
            <a:pPr lvl="1">
              <a:buFont typeface="Arial" panose="020B0604020202020204" pitchFamily="34" charset="0"/>
              <a:buChar char="•"/>
            </a:pPr>
            <a:r>
              <a:rPr lang="en-GB" sz="1100" dirty="0">
                <a:hlinkClick r:id="rId7"/>
              </a:rPr>
              <a:t>25/0612</a:t>
            </a:r>
            <a:r>
              <a:rPr lang="en-GB" sz="1100" dirty="0"/>
              <a:t> CC50 CR for 60 MHz DRU Tone Plan					Eunsung Park	[4 CID]</a:t>
            </a:r>
          </a:p>
          <a:p>
            <a:pPr lvl="0">
              <a:buFont typeface="Arial" panose="020B0604020202020204" pitchFamily="34" charset="0"/>
              <a:buChar char="•"/>
            </a:pPr>
            <a:r>
              <a:rPr lang="en-GB" sz="1200" dirty="0"/>
              <a:t>Submissions – Interference Mitigation</a:t>
            </a:r>
          </a:p>
          <a:p>
            <a:pPr lvl="1">
              <a:buFont typeface="Arial" panose="020B0604020202020204" pitchFamily="34" charset="0"/>
              <a:buChar char="•"/>
            </a:pPr>
            <a:r>
              <a:rPr lang="en-US" sz="1100" dirty="0">
                <a:solidFill>
                  <a:srgbClr val="FF0000"/>
                </a:solidFill>
                <a:hlinkClick r:id="rId8"/>
              </a:rPr>
              <a:t>25/0739</a:t>
            </a:r>
            <a:r>
              <a:rPr lang="en-US" sz="1100" dirty="0"/>
              <a:t> On Interference Mitigation Pilots 						Jiqing Ni</a:t>
            </a:r>
          </a:p>
          <a:p>
            <a:pPr lvl="1">
              <a:buFont typeface="Arial" panose="020B0604020202020204" pitchFamily="34" charset="0"/>
              <a:buChar char="•"/>
            </a:pPr>
            <a:r>
              <a:rPr lang="en-US" sz="1100" dirty="0">
                <a:hlinkClick r:id="rId9"/>
              </a:rPr>
              <a:t>25/0808</a:t>
            </a:r>
            <a:r>
              <a:rPr lang="en-US" sz="1100" dirty="0"/>
              <a:t> Discussion on Design of Interference Mitigation Pilots – Follow up	Ke Zhong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FF0000"/>
                </a:solidFill>
              </a:rPr>
              <a:t>25/0743</a:t>
            </a:r>
            <a:r>
              <a:rPr lang="en-GB" sz="1100" dirty="0"/>
              <a:t> MAC-PDT-CR-37_12_4-PUO						Sherief Helwa		CR-?? CID</a:t>
            </a:r>
          </a:p>
          <a:p>
            <a:pPr lvl="1">
              <a:buFont typeface="Arial" panose="020B0604020202020204" pitchFamily="34" charset="0"/>
              <a:buChar char="•"/>
            </a:pPr>
            <a:r>
              <a:rPr lang="en-GB" sz="1100" dirty="0">
                <a:solidFill>
                  <a:srgbClr val="FF0000"/>
                </a:solidFill>
                <a:hlinkClick r:id="rId2"/>
              </a:rPr>
              <a:t>25/0744</a:t>
            </a:r>
            <a:r>
              <a:rPr lang="en-GB" sz="1100" dirty="0"/>
              <a:t> MAC-PDT-CR-37_12_5-parameter-update				Sherief Helwa		CR-77 CID</a:t>
            </a:r>
          </a:p>
          <a:p>
            <a:pPr lvl="1">
              <a:buFont typeface="Arial" panose="020B0604020202020204" pitchFamily="34" charset="0"/>
              <a:buChar char="•"/>
            </a:pPr>
            <a:r>
              <a:rPr lang="en-GB" sz="1100" dirty="0">
                <a:hlinkClick r:id="rId3"/>
              </a:rPr>
              <a:t>25/0688</a:t>
            </a:r>
            <a:r>
              <a:rPr lang="en-GB" sz="1100" dirty="0"/>
              <a:t> CC50 CR of CID 710							Frank Hsu		[1 CID]</a:t>
            </a:r>
          </a:p>
          <a:p>
            <a:pPr lvl="1">
              <a:buFont typeface="Arial" panose="020B0604020202020204" pitchFamily="34" charset="0"/>
              <a:buChar char="•"/>
            </a:pPr>
            <a:r>
              <a:rPr lang="en-GB" sz="1100" dirty="0">
                <a:solidFill>
                  <a:srgbClr val="FF0000"/>
                </a:solidFill>
                <a:hlinkClick r:id="rId4"/>
              </a:rPr>
              <a:t>25/0755</a:t>
            </a:r>
            <a:r>
              <a:rPr lang="en-GB" sz="1100" dirty="0"/>
              <a:t> PDT-MAC-Co-TDMA-CR-CC50-Part-2					Sanket Kalamkar	[33 CID]</a:t>
            </a:r>
          </a:p>
          <a:p>
            <a:pPr lvl="1">
              <a:buFont typeface="Arial" panose="020B0604020202020204" pitchFamily="34" charset="0"/>
              <a:buChar char="•"/>
            </a:pPr>
            <a:r>
              <a:rPr lang="en-GB" sz="1100" dirty="0">
                <a:solidFill>
                  <a:srgbClr val="FF0000"/>
                </a:solidFill>
                <a:hlinkClick r:id="rId5"/>
              </a:rPr>
              <a:t>25/0756</a:t>
            </a:r>
            <a:r>
              <a:rPr lang="en-GB" sz="1100" dirty="0"/>
              <a:t> CC50 CR for CID 2693							Eda Genc		[1 CID]</a:t>
            </a:r>
          </a:p>
          <a:p>
            <a:pPr lvl="1">
              <a:buFont typeface="Arial" panose="020B0604020202020204" pitchFamily="34" charset="0"/>
              <a:buChar char="•"/>
            </a:pPr>
            <a:r>
              <a:rPr lang="en-GB" sz="1100" dirty="0">
                <a:solidFill>
                  <a:srgbClr val="FF0000"/>
                </a:solidFill>
                <a:hlinkClick r:id="rId6"/>
              </a:rPr>
              <a:t>25/0757</a:t>
            </a:r>
            <a:r>
              <a:rPr lang="en-GB" sz="1100" dirty="0"/>
              <a:t> CC50 CR for CID 2697 - Spatial Reuse for NPCA Capable STAs		Salvatore Talarico 	[1 CID/419]</a:t>
            </a:r>
          </a:p>
          <a:p>
            <a:pPr lvl="1">
              <a:buFont typeface="Arial" panose="020B0604020202020204" pitchFamily="34" charset="0"/>
              <a:buChar char="•"/>
            </a:pPr>
            <a:r>
              <a:rPr lang="en-GB" sz="1100" dirty="0">
                <a:hlinkClick r:id="rId7"/>
              </a:rPr>
              <a:t>25/0764</a:t>
            </a:r>
            <a:r>
              <a:rPr lang="en-GB" sz="1100" dirty="0"/>
              <a:t> Peer-to-Peer (P2P) PDT							Rubayet Shafin		[PDT]</a:t>
            </a:r>
          </a:p>
          <a:p>
            <a:pPr lvl="1">
              <a:buFont typeface="Arial" panose="020B0604020202020204" pitchFamily="34" charset="0"/>
              <a:buChar char="•"/>
            </a:pPr>
            <a:r>
              <a:rPr lang="en-GB" sz="1100" dirty="0">
                <a:hlinkClick r:id="rId8"/>
              </a:rPr>
              <a:t>25/838r2</a:t>
            </a:r>
            <a:r>
              <a:rPr lang="en-GB" sz="1100" dirty="0"/>
              <a:t> CC50: CR for A-MPDU (9.7.3) related to the Feedback information	Hongwon Lee		[6 CID]</a:t>
            </a:r>
          </a:p>
          <a:p>
            <a:pPr lvl="1">
              <a:buFont typeface="Arial" panose="020B0604020202020204" pitchFamily="34" charset="0"/>
              <a:buChar char="•"/>
            </a:pPr>
            <a:r>
              <a:rPr lang="en-GB" sz="1100" dirty="0">
                <a:hlinkClick r:id="rId9"/>
              </a:rPr>
              <a:t>25/839r1</a:t>
            </a:r>
            <a:r>
              <a:rPr lang="en-GB" sz="1100" dirty="0"/>
              <a:t> PDT UHR MU operation						Hongwon Lee		[2 CIDs]</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hlinkClick r:id="rId2"/>
              </a:rPr>
              <a:t>25/0846</a:t>
            </a:r>
            <a:r>
              <a:rPr lang="en-GB" sz="1100" dirty="0"/>
              <a:t> Comment resolution for 38.3.11 (MCS and UEQM)			Rui Cao 		 [22 CID]</a:t>
            </a:r>
          </a:p>
          <a:p>
            <a:pPr lvl="1">
              <a:buFont typeface="Arial" panose="020B0604020202020204" pitchFamily="34" charset="0"/>
              <a:buChar char="•"/>
            </a:pPr>
            <a:r>
              <a:rPr lang="en-GB" sz="1100" dirty="0">
                <a:solidFill>
                  <a:srgbClr val="FF0000"/>
                </a:solidFill>
                <a:hlinkClick r:id="rId3"/>
              </a:rPr>
              <a:t>25/0855</a:t>
            </a:r>
            <a:r>
              <a:rPr lang="en-GB" sz="1100" dirty="0"/>
              <a:t> Comment resolution for 38.5 (Parameters for UHR-MCS)			Rui Cao		 [13 CID]</a:t>
            </a:r>
          </a:p>
          <a:p>
            <a:pPr lvl="1">
              <a:buFont typeface="Arial" panose="020B0604020202020204" pitchFamily="34" charset="0"/>
              <a:buChar char="•"/>
            </a:pPr>
            <a:r>
              <a:rPr lang="en-GB" sz="1100" dirty="0">
                <a:hlinkClick r:id="rId4"/>
              </a:rPr>
              <a:t>25/0732</a:t>
            </a:r>
            <a:r>
              <a:rPr lang="en-GB" sz="1100" dirty="0"/>
              <a:t> CC50 CRs Related to Tone Plan for DRUs  				Shuling Feng	 	 [49 CID]</a:t>
            </a:r>
          </a:p>
          <a:p>
            <a:pPr lvl="1">
              <a:buFont typeface="Arial" panose="020B0604020202020204" pitchFamily="34" charset="0"/>
              <a:buChar char="•"/>
            </a:pPr>
            <a:r>
              <a:rPr lang="en-GB" sz="1100" dirty="0">
                <a:hlinkClick r:id="rId5"/>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hlinkClick r:id="rId6"/>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hlinkClick r:id="rId7"/>
              </a:rPr>
              <a:t>25/0902</a:t>
            </a:r>
            <a:r>
              <a:rPr lang="en-GB" sz="1100" dirty="0"/>
              <a:t> cr-for-subclause-38.3.2.2.2						Bo Gong	 	[?? CID]</a:t>
            </a:r>
          </a:p>
          <a:p>
            <a:pPr lvl="1">
              <a:buFont typeface="Arial" panose="020B0604020202020204" pitchFamily="34" charset="0"/>
              <a:buChar char="•"/>
            </a:pPr>
            <a:r>
              <a:rPr lang="en-US" sz="1100" dirty="0">
                <a:solidFill>
                  <a:srgbClr val="FF0000"/>
                </a:solidFill>
                <a:hlinkClick r:id="rId8"/>
              </a:rPr>
              <a:t>25/0914</a:t>
            </a:r>
            <a:r>
              <a:rPr lang="en-US" sz="1100" dirty="0">
                <a:solidFill>
                  <a:srgbClr val="FF0000"/>
                </a:solidFill>
              </a:rPr>
              <a:t> </a:t>
            </a:r>
            <a:r>
              <a:rPr lang="en-US" sz="1100" dirty="0"/>
              <a:t>CC50 CR on DRU - Definition of Distribution Bandwidth 		Mahmoud Kamel</a:t>
            </a:r>
            <a:r>
              <a:rPr lang="en-GB" sz="1100" dirty="0"/>
              <a:t> 	[5 CID]</a:t>
            </a:r>
          </a:p>
          <a:p>
            <a:pPr lvl="1">
              <a:buFont typeface="Arial" panose="020B0604020202020204" pitchFamily="34" charset="0"/>
              <a:buChar char="•"/>
            </a:pPr>
            <a:r>
              <a:rPr lang="en-GB" sz="1100" dirty="0">
                <a:hlinkClick r:id="rId9"/>
              </a:rPr>
              <a:t>25/0886</a:t>
            </a:r>
            <a:r>
              <a:rPr lang="en-GB" sz="1100" dirty="0"/>
              <a:t> CC50 CR for DRU DCM							Mengshi Hu		[1 CID]</a:t>
            </a:r>
          </a:p>
          <a:p>
            <a:pPr lvl="1">
              <a:buFont typeface="Arial" panose="020B0604020202020204" pitchFamily="34" charset="0"/>
              <a:buChar char="•"/>
            </a:pPr>
            <a:r>
              <a:rPr lang="en-GB" sz="1100" dirty="0">
                <a:hlinkClick r:id="rId10"/>
              </a:rPr>
              <a:t>25/0804</a:t>
            </a:r>
            <a:r>
              <a:rPr lang="en-GB" sz="1100" dirty="0"/>
              <a:t> CC50 CR for 37.6 Nominal Packet Padding Values Selection Rules	Mengshi Hu		[1 CID]</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100" dirty="0">
                <a:solidFill>
                  <a:srgbClr val="FF0000"/>
                </a:solidFill>
              </a:rPr>
              <a:t>25/0848</a:t>
            </a:r>
            <a:r>
              <a:rPr lang="en-US" sz="1100" dirty="0"/>
              <a:t> UHR ELR Pilot Tones Clarification					Sigurd Schelstraete</a:t>
            </a:r>
          </a:p>
          <a:p>
            <a:pPr lvl="1">
              <a:buFont typeface="Arial" panose="020B0604020202020204" pitchFamily="34" charset="0"/>
              <a:buChar char="•"/>
            </a:pPr>
            <a:r>
              <a:rPr lang="en-US" sz="1100" dirty="0">
                <a:solidFill>
                  <a:srgbClr val="FF0000"/>
                </a:solidFill>
              </a:rPr>
              <a:t>25/0849</a:t>
            </a:r>
            <a:r>
              <a:rPr lang="en-US" sz="1100" dirty="0"/>
              <a:t> CID 368: Guard Interval for DRU						Sigurd Schelstraete</a:t>
            </a:r>
          </a:p>
          <a:p>
            <a:pPr lvl="1">
              <a:buFont typeface="Arial" panose="020B0604020202020204" pitchFamily="34" charset="0"/>
              <a:buChar char="•"/>
            </a:pPr>
            <a:r>
              <a:rPr lang="en-GB" sz="1100" dirty="0">
                <a:hlinkClick r:id="rId11"/>
              </a:rPr>
              <a:t>25/0805</a:t>
            </a:r>
            <a:r>
              <a:rPr lang="en-GB" sz="1100" dirty="0"/>
              <a:t> LDPC new matrix R=1/2							Isabelle Siaud</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25/0753</a:t>
            </a:r>
            <a:r>
              <a:rPr lang="en-GB" sz="1100" dirty="0"/>
              <a:t> PDT MAC on Seamless Roaming Part 3				Duncan Ho		CR-?? CID</a:t>
            </a:r>
          </a:p>
          <a:p>
            <a:pPr lvl="1">
              <a:buFont typeface="Arial" panose="020B0604020202020204" pitchFamily="34" charset="0"/>
              <a:buChar char="•"/>
            </a:pPr>
            <a:r>
              <a:rPr lang="en-GB" sz="1100" dirty="0">
                <a:solidFill>
                  <a:srgbClr val="FF0000"/>
                </a:solidFill>
              </a:rPr>
              <a:t>25/0766</a:t>
            </a:r>
            <a:r>
              <a:rPr lang="en-GB" sz="1100" dirty="0"/>
              <a:t> PDT-MAC-and-CR-Coordinated-Spatial-Reuse-Protocol		Jason Guo		[13 CID]	</a:t>
            </a:r>
          </a:p>
          <a:p>
            <a:pPr lvl="1">
              <a:buFont typeface="Arial" panose="020B0604020202020204" pitchFamily="34" charset="0"/>
              <a:buChar char="•"/>
            </a:pPr>
            <a:r>
              <a:rPr lang="en-GB" sz="1100" dirty="0">
                <a:solidFill>
                  <a:srgbClr val="FF0000"/>
                </a:solidFill>
              </a:rPr>
              <a:t>25/0768</a:t>
            </a:r>
            <a:r>
              <a:rPr lang="en-GB" sz="1100" dirty="0"/>
              <a:t> PDT-MAC-and-CR-Coordinated-Beamforming-MAC-Protocol	Jason Guo		[7 CID]	</a:t>
            </a:r>
          </a:p>
          <a:p>
            <a:pPr lvl="1">
              <a:buFont typeface="Arial" panose="020B0604020202020204" pitchFamily="34" charset="0"/>
              <a:buChar char="•"/>
            </a:pPr>
            <a:r>
              <a:rPr lang="en-GB" sz="1100" dirty="0">
                <a:solidFill>
                  <a:srgbClr val="FF0000"/>
                </a:solidFill>
              </a:rPr>
              <a:t>25/0621</a:t>
            </a:r>
            <a:r>
              <a:rPr lang="en-GB" sz="1100" dirty="0"/>
              <a:t> Resolution to CID 1023						Mike Montemurro	[1 CID]</a:t>
            </a:r>
          </a:p>
          <a:p>
            <a:pPr lvl="1">
              <a:buFont typeface="Arial" panose="020B0604020202020204" pitchFamily="34" charset="0"/>
              <a:buChar char="•"/>
            </a:pPr>
            <a:r>
              <a:rPr lang="en-GB" sz="1100" dirty="0">
                <a:hlinkClick r:id="rId2"/>
              </a:rPr>
              <a:t>25/0503</a:t>
            </a:r>
            <a:r>
              <a:rPr lang="en-GB" sz="1100" dirty="0"/>
              <a:t> PDT MAC DBE							Binita Gupta		[5 CID, SP first]</a:t>
            </a:r>
          </a:p>
          <a:p>
            <a:pPr lvl="1">
              <a:buFont typeface="Arial" panose="020B0604020202020204" pitchFamily="34" charset="0"/>
              <a:buChar char="•"/>
            </a:pPr>
            <a:r>
              <a:rPr lang="en-GB" sz="1100" dirty="0">
                <a:hlinkClick r:id="rId3"/>
              </a:rPr>
              <a:t>25/0880</a:t>
            </a:r>
            <a:r>
              <a:rPr lang="en-GB" sz="1100" dirty="0"/>
              <a:t> PDT MAC on L4S 						Binita Gupta		[2 CID, SP first]</a:t>
            </a:r>
          </a:p>
          <a:p>
            <a:pPr lvl="1">
              <a:buFont typeface="Arial" panose="020B0604020202020204" pitchFamily="34" charset="0"/>
              <a:buChar char="•"/>
            </a:pPr>
            <a:r>
              <a:rPr lang="en-GB" sz="1100" dirty="0">
                <a:solidFill>
                  <a:srgbClr val="FF0000"/>
                </a:solidFill>
              </a:rPr>
              <a:t>25/0907</a:t>
            </a:r>
            <a:r>
              <a:rPr lang="en-GB" sz="1100" dirty="0"/>
              <a:t> CC50 CR for clause 9.4.2.aa1					Ming Gan		 [??]</a:t>
            </a:r>
          </a:p>
          <a:p>
            <a:pPr lvl="1">
              <a:buFont typeface="Arial" panose="020B0604020202020204" pitchFamily="34" charset="0"/>
              <a:buChar char="•"/>
            </a:pPr>
            <a:r>
              <a:rPr lang="en-GB" sz="1100" dirty="0">
                <a:solidFill>
                  <a:srgbClr val="FF0000"/>
                </a:solidFill>
              </a:rPr>
              <a:t>25/0908</a:t>
            </a:r>
            <a:r>
              <a:rPr lang="en-GB" sz="1100" dirty="0"/>
              <a:t> CC50 CR for clause 9.4.2.aa2					Ming Gan		 [??]</a:t>
            </a:r>
          </a:p>
          <a:p>
            <a:pPr lvl="1">
              <a:buFont typeface="Arial" panose="020B0604020202020204" pitchFamily="34" charset="0"/>
              <a:buChar char="•"/>
            </a:pPr>
            <a:r>
              <a:rPr lang="en-GB" sz="1100" dirty="0">
                <a:solidFill>
                  <a:srgbClr val="FF0000"/>
                </a:solidFill>
              </a:rPr>
              <a:t>25/0909</a:t>
            </a:r>
            <a:r>
              <a:rPr lang="en-GB" sz="1100" dirty="0"/>
              <a:t> CC50 CR for clause 37.3						Ming Gan		 [??]</a:t>
            </a:r>
          </a:p>
          <a:p>
            <a:pPr lvl="1">
              <a:buFont typeface="Arial" panose="020B0604020202020204" pitchFamily="34" charset="0"/>
              <a:buChar char="•"/>
            </a:pPr>
            <a:r>
              <a:rPr lang="en-GB" sz="1100" dirty="0">
                <a:solidFill>
                  <a:srgbClr val="FF0000"/>
                </a:solidFill>
              </a:rPr>
              <a:t>25/0910</a:t>
            </a:r>
            <a:r>
              <a:rPr lang="en-GB" sz="1100" dirty="0"/>
              <a:t> CC50 CR for clause 37.4						Ming Gan		  [??]</a:t>
            </a:r>
          </a:p>
          <a:p>
            <a:pPr lvl="1">
              <a:buFont typeface="Arial" panose="020B0604020202020204" pitchFamily="34" charset="0"/>
              <a:buChar char="•"/>
            </a:pPr>
            <a:r>
              <a:rPr lang="en-US" sz="1100" dirty="0">
                <a:solidFill>
                  <a:srgbClr val="FF0000"/>
                </a:solidFill>
              </a:rPr>
              <a:t>25/0905</a:t>
            </a:r>
            <a:r>
              <a:rPr lang="en-US" sz="1100" dirty="0"/>
              <a:t> CC50 CR for subclause 37.12					Kumail Haider		  [5 CID]</a:t>
            </a:r>
            <a:endParaRPr lang="en-GB" sz="8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25/0846</a:t>
            </a:r>
            <a:r>
              <a:rPr lang="en-GB" sz="1100" dirty="0"/>
              <a:t> Comment resolution for 38.3.11 (MCS and UEQM)			Rui Cao 		 [?? CID]</a:t>
            </a:r>
          </a:p>
          <a:p>
            <a:pPr lvl="1">
              <a:buFont typeface="Arial" panose="020B0604020202020204" pitchFamily="34" charset="0"/>
              <a:buChar char="•"/>
            </a:pPr>
            <a:r>
              <a:rPr lang="en-GB" sz="1100" dirty="0">
                <a:solidFill>
                  <a:srgbClr val="FF0000"/>
                </a:solidFill>
              </a:rPr>
              <a:t>25/0855</a:t>
            </a:r>
            <a:r>
              <a:rPr lang="en-GB" sz="1100" dirty="0"/>
              <a:t> Comment resolution for 38.5 (Parameters for UHR-MCS)			Rui Cao		 [?? CID]</a:t>
            </a:r>
          </a:p>
          <a:p>
            <a:pPr lvl="1">
              <a:buFont typeface="Arial" panose="020B0604020202020204" pitchFamily="34" charset="0"/>
              <a:buChar char="•"/>
            </a:pPr>
            <a:r>
              <a:rPr lang="en-GB" sz="1100" dirty="0">
                <a:hlinkClick r:id="rId2"/>
              </a:rPr>
              <a:t>25/0732</a:t>
            </a:r>
            <a:r>
              <a:rPr lang="en-GB" sz="1100" dirty="0"/>
              <a:t> CC50 CRs Related to Tone Plan for DRUs  				Shuling Feng	 	 [49 CID]</a:t>
            </a:r>
          </a:p>
          <a:p>
            <a:pPr lvl="1">
              <a:buFont typeface="Arial" panose="020B0604020202020204" pitchFamily="34" charset="0"/>
              <a:buChar char="•"/>
            </a:pPr>
            <a:r>
              <a:rPr lang="en-GB" sz="1100" dirty="0">
                <a:hlinkClick r:id="rId3"/>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rPr>
              <a:t>25/0902</a:t>
            </a:r>
            <a:r>
              <a:rPr lang="en-GB" sz="1100" dirty="0"/>
              <a:t> cr-for-subclause-38.3.2.2.2						Bo Gong	 	[?? CID]</a:t>
            </a:r>
          </a:p>
          <a:p>
            <a:pPr lvl="1">
              <a:buFont typeface="Arial" panose="020B0604020202020204" pitchFamily="34" charset="0"/>
              <a:buChar char="•"/>
            </a:pPr>
            <a:r>
              <a:rPr lang="en-US" sz="1100" dirty="0">
                <a:solidFill>
                  <a:srgbClr val="FF0000"/>
                </a:solidFill>
              </a:rPr>
              <a:t>25/0914r0</a:t>
            </a:r>
            <a:r>
              <a:rPr lang="en-US" sz="1100" dirty="0"/>
              <a:t>	CC50 CR on DRU - Definition of Distribution Bandwidth 		Mahmoud Kamel</a:t>
            </a:r>
            <a:r>
              <a:rPr lang="en-GB" sz="1100" dirty="0"/>
              <a:t> 	[5 CID]</a:t>
            </a:r>
          </a:p>
          <a:p>
            <a:pPr lvl="1">
              <a:buFont typeface="Arial" panose="020B0604020202020204" pitchFamily="34" charset="0"/>
              <a:buChar char="•"/>
            </a:pPr>
            <a:r>
              <a:rPr lang="en-GB" sz="1100" dirty="0">
                <a:hlinkClick r:id="rId4"/>
              </a:rPr>
              <a:t>25/886r0</a:t>
            </a:r>
            <a:r>
              <a:rPr lang="en-GB" sz="1100" dirty="0"/>
              <a:t> CC50 CR for DRU DCM						Mengshi Hu		[1 CID]</a:t>
            </a:r>
          </a:p>
          <a:p>
            <a:pPr lvl="1">
              <a:buFont typeface="Arial" panose="020B0604020202020204" pitchFamily="34" charset="0"/>
              <a:buChar char="•"/>
            </a:pPr>
            <a:r>
              <a:rPr lang="en-GB" sz="1100" dirty="0">
                <a:hlinkClick r:id="rId5"/>
              </a:rPr>
              <a:t>25/804r0</a:t>
            </a:r>
            <a:r>
              <a:rPr lang="en-GB" sz="1100" dirty="0"/>
              <a:t> CC50 CR for 37.6 Nominal Packet Padding Values Selection Rules	Mengshi Hu		[1 CID]</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100" dirty="0">
                <a:solidFill>
                  <a:srgbClr val="FF0000"/>
                </a:solidFill>
              </a:rPr>
              <a:t>25/0848</a:t>
            </a:r>
            <a:r>
              <a:rPr lang="en-US" sz="1100" dirty="0"/>
              <a:t> UHR ELR Pilot Tones Clarification					Sigurd Schelstraete</a:t>
            </a:r>
          </a:p>
          <a:p>
            <a:pPr lvl="1">
              <a:buFont typeface="Arial" panose="020B0604020202020204" pitchFamily="34" charset="0"/>
              <a:buChar char="•"/>
            </a:pPr>
            <a:r>
              <a:rPr lang="en-US" sz="1100" dirty="0">
                <a:solidFill>
                  <a:srgbClr val="FF0000"/>
                </a:solidFill>
              </a:rPr>
              <a:t>25/0849</a:t>
            </a:r>
            <a:r>
              <a:rPr lang="en-US" sz="1100" dirty="0"/>
              <a:t> CID 368: Guard Interval for DRU						Sigurd Schelstraete</a:t>
            </a:r>
          </a:p>
          <a:p>
            <a:pPr lvl="1">
              <a:buFont typeface="Arial" panose="020B0604020202020204" pitchFamily="34" charset="0"/>
              <a:buChar char="•"/>
            </a:pPr>
            <a:r>
              <a:rPr lang="en-GB" sz="1100" dirty="0">
                <a:hlinkClick r:id="rId6"/>
              </a:rPr>
              <a:t>25/0805</a:t>
            </a:r>
            <a:r>
              <a:rPr lang="en-GB" sz="1100" dirty="0"/>
              <a:t> LDPC new matrix R=1/2							Isabelle Siaud</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t>25/508	D0.1 CC subclause 37.11.3	Laurent Cariou	Pending	CR-113C</a:t>
            </a:r>
          </a:p>
          <a:p>
            <a:pPr lvl="1">
              <a:buFont typeface="Arial" panose="020B0604020202020204" pitchFamily="34" charset="0"/>
              <a:buChar char="•"/>
            </a:pPr>
            <a:r>
              <a:rPr lang="en-GB" sz="1100" dirty="0"/>
              <a:t>25/890	D0.1 CC subclause 37.9.2	Laurent Cariou	Pending	CR-29C</a:t>
            </a:r>
          </a:p>
          <a:p>
            <a:pPr lvl="1">
              <a:buFont typeface="Arial" panose="020B0604020202020204" pitchFamily="34" charset="0"/>
              <a:buChar char="•"/>
            </a:pPr>
            <a:r>
              <a:rPr lang="en-US" sz="1100" dirty="0"/>
              <a:t>25/0552	CR-MAC-cc50-CIDs_related_to_Beacon_Optimization	Abhishek Patil		[2 CID]</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25/0718</a:t>
            </a:r>
            <a:r>
              <a:rPr lang="en-GB" sz="1100" dirty="0"/>
              <a:t> cr-cc50-phy-service-interface					Bo Sun	Pending 	[114 CID]</a:t>
            </a:r>
            <a:endParaRPr lang="en-US" sz="1100" dirty="0"/>
          </a:p>
          <a:p>
            <a:pPr lvl="1">
              <a:buFont typeface="Arial" panose="020B0604020202020204" pitchFamily="34" charset="0"/>
              <a:buChar char="•"/>
            </a:pPr>
            <a:r>
              <a:rPr lang="en-US" sz="1100" dirty="0">
                <a:solidFill>
                  <a:srgbClr val="FF0000"/>
                </a:solidFill>
              </a:rPr>
              <a:t>25/0775</a:t>
            </a:r>
            <a:r>
              <a:rPr lang="en-US" sz="1100" dirty="0"/>
              <a:t> CRs on New MCSs for Subclause 38.5				Shengquan Hu		[ CID]</a:t>
            </a:r>
          </a:p>
          <a:p>
            <a:pPr lvl="1">
              <a:buFont typeface="Arial" panose="020B0604020202020204" pitchFamily="34" charset="0"/>
              <a:buChar char="•"/>
            </a:pPr>
            <a:r>
              <a:rPr lang="en-US" sz="1100" dirty="0">
                <a:hlinkClick r:id="rId3"/>
              </a:rPr>
              <a:t>25/0919</a:t>
            </a:r>
            <a:r>
              <a:rPr lang="en-US" sz="1100" dirty="0"/>
              <a:t> CC50 CID resolutions for Section 38.3.10				Bin Tian		[2 CID]</a:t>
            </a:r>
          </a:p>
          <a:p>
            <a:pPr lvl="1">
              <a:buFont typeface="Arial" panose="020B0604020202020204" pitchFamily="34" charset="0"/>
              <a:buChar char="•"/>
            </a:pPr>
            <a:r>
              <a:rPr lang="en-US" sz="1100" dirty="0">
                <a:hlinkClick r:id="rId4"/>
              </a:rPr>
              <a:t>25/0881</a:t>
            </a:r>
            <a:r>
              <a:rPr lang="en-US" sz="1100" dirty="0"/>
              <a:t> CC50 CID Resolutions for Section 38.1 Part 3			Bin Tian		[12 CID]</a:t>
            </a:r>
          </a:p>
          <a:p>
            <a:pPr lvl="1">
              <a:buFont typeface="Arial" panose="020B0604020202020204" pitchFamily="34" charset="0"/>
              <a:buChar char="•"/>
            </a:pPr>
            <a:r>
              <a:rPr lang="en-GB" sz="1100" dirty="0">
                <a:solidFill>
                  <a:srgbClr val="FF0000"/>
                </a:solidFill>
              </a:rPr>
              <a:t>25/0927r0</a:t>
            </a:r>
            <a:r>
              <a:rPr lang="en-GB" sz="1100" dirty="0"/>
              <a:t>  CC50 CR on DRU in 38.3.2.1 - Group 2 			Mahmoud Kamel	[13 CID]</a:t>
            </a:r>
          </a:p>
          <a:p>
            <a:pPr lvl="1">
              <a:buFont typeface="Arial" panose="020B0604020202020204" pitchFamily="34" charset="0"/>
              <a:buChar char="•"/>
            </a:pPr>
            <a:r>
              <a:rPr lang="en-US" sz="1100" dirty="0">
                <a:hlinkClick r:id="rId5"/>
              </a:rPr>
              <a:t>25/0823r0</a:t>
            </a:r>
            <a:r>
              <a:rPr lang="en-US" sz="1100" dirty="0"/>
              <a:t>	CC50 CR on UEQM CID 372,374				</a:t>
            </a:r>
            <a:r>
              <a:rPr lang="en-US" sz="1100" dirty="0" err="1"/>
              <a:t>Jiyang</a:t>
            </a:r>
            <a:r>
              <a:rPr lang="en-US" sz="1100" dirty="0"/>
              <a:t> Bai		[2 CID]</a:t>
            </a:r>
          </a:p>
          <a:p>
            <a:pPr lvl="1">
              <a:buFont typeface="Arial" panose="020B0604020202020204" pitchFamily="34" charset="0"/>
              <a:buChar char="•"/>
            </a:pPr>
            <a:endParaRPr lang="en-GB" sz="1100" b="1"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3"/>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4"/>
              </a:rPr>
              <a:t>25/0834</a:t>
            </a:r>
            <a:r>
              <a:rPr lang="en-GB" sz="1100" dirty="0"/>
              <a:t> Considerations in Joint Sounding							Mario Costa	</a:t>
            </a:r>
          </a:p>
          <a:p>
            <a:pPr lvl="1">
              <a:buFont typeface="Arial" panose="020B0604020202020204" pitchFamily="34" charset="0"/>
              <a:buChar char="•"/>
            </a:pPr>
            <a:r>
              <a:rPr lang="en-US" sz="1100" dirty="0">
                <a:hlinkClick r:id="rId5"/>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6"/>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7"/>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8"/>
              </a:rPr>
              <a:t>25/0851</a:t>
            </a:r>
            <a:r>
              <a:rPr lang="en-GB" sz="1100" dirty="0"/>
              <a:t> PHY Version indications in Co-SR transmissions					Ross Jian Yu	</a:t>
            </a:r>
          </a:p>
          <a:p>
            <a:pPr lvl="1">
              <a:buFont typeface="Arial" panose="020B0604020202020204" pitchFamily="34" charset="0"/>
              <a:buChar char="•"/>
            </a:pPr>
            <a:r>
              <a:rPr lang="en-GB" sz="1100" dirty="0">
                <a:hlinkClick r:id="rId9"/>
              </a:rPr>
              <a:t>25/0869</a:t>
            </a:r>
            <a:r>
              <a:rPr lang="en-GB" sz="1100" dirty="0"/>
              <a:t> COSR-Misc 									You-Wei Chen</a:t>
            </a:r>
          </a:p>
          <a:p>
            <a:pPr lvl="1">
              <a:buFont typeface="Arial" panose="020B0604020202020204" pitchFamily="34" charset="0"/>
              <a:buChar char="•"/>
            </a:pPr>
            <a:r>
              <a:rPr lang="en-US" sz="1100" dirty="0">
                <a:hlinkClick r:id="rId10"/>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1"/>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GB" sz="1100" dirty="0"/>
              <a:t>25-0915	PDT/CR for ELR MAC				Alfred Asterjadhi		[3 CIDs]</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2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400" b="0" dirty="0">
                <a:hlinkClick r:id="rId2"/>
              </a:rPr>
              <a:t>25/0681r5</a:t>
            </a:r>
            <a:r>
              <a:rPr lang="en-US" sz="1400" b="0" dirty="0"/>
              <a:t> PDT-CRs-Joint-sounding-procedure 			You-Wei Chen 		[130C SP]</a:t>
            </a:r>
          </a:p>
          <a:p>
            <a:pPr>
              <a:buFont typeface="Arial" panose="020B0604020202020204" pitchFamily="34" charset="0"/>
              <a:buChar char="•"/>
            </a:pPr>
            <a:r>
              <a:rPr lang="en-US" sz="1400" b="0" dirty="0">
                <a:solidFill>
                  <a:schemeClr val="tx1"/>
                </a:solidFill>
                <a:hlinkClick r:id="rId3"/>
              </a:rPr>
              <a:t>25/0442r3</a:t>
            </a:r>
            <a:r>
              <a:rPr lang="en-US" sz="1400" b="0" dirty="0">
                <a:solidFill>
                  <a:schemeClr val="tx1"/>
                </a:solidFill>
              </a:rPr>
              <a:t> CC50 CR on Trigger Frame Part 1				Alice Chen			 [29C SP]</a:t>
            </a:r>
          </a:p>
          <a:p>
            <a:pPr>
              <a:buFont typeface="Arial" panose="020B0604020202020204" pitchFamily="34" charset="0"/>
              <a:buChar char="•"/>
            </a:pPr>
            <a:r>
              <a:rPr lang="en-US" sz="1400" b="0" dirty="0">
                <a:solidFill>
                  <a:schemeClr val="tx1"/>
                </a:solidFill>
                <a:hlinkClick r:id="rId4"/>
              </a:rPr>
              <a:t>25/0634r1</a:t>
            </a:r>
            <a:r>
              <a:rPr lang="en-US" sz="1400" b="0" dirty="0">
                <a:solidFill>
                  <a:schemeClr val="tx1"/>
                </a:solidFill>
              </a:rPr>
              <a:t> Joint PDT CR Trigger Frame Format Part 3		Alice Chen			 [19C SP]</a:t>
            </a:r>
          </a:p>
          <a:p>
            <a:pPr>
              <a:buFont typeface="Arial" panose="020B0604020202020204" pitchFamily="34" charset="0"/>
              <a:buChar char="•"/>
            </a:pPr>
            <a:r>
              <a:rPr lang="en-US" sz="1400" b="0" dirty="0">
                <a:solidFill>
                  <a:schemeClr val="tx1"/>
                </a:solidFill>
                <a:hlinkClick r:id="rId5"/>
              </a:rPr>
              <a:t>25/0635r1</a:t>
            </a:r>
            <a:r>
              <a:rPr lang="en-US" sz="1400" b="0" dirty="0">
                <a:solidFill>
                  <a:schemeClr val="tx1"/>
                </a:solidFill>
              </a:rPr>
              <a:t> Joint PDT CR Trigger Frame Format Part 4		Alice Chen			 [75C SP]</a:t>
            </a:r>
          </a:p>
          <a:p>
            <a:pPr>
              <a:buFont typeface="Arial" panose="020B0604020202020204" pitchFamily="34" charset="0"/>
              <a:buChar char="•"/>
            </a:pPr>
            <a:r>
              <a:rPr lang="en-US" sz="1400" b="0" dirty="0">
                <a:solidFill>
                  <a:schemeClr val="tx1"/>
                </a:solidFill>
                <a:hlinkClick r:id="rId6"/>
              </a:rPr>
              <a:t>25/0636r3</a:t>
            </a:r>
            <a:r>
              <a:rPr lang="en-US" sz="1400" b="0" dirty="0">
                <a:solidFill>
                  <a:schemeClr val="tx1"/>
                </a:solidFill>
              </a:rPr>
              <a:t> Joint PDT CR Trigger Frame Format Part 5		Alice Chen			 [15C SP]</a:t>
            </a:r>
          </a:p>
          <a:p>
            <a:pPr>
              <a:buFont typeface="Arial" panose="020B0604020202020204" pitchFamily="34" charset="0"/>
              <a:buChar char="•"/>
            </a:pPr>
            <a:r>
              <a:rPr lang="en-US" sz="1400" b="0" dirty="0">
                <a:solidFill>
                  <a:schemeClr val="tx1"/>
                </a:solidFill>
                <a:hlinkClick r:id="rId7"/>
              </a:rPr>
              <a:t>25/0637r3</a:t>
            </a:r>
            <a:r>
              <a:rPr lang="en-US" sz="1400" b="0" dirty="0">
                <a:solidFill>
                  <a:schemeClr val="tx1"/>
                </a:solidFill>
              </a:rPr>
              <a:t> Joint PDT CR Trigger Frame Format Part 6		Alice Chen			 [14C SP]</a:t>
            </a:r>
          </a:p>
          <a:p>
            <a:pPr>
              <a:buFont typeface="Arial" panose="020B0604020202020204" pitchFamily="34" charset="0"/>
              <a:buChar char="•"/>
            </a:pPr>
            <a:r>
              <a:rPr lang="en-US" sz="1400" b="0" dirty="0">
                <a:solidFill>
                  <a:schemeClr val="tx1"/>
                </a:solidFill>
                <a:hlinkClick r:id="rId8"/>
              </a:rPr>
              <a:t>25/0646r4</a:t>
            </a:r>
            <a:r>
              <a:rPr lang="en-US" sz="1400" b="0" dirty="0">
                <a:solidFill>
                  <a:schemeClr val="tx1"/>
                </a:solidFill>
              </a:rPr>
              <a:t> CR for Clause 3.2						Xiaofei WANG		 [11C SP]</a:t>
            </a:r>
          </a:p>
          <a:p>
            <a:pPr>
              <a:buFont typeface="Arial" panose="020B0604020202020204" pitchFamily="34" charset="0"/>
              <a:buChar char="•"/>
            </a:pPr>
            <a:r>
              <a:rPr lang="en-US" sz="1400" b="0" dirty="0">
                <a:solidFill>
                  <a:schemeClr val="tx1"/>
                </a:solidFill>
                <a:hlinkClick r:id="rId9"/>
              </a:rPr>
              <a:t>25/0717r1</a:t>
            </a:r>
            <a:r>
              <a:rPr lang="en-US" sz="1400" b="0" dirty="0">
                <a:solidFill>
                  <a:schemeClr val="tx1"/>
                </a:solidFill>
              </a:rPr>
              <a:t> PDT JOINT Abbreviations and Acronyms  		Akira Kishida		 [5C SP]</a:t>
            </a:r>
          </a:p>
          <a:p>
            <a:pPr>
              <a:buFont typeface="Arial" panose="020B0604020202020204" pitchFamily="34" charset="0"/>
              <a:buChar char="•"/>
            </a:pPr>
            <a:r>
              <a:rPr lang="en-US" sz="1400" b="0" dirty="0">
                <a:solidFill>
                  <a:schemeClr val="tx1"/>
                </a:solidFill>
                <a:hlinkClick r:id="rId10"/>
              </a:rPr>
              <a:t>25/0773r1</a:t>
            </a:r>
            <a:r>
              <a:rPr lang="en-US" sz="1400" b="0" dirty="0">
                <a:solidFill>
                  <a:schemeClr val="tx1"/>
                </a:solidFill>
              </a:rPr>
              <a:t> CR-Joint </a:t>
            </a:r>
            <a:r>
              <a:rPr lang="en-US" sz="1400" b="0" dirty="0" err="1">
                <a:solidFill>
                  <a:schemeClr val="tx1"/>
                </a:solidFill>
              </a:rPr>
              <a:t>CIDs_in</a:t>
            </a:r>
            <a:r>
              <a:rPr lang="en-US" sz="1400" b="0" dirty="0">
                <a:solidFill>
                  <a:schemeClr val="tx1"/>
                </a:solidFill>
              </a:rPr>
              <a:t> 9.3.1.19NDPA frame format		Juan Fang			 [7C SP]</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r>
              <a:rPr lang="en-US" sz="1400" b="0" dirty="0">
                <a:solidFill>
                  <a:srgbClr val="FF0000"/>
                </a:solidFill>
              </a:rPr>
              <a:t>25/0633r0</a:t>
            </a:r>
            <a:r>
              <a:rPr lang="en-US" sz="1400" b="0" dirty="0"/>
              <a:t> Joint PDT CR Trigger Frame Format Part 2		Alice Chen			 [93C]</a:t>
            </a:r>
            <a:endParaRPr lang="en-GB" sz="1400" dirty="0">
              <a:solidFill>
                <a:schemeClr val="bg1">
                  <a:lumMod val="65000"/>
                </a:schemeClr>
              </a:solidFill>
            </a:endParaRPr>
          </a:p>
          <a:p>
            <a:pPr>
              <a:buFont typeface="Arial" panose="020B0604020202020204" pitchFamily="34" charset="0"/>
              <a:buChar char="•"/>
            </a:pPr>
            <a:endParaRPr lang="en-US" sz="1400" b="0" dirty="0"/>
          </a:p>
          <a:p>
            <a:endParaRPr lang="en-US"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r>
              <a:rPr lang="en-US" sz="2000" b="0" dirty="0"/>
              <a:t>11-25/926r0 -- TGbn Timeline		Rubayet Shafin</a:t>
            </a:r>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253600</TotalTime>
  <Words>8402</Words>
  <Application>Microsoft Office PowerPoint</Application>
  <PresentationFormat>On-screen Show (4:3)</PresentationFormat>
  <Paragraphs>1362</Paragraphs>
  <Slides>63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MAC Agenda–AM1</vt:lpstr>
      <vt:lpstr>Thursday Joint Agenda–AM2</vt:lpstr>
      <vt:lpstr>PDTs/CRs/Submissions</vt:lpstr>
      <vt:lpstr>Thursday Joint Agenda–PM2</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2025-05-13T05:10:40Z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