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70" r:id="rId40"/>
    <p:sldId id="1591" r:id="rId41"/>
    <p:sldId id="1571" r:id="rId42"/>
    <p:sldId id="1572" r:id="rId43"/>
    <p:sldId id="1573" r:id="rId44"/>
    <p:sldId id="1574" r:id="rId45"/>
    <p:sldId id="1575" r:id="rId46"/>
    <p:sldId id="1576" r:id="rId47"/>
    <p:sldId id="1577" r:id="rId48"/>
    <p:sldId id="1578" r:id="rId49"/>
    <p:sldId id="1579" r:id="rId50"/>
    <p:sldId id="1580" r:id="rId51"/>
    <p:sldId id="1581" r:id="rId52"/>
    <p:sldId id="1508" r:id="rId53"/>
    <p:sldId id="356" r:id="rId54"/>
    <p:sldId id="1390" r:id="rId55"/>
    <p:sldId id="1424" r:id="rId56"/>
    <p:sldId id="997" r:id="rId57"/>
    <p:sldId id="1564" r:id="rId58"/>
    <p:sldId id="362" r:id="rId59"/>
    <p:sldId id="1494" r:id="rId60"/>
    <p:sldId id="1034" r:id="rId61"/>
    <p:sldId id="32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257" dt="2025-05-12T08:11:42.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modSld modMainMaster">
      <pc:chgData name="Alfred Asterjadhi" userId="39de57b9-85c0-4fd1-aaac-8ca2b6560ad0" providerId="ADAL" clId="{A86734D3-8E7C-42BC-9DE3-F10657D3ECDA}" dt="2025-05-12T08:17:53.552" v="2853"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1T16:41:16.082" v="2122" actId="20577"/>
        <pc:sldMkLst>
          <pc:docMk/>
          <pc:sldMk cId="2243228416" sldId="299"/>
        </pc:sldMkLst>
        <pc:spChg chg="mod">
          <ac:chgData name="Alfred Asterjadhi" userId="39de57b9-85c0-4fd1-aaac-8ca2b6560ad0" providerId="ADAL" clId="{A86734D3-8E7C-42BC-9DE3-F10657D3ECDA}" dt="2025-05-11T16:41:16.082" v="2122" actId="20577"/>
          <ac:spMkLst>
            <pc:docMk/>
            <pc:sldMk cId="2243228416" sldId="299"/>
            <ac:spMk id="3" creationId="{3857177C-4F12-41D1-AB93-6925069E5DB9}"/>
          </ac:spMkLst>
        </pc:spChg>
      </pc:sldChg>
      <pc:sldChg chg="modSp mod">
        <pc:chgData name="Alfred Asterjadhi" userId="39de57b9-85c0-4fd1-aaac-8ca2b6560ad0" providerId="ADAL" clId="{A86734D3-8E7C-42BC-9DE3-F10657D3ECDA}" dt="2025-05-02T15:54:10.564" v="257" actId="13926"/>
        <pc:sldMkLst>
          <pc:docMk/>
          <pc:sldMk cId="3233208257" sldId="1006"/>
        </pc:sldMkLst>
        <pc:spChg chg="mod">
          <ac:chgData name="Alfred Asterjadhi" userId="39de57b9-85c0-4fd1-aaac-8ca2b6560ad0" providerId="ADAL" clId="{A86734D3-8E7C-42BC-9DE3-F10657D3ECDA}" dt="2025-05-02T15:54:10.564" v="257" actId="13926"/>
          <ac:spMkLst>
            <pc:docMk/>
            <pc:sldMk cId="3233208257" sldId="1006"/>
            <ac:spMk id="2" creationId="{4B5F0D0E-8BB7-48AB-9160-728B8B3399A2}"/>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1T16:40:29.233" v="2108" actId="6549"/>
        <pc:sldMkLst>
          <pc:docMk/>
          <pc:sldMk cId="793576429" sldId="1024"/>
        </pc:sldMkLst>
        <pc:spChg chg="mod">
          <ac:chgData name="Alfred Asterjadhi" userId="39de57b9-85c0-4fd1-aaac-8ca2b6560ad0" providerId="ADAL" clId="{A86734D3-8E7C-42BC-9DE3-F10657D3ECDA}" dt="2025-05-11T16:40:29.233" v="2108" actId="6549"/>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mod">
          <ac:chgData name="Alfred Asterjadhi" userId="39de57b9-85c0-4fd1-aaac-8ca2b6560ad0" providerId="ADAL" clId="{A86734D3-8E7C-42BC-9DE3-F10657D3ECDA}" dt="2025-05-12T08:11:03.107" v="2816"/>
          <ac:spMkLst>
            <pc:docMk/>
            <pc:sldMk cId="3441807947" sldId="1178"/>
            <ac:spMk id="3" creationId="{86C53B3D-2C5B-5EAE-EDCC-0777AA433711}"/>
          </ac:spMkLst>
        </pc:spChg>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1T12:01:21.008" v="1123" actId="207"/>
        <pc:sldMkLst>
          <pc:docMk/>
          <pc:sldMk cId="3990395463" sldId="1496"/>
        </pc:sldMkLst>
        <pc:spChg chg="mod">
          <ac:chgData name="Alfred Asterjadhi" userId="39de57b9-85c0-4fd1-aaac-8ca2b6560ad0" providerId="ADAL" clId="{A86734D3-8E7C-42BC-9DE3-F10657D3ECDA}" dt="2025-05-02T16:20:01.321" v="532"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1T12:01:21.008" v="1123"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1T14:34:53.206" v="1727" actId="6549"/>
        <pc:sldMkLst>
          <pc:docMk/>
          <pc:sldMk cId="517676318" sldId="1508"/>
        </pc:sldMkLst>
        <pc:spChg chg="mod">
          <ac:chgData name="Alfred Asterjadhi" userId="39de57b9-85c0-4fd1-aaac-8ca2b6560ad0" providerId="ADAL" clId="{A86734D3-8E7C-42BC-9DE3-F10657D3ECDA}" dt="2025-05-11T14:34:53.206" v="1727" actId="6549"/>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1T16:44:23.941" v="2131" actId="20577"/>
        <pc:sldMkLst>
          <pc:docMk/>
          <pc:sldMk cId="2272934283" sldId="1520"/>
        </pc:sldMkLst>
        <pc:spChg chg="mod">
          <ac:chgData name="Alfred Asterjadhi" userId="39de57b9-85c0-4fd1-aaac-8ca2b6560ad0" providerId="ADAL" clId="{A86734D3-8E7C-42BC-9DE3-F10657D3ECDA}" dt="2025-05-11T16:44:23.941" v="2131" actId="20577"/>
          <ac:spMkLst>
            <pc:docMk/>
            <pc:sldMk cId="2272934283" sldId="1520"/>
            <ac:spMk id="11" creationId="{371D8DBF-DC61-EC0E-E13B-83C463E77824}"/>
          </ac:spMkLst>
        </pc:spChg>
        <pc:graphicFrameChg chg="add mod">
          <ac:chgData name="Alfred Asterjadhi" userId="39de57b9-85c0-4fd1-aaac-8ca2b6560ad0" providerId="ADAL" clId="{A86734D3-8E7C-42BC-9DE3-F10657D3ECDA}" dt="2025-05-11T14:47:34.489" v="1730"/>
          <ac:graphicFrameMkLst>
            <pc:docMk/>
            <pc:sldMk cId="2272934283" sldId="1520"/>
            <ac:graphicFrameMk id="3" creationId="{731E84D0-5C37-B407-3106-1FD4BB38F0B6}"/>
          </ac:graphicFrameMkLst>
        </pc:graphicFrameChg>
      </pc:sldChg>
      <pc:sldChg chg="addSp modSp mod">
        <pc:chgData name="Alfred Asterjadhi" userId="39de57b9-85c0-4fd1-aaac-8ca2b6560ad0" providerId="ADAL" clId="{A86734D3-8E7C-42BC-9DE3-F10657D3ECDA}" dt="2025-05-12T07:17:12.734" v="2768" actId="21"/>
        <pc:sldMkLst>
          <pc:docMk/>
          <pc:sldMk cId="4177526599" sldId="1569"/>
        </pc:sldMkLst>
        <pc:spChg chg="mod">
          <ac:chgData name="Alfred Asterjadhi" userId="39de57b9-85c0-4fd1-aaac-8ca2b6560ad0" providerId="ADAL" clId="{A86734D3-8E7C-42BC-9DE3-F10657D3ECDA}" dt="2025-05-11T16:46:42.157" v="2142"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2T07:17:12.734" v="2768" actId="21"/>
          <ac:spMkLst>
            <pc:docMk/>
            <pc:sldMk cId="4177526599" sldId="1569"/>
            <ac:spMk id="3" creationId="{3FEBC1D8-901E-134E-5C0A-C4D8746D66F6}"/>
          </ac:spMkLst>
        </pc:spChg>
        <pc:graphicFrameChg chg="add mod">
          <ac:chgData name="Alfred Asterjadhi" userId="39de57b9-85c0-4fd1-aaac-8ca2b6560ad0" providerId="ADAL" clId="{A86734D3-8E7C-42BC-9DE3-F10657D3ECDA}" dt="2025-05-11T14:56:39.360" v="1900"/>
          <ac:graphicFrameMkLst>
            <pc:docMk/>
            <pc:sldMk cId="4177526599" sldId="1569"/>
            <ac:graphicFrameMk id="7" creationId="{5DC49B29-8E42-5E0C-7BC3-F09C006073BE}"/>
          </ac:graphicFrameMkLst>
        </pc:graphicFrameChg>
      </pc:sldChg>
      <pc:sldChg chg="addSp modSp mod">
        <pc:chgData name="Alfred Asterjadhi" userId="39de57b9-85c0-4fd1-aaac-8ca2b6560ad0" providerId="ADAL" clId="{A86734D3-8E7C-42BC-9DE3-F10657D3ECDA}" dt="2025-05-11T16:48:43.553" v="2147" actId="207"/>
        <pc:sldMkLst>
          <pc:docMk/>
          <pc:sldMk cId="2470767825" sldId="1570"/>
        </pc:sldMkLst>
        <pc:spChg chg="mod">
          <ac:chgData name="Alfred Asterjadhi" userId="39de57b9-85c0-4fd1-aaac-8ca2b6560ad0" providerId="ADAL" clId="{A86734D3-8E7C-42BC-9DE3-F10657D3ECDA}" dt="2025-05-04T19:00:45.669" v="883" actId="13926"/>
          <ac:spMkLst>
            <pc:docMk/>
            <pc:sldMk cId="2470767825" sldId="1570"/>
            <ac:spMk id="2" creationId="{11E06F0E-B689-5AEF-FF92-B1BC4FF696EA}"/>
          </ac:spMkLst>
        </pc:spChg>
        <pc:spChg chg="mod">
          <ac:chgData name="Alfred Asterjadhi" userId="39de57b9-85c0-4fd1-aaac-8ca2b6560ad0" providerId="ADAL" clId="{A86734D3-8E7C-42BC-9DE3-F10657D3ECDA}" dt="2025-05-11T16:48:43.553" v="2147" actId="20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2T06:49:53.293" v="2659" actId="20577"/>
        <pc:sldMkLst>
          <pc:docMk/>
          <pc:sldMk cId="3719436820" sldId="1571"/>
        </pc:sldMkLst>
        <pc:spChg chg="mod">
          <ac:chgData name="Alfred Asterjadhi" userId="39de57b9-85c0-4fd1-aaac-8ca2b6560ad0" providerId="ADAL" clId="{A86734D3-8E7C-42BC-9DE3-F10657D3ECDA}" dt="2025-05-11T20:40:56.369" v="2457"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2T06:49:53.293" v="2659" actId="20577"/>
          <ac:spMkLst>
            <pc:docMk/>
            <pc:sldMk cId="3719436820" sldId="1571"/>
            <ac:spMk id="3" creationId="{6F8EF5CC-217C-3325-2200-C3978B00969E}"/>
          </ac:spMkLst>
        </pc:spChg>
        <pc:graphicFrameChg chg="add mod">
          <ac:chgData name="Alfred Asterjadhi" userId="39de57b9-85c0-4fd1-aaac-8ca2b6560ad0" providerId="ADAL" clId="{A86734D3-8E7C-42BC-9DE3-F10657D3ECDA}" dt="2025-05-11T14:53:50.492" v="1839"/>
          <ac:graphicFrameMkLst>
            <pc:docMk/>
            <pc:sldMk cId="3719436820" sldId="1571"/>
            <ac:graphicFrameMk id="7" creationId="{7EABF2D9-30DC-70F3-5CFF-399BDB0BB116}"/>
          </ac:graphicFrameMkLst>
        </pc:graphicFrameChg>
      </pc:sldChg>
      <pc:sldChg chg="addSp modSp mod">
        <pc:chgData name="Alfred Asterjadhi" userId="39de57b9-85c0-4fd1-aaac-8ca2b6560ad0" providerId="ADAL" clId="{A86734D3-8E7C-42BC-9DE3-F10657D3ECDA}" dt="2025-05-11T16:53:25.846" v="2168" actId="207"/>
        <pc:sldMkLst>
          <pc:docMk/>
          <pc:sldMk cId="605570670" sldId="1572"/>
        </pc:sldMkLst>
        <pc:spChg chg="mod">
          <ac:chgData name="Alfred Asterjadhi" userId="39de57b9-85c0-4fd1-aaac-8ca2b6560ad0" providerId="ADAL" clId="{A86734D3-8E7C-42BC-9DE3-F10657D3ECDA}" dt="2025-05-11T14:27:05.134" v="1480" actId="13926"/>
          <ac:spMkLst>
            <pc:docMk/>
            <pc:sldMk cId="605570670" sldId="1572"/>
            <ac:spMk id="2" creationId="{032CBAE5-05DC-2953-5664-7B1E2808275C}"/>
          </ac:spMkLst>
        </pc:spChg>
        <pc:spChg chg="mod">
          <ac:chgData name="Alfred Asterjadhi" userId="39de57b9-85c0-4fd1-aaac-8ca2b6560ad0" providerId="ADAL" clId="{A86734D3-8E7C-42BC-9DE3-F10657D3ECDA}" dt="2025-05-11T16:53:25.846" v="2168" actId="207"/>
          <ac:spMkLst>
            <pc:docMk/>
            <pc:sldMk cId="605570670" sldId="1572"/>
            <ac:spMk id="3" creationId="{A48CC64C-6160-07EC-4ACD-F0832DE7BDCB}"/>
          </ac:spMkLst>
        </pc:spChg>
        <pc:graphicFrameChg chg="add mod">
          <ac:chgData name="Alfred Asterjadhi" userId="39de57b9-85c0-4fd1-aaac-8ca2b6560ad0" providerId="ADAL" clId="{A86734D3-8E7C-42BC-9DE3-F10657D3ECDA}" dt="2025-05-11T13:55:08.220" v="1158"/>
          <ac:graphicFrameMkLst>
            <pc:docMk/>
            <pc:sldMk cId="605570670" sldId="1572"/>
            <ac:graphicFrameMk id="7" creationId="{04ED7351-CC59-70E4-185B-76A69D285192}"/>
          </ac:graphicFrameMkLst>
        </pc:graphicFrameChg>
      </pc:sldChg>
      <pc:sldChg chg="addSp modSp mod">
        <pc:chgData name="Alfred Asterjadhi" userId="39de57b9-85c0-4fd1-aaac-8ca2b6560ad0" providerId="ADAL" clId="{A86734D3-8E7C-42BC-9DE3-F10657D3ECDA}" dt="2025-05-12T07:09:18.169" v="2749" actId="6549"/>
        <pc:sldMkLst>
          <pc:docMk/>
          <pc:sldMk cId="3671381192" sldId="1573"/>
        </pc:sldMkLst>
        <pc:spChg chg="mod">
          <ac:chgData name="Alfred Asterjadhi" userId="39de57b9-85c0-4fd1-aaac-8ca2b6560ad0" providerId="ADAL" clId="{A86734D3-8E7C-42BC-9DE3-F10657D3ECDA}" dt="2025-05-11T20:41:11.735" v="2459"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2T07:09:18.169" v="2749" actId="6549"/>
          <ac:spMkLst>
            <pc:docMk/>
            <pc:sldMk cId="3671381192" sldId="1573"/>
            <ac:spMk id="3" creationId="{2D9BAB48-1695-9187-E0D5-6F5EADAE02DB}"/>
          </ac:spMkLst>
        </pc:spChg>
        <pc:graphicFrameChg chg="add mod">
          <ac:chgData name="Alfred Asterjadhi" userId="39de57b9-85c0-4fd1-aaac-8ca2b6560ad0" providerId="ADAL" clId="{A86734D3-8E7C-42BC-9DE3-F10657D3ECDA}" dt="2025-05-11T15:02:12.459" v="1989"/>
          <ac:graphicFrameMkLst>
            <pc:docMk/>
            <pc:sldMk cId="3671381192" sldId="1573"/>
            <ac:graphicFrameMk id="7" creationId="{B002C32A-6816-327B-14C9-574358A8884A}"/>
          </ac:graphicFrameMkLst>
        </pc:graphicFrameChg>
      </pc:sldChg>
      <pc:sldChg chg="addSp modSp mod">
        <pc:chgData name="Alfred Asterjadhi" userId="39de57b9-85c0-4fd1-aaac-8ca2b6560ad0" providerId="ADAL" clId="{A86734D3-8E7C-42BC-9DE3-F10657D3ECDA}" dt="2025-05-11T20:43:40.928" v="2546" actId="20577"/>
        <pc:sldMkLst>
          <pc:docMk/>
          <pc:sldMk cId="3295208546" sldId="1574"/>
        </pc:sldMkLst>
        <pc:spChg chg="mod">
          <ac:chgData name="Alfred Asterjadhi" userId="39de57b9-85c0-4fd1-aaac-8ca2b6560ad0" providerId="ADAL" clId="{A86734D3-8E7C-42BC-9DE3-F10657D3ECDA}" dt="2025-05-11T14:27:00.137" v="1479" actId="13926"/>
          <ac:spMkLst>
            <pc:docMk/>
            <pc:sldMk cId="3295208546" sldId="1574"/>
            <ac:spMk id="2" creationId="{A8029DD9-0845-38B4-B289-711454E6542C}"/>
          </ac:spMkLst>
        </pc:spChg>
        <pc:spChg chg="mod">
          <ac:chgData name="Alfred Asterjadhi" userId="39de57b9-85c0-4fd1-aaac-8ca2b6560ad0" providerId="ADAL" clId="{A86734D3-8E7C-42BC-9DE3-F10657D3ECDA}" dt="2025-05-11T20:43:40.928" v="2546" actId="20577"/>
          <ac:spMkLst>
            <pc:docMk/>
            <pc:sldMk cId="3295208546" sldId="1574"/>
            <ac:spMk id="3" creationId="{DD87AE22-3935-F555-B51F-E0A7AABDAFE9}"/>
          </ac:spMkLst>
        </pc:spChg>
        <pc:graphicFrameChg chg="add mod">
          <ac:chgData name="Alfred Asterjadhi" userId="39de57b9-85c0-4fd1-aaac-8ca2b6560ad0" providerId="ADAL" clId="{A86734D3-8E7C-42BC-9DE3-F10657D3ECDA}" dt="2025-05-11T13:58:07.324" v="1201"/>
          <ac:graphicFrameMkLst>
            <pc:docMk/>
            <pc:sldMk cId="3295208546" sldId="1574"/>
            <ac:graphicFrameMk id="7" creationId="{7D3547E5-FA0E-464D-2EFE-2735572EE341}"/>
          </ac:graphicFrameMkLst>
        </pc:graphicFrameChg>
        <pc:graphicFrameChg chg="add mod">
          <ac:chgData name="Alfred Asterjadhi" userId="39de57b9-85c0-4fd1-aaac-8ca2b6560ad0" providerId="ADAL" clId="{A86734D3-8E7C-42BC-9DE3-F10657D3ECDA}" dt="2025-05-11T14:19:22.422" v="1314"/>
          <ac:graphicFrameMkLst>
            <pc:docMk/>
            <pc:sldMk cId="3295208546" sldId="1574"/>
            <ac:graphicFrameMk id="8" creationId="{D75B6917-384B-5AFD-DC07-EC2B815FBD03}"/>
          </ac:graphicFrameMkLst>
        </pc:graphicFrameChg>
        <pc:graphicFrameChg chg="add mod">
          <ac:chgData name="Alfred Asterjadhi" userId="39de57b9-85c0-4fd1-aaac-8ca2b6560ad0" providerId="ADAL" clId="{A86734D3-8E7C-42BC-9DE3-F10657D3ECDA}" dt="2025-05-11T14:19:36.020" v="1318"/>
          <ac:graphicFrameMkLst>
            <pc:docMk/>
            <pc:sldMk cId="3295208546" sldId="1574"/>
            <ac:graphicFrameMk id="9" creationId="{C080AA88-17AE-B1C5-711D-A95DFD110B81}"/>
          </ac:graphicFrameMkLst>
        </pc:graphicFrameChg>
      </pc:sldChg>
      <pc:sldChg chg="addSp modSp mod">
        <pc:chgData name="Alfred Asterjadhi" userId="39de57b9-85c0-4fd1-aaac-8ca2b6560ad0" providerId="ADAL" clId="{A86734D3-8E7C-42BC-9DE3-F10657D3ECDA}" dt="2025-05-12T07:17:32.185" v="2769"/>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2T07:17:32.185" v="2769"/>
          <ac:spMkLst>
            <pc:docMk/>
            <pc:sldMk cId="3545568546" sldId="1575"/>
            <ac:spMk id="3" creationId="{69FCEE8E-8AF8-8730-ADF2-7C1F85CC8743}"/>
          </ac:spMkLst>
        </pc:spChg>
        <pc:graphicFrameChg chg="add mod">
          <ac:chgData name="Alfred Asterjadhi" userId="39de57b9-85c0-4fd1-aaac-8ca2b6560ad0" providerId="ADAL" clId="{A86734D3-8E7C-42BC-9DE3-F10657D3ECDA}" dt="2025-05-11T15:05:04.929" v="2052"/>
          <ac:graphicFrameMkLst>
            <pc:docMk/>
            <pc:sldMk cId="3545568546" sldId="1575"/>
            <ac:graphicFrameMk id="7" creationId="{EACB6291-BDAF-2F4D-D1F2-B8C7BCEFBE66}"/>
          </ac:graphicFrameMkLst>
        </pc:graphicFrameChg>
        <pc:graphicFrameChg chg="add mod">
          <ac:chgData name="Alfred Asterjadhi" userId="39de57b9-85c0-4fd1-aaac-8ca2b6560ad0" providerId="ADAL" clId="{A86734D3-8E7C-42BC-9DE3-F10657D3ECDA}" dt="2025-05-11T20:34:40.128" v="2380"/>
          <ac:graphicFrameMkLst>
            <pc:docMk/>
            <pc:sldMk cId="3545568546" sldId="1575"/>
            <ac:graphicFrameMk id="8" creationId="{6233DFD3-F79A-8087-175C-ED4CEDA33248}"/>
          </ac:graphicFrameMkLst>
        </pc:graphicFrameChg>
      </pc:sldChg>
      <pc:sldChg chg="addSp modSp mod">
        <pc:chgData name="Alfred Asterjadhi" userId="39de57b9-85c0-4fd1-aaac-8ca2b6560ad0" providerId="ADAL" clId="{A86734D3-8E7C-42BC-9DE3-F10657D3ECDA}" dt="2025-05-12T07:02:28.931" v="2724"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2T07:02:28.931" v="2724" actId="20577"/>
          <ac:spMkLst>
            <pc:docMk/>
            <pc:sldMk cId="1286035737" sldId="1576"/>
            <ac:spMk id="3" creationId="{D8AD0C19-1CC4-F04A-A94B-2DDB8A4F044B}"/>
          </ac:spMkLst>
        </pc:spChg>
        <pc:graphicFrameChg chg="add mod">
          <ac:chgData name="Alfred Asterjadhi" userId="39de57b9-85c0-4fd1-aaac-8ca2b6560ad0" providerId="ADAL" clId="{A86734D3-8E7C-42BC-9DE3-F10657D3ECDA}" dt="2025-05-12T07:01:38.758" v="2673"/>
          <ac:graphicFrameMkLst>
            <pc:docMk/>
            <pc:sldMk cId="1286035737" sldId="1576"/>
            <ac:graphicFrameMk id="7" creationId="{70EFE4A8-CB1C-32B0-72D5-B824D20DB867}"/>
          </ac:graphicFrameMkLst>
        </pc:graphicFrameChg>
        <pc:graphicFrameChg chg="add mod">
          <ac:chgData name="Alfred Asterjadhi" userId="39de57b9-85c0-4fd1-aaac-8ca2b6560ad0" providerId="ADAL" clId="{A86734D3-8E7C-42BC-9DE3-F10657D3ECDA}" dt="2025-05-11T14:28:17.356" v="1509"/>
          <ac:graphicFrameMkLst>
            <pc:docMk/>
            <pc:sldMk cId="1286035737" sldId="1576"/>
            <ac:graphicFrameMk id="7" creationId="{8E973CA2-E2F3-CBC7-9822-9D5F11965A9E}"/>
          </ac:graphicFrameMkLst>
        </pc:graphicFrameChg>
      </pc:sldChg>
      <pc:sldChg chg="addSp modSp mod">
        <pc:chgData name="Alfred Asterjadhi" userId="39de57b9-85c0-4fd1-aaac-8ca2b6560ad0" providerId="ADAL" clId="{A86734D3-8E7C-42BC-9DE3-F10657D3ECDA}" dt="2025-05-12T06:39:46.718" v="2627" actId="403"/>
        <pc:sldMkLst>
          <pc:docMk/>
          <pc:sldMk cId="1589487799" sldId="1577"/>
        </pc:sldMkLst>
        <pc:spChg chg="mod">
          <ac:chgData name="Alfred Asterjadhi" userId="39de57b9-85c0-4fd1-aaac-8ca2b6560ad0" providerId="ADAL" clId="{A86734D3-8E7C-42BC-9DE3-F10657D3ECDA}" dt="2025-05-12T06:39:46.718" v="2627" actId="403"/>
          <ac:spMkLst>
            <pc:docMk/>
            <pc:sldMk cId="1589487799" sldId="1577"/>
            <ac:spMk id="3" creationId="{07A442A6-0FD0-5E4E-2006-567EAD5CBB6C}"/>
          </ac:spMkLst>
        </pc:spChg>
        <pc:graphicFrameChg chg="add mod">
          <ac:chgData name="Alfred Asterjadhi" userId="39de57b9-85c0-4fd1-aaac-8ca2b6560ad0" providerId="ADAL" clId="{A86734D3-8E7C-42BC-9DE3-F10657D3ECDA}" dt="2025-05-12T06:39:38.804" v="2619"/>
          <ac:graphicFrameMkLst>
            <pc:docMk/>
            <pc:sldMk cId="1589487799" sldId="1577"/>
            <ac:graphicFrameMk id="7" creationId="{7942A4AF-8C41-7E81-2E8A-01256E14C4C1}"/>
          </ac:graphicFrameMkLst>
        </pc:graphicFrameChg>
      </pc:sldChg>
      <pc:sldChg chg="addSp modSp mod">
        <pc:chgData name="Alfred Asterjadhi" userId="39de57b9-85c0-4fd1-aaac-8ca2b6560ad0" providerId="ADAL" clId="{A86734D3-8E7C-42BC-9DE3-F10657D3ECDA}" dt="2025-05-12T07:56:48.759" v="2812" actId="207"/>
        <pc:sldMkLst>
          <pc:docMk/>
          <pc:sldMk cId="2852101528" sldId="1578"/>
        </pc:sldMkLst>
        <pc:spChg chg="mod">
          <ac:chgData name="Alfred Asterjadhi" userId="39de57b9-85c0-4fd1-aaac-8ca2b6560ad0" providerId="ADAL" clId="{A86734D3-8E7C-42BC-9DE3-F10657D3ECDA}" dt="2025-05-12T07:56:48.759" v="2812" actId="207"/>
          <ac:spMkLst>
            <pc:docMk/>
            <pc:sldMk cId="2852101528" sldId="1578"/>
            <ac:spMk id="3" creationId="{6575A46E-F1C3-3F5A-491F-630D98BA8E5D}"/>
          </ac:spMkLst>
        </pc:spChg>
        <pc:graphicFrameChg chg="add mod">
          <ac:chgData name="Alfred Asterjadhi" userId="39de57b9-85c0-4fd1-aaac-8ca2b6560ad0" providerId="ADAL" clId="{A86734D3-8E7C-42BC-9DE3-F10657D3ECDA}" dt="2025-05-12T07:52:02.041" v="2771"/>
          <ac:graphicFrameMkLst>
            <pc:docMk/>
            <pc:sldMk cId="2852101528" sldId="1578"/>
            <ac:graphicFrameMk id="7" creationId="{2EF3F71A-B0E5-68D0-A0BB-B1A0A766846C}"/>
          </ac:graphicFrameMkLst>
        </pc:graphicFrameChg>
      </pc:sldChg>
      <pc:sldChg chg="modSp mod">
        <pc:chgData name="Alfred Asterjadhi" userId="39de57b9-85c0-4fd1-aaac-8ca2b6560ad0" providerId="ADAL" clId="{A86734D3-8E7C-42BC-9DE3-F10657D3ECDA}" dt="2025-05-11T14:51:24.672" v="1831" actId="20577"/>
        <pc:sldMkLst>
          <pc:docMk/>
          <pc:sldMk cId="2666811250" sldId="1580"/>
        </pc:sldMkLst>
        <pc:spChg chg="mod">
          <ac:chgData name="Alfred Asterjadhi" userId="39de57b9-85c0-4fd1-aaac-8ca2b6560ad0" providerId="ADAL" clId="{A86734D3-8E7C-42BC-9DE3-F10657D3ECDA}" dt="2025-05-11T14:51:24.672" v="1831" actId="20577"/>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1T20:44:15.061" v="2562" actId="20577"/>
        <pc:sldMkLst>
          <pc:docMk/>
          <pc:sldMk cId="1207911239" sldId="1581"/>
        </pc:sldMkLst>
        <pc:spChg chg="mod">
          <ac:chgData name="Alfred Asterjadhi" userId="39de57b9-85c0-4fd1-aaac-8ca2b6560ad0" providerId="ADAL" clId="{A86734D3-8E7C-42BC-9DE3-F10657D3ECDA}" dt="2025-05-11T20:44:15.061" v="2562"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04T18:55:25.124" v="809"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04T18:55:25.124" v="809"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1T13:56:13.651" v="1163" actId="21"/>
        <pc:sldMkLst>
          <pc:docMk/>
          <pc:sldMk cId="1437883436" sldId="1590"/>
        </pc:sldMkLst>
        <pc:spChg chg="mod">
          <ac:chgData name="Alfred Asterjadhi" userId="39de57b9-85c0-4fd1-aaac-8ca2b6560ad0" providerId="ADAL" clId="{A86734D3-8E7C-42BC-9DE3-F10657D3ECDA}" dt="2025-05-02T16:21:49.014" v="619" actId="20577"/>
          <ac:spMkLst>
            <pc:docMk/>
            <pc:sldMk cId="1437883436" sldId="1590"/>
            <ac:spMk id="2" creationId="{FB76F8FE-BFC0-5771-38F3-6D0827699CF5}"/>
          </ac:spMkLst>
        </pc:spChg>
        <pc:spChg chg="mod">
          <ac:chgData name="Alfred Asterjadhi" userId="39de57b9-85c0-4fd1-aaac-8ca2b6560ad0" providerId="ADAL" clId="{A86734D3-8E7C-42BC-9DE3-F10657D3ECDA}" dt="2025-05-11T13:56:13.651" v="1163" actId="21"/>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2T07:15:55.199" v="2750" actId="21"/>
        <pc:sldMkLst>
          <pc:docMk/>
          <pc:sldMk cId="3786714045" sldId="1591"/>
        </pc:sldMkLst>
        <pc:spChg chg="mod">
          <ac:chgData name="Alfred Asterjadhi" userId="39de57b9-85c0-4fd1-aaac-8ca2b6560ad0" providerId="ADAL" clId="{A86734D3-8E7C-42BC-9DE3-F10657D3ECDA}" dt="2025-05-11T20:41:00.481" v="2458"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2T07:15:55.199" v="2750" actId="21"/>
          <ac:spMkLst>
            <pc:docMk/>
            <pc:sldMk cId="3786714045" sldId="1591"/>
            <ac:spMk id="3" creationId="{D3DFCAFB-0624-D816-0D9B-81657F002A21}"/>
          </ac:spMkLst>
        </pc:spChg>
      </pc:sldChg>
      <pc:sldMasterChg chg="modSp mod">
        <pc:chgData name="Alfred Asterjadhi" userId="39de57b9-85c0-4fd1-aaac-8ca2b6560ad0" providerId="ADAL" clId="{A86734D3-8E7C-42BC-9DE3-F10657D3ECDA}" dt="2025-05-12T08:17:53.552" v="2853" actId="20577"/>
        <pc:sldMasterMkLst>
          <pc:docMk/>
          <pc:sldMasterMk cId="0" sldId="2147483648"/>
        </pc:sldMasterMkLst>
        <pc:spChg chg="mod">
          <ac:chgData name="Alfred Asterjadhi" userId="39de57b9-85c0-4fd1-aaac-8ca2b6560ad0" providerId="ADAL" clId="{A86734D3-8E7C-42BC-9DE3-F10657D3ECDA}" dt="2025-05-12T08:17:53.552" v="2853"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pChg chg="mod">
          <ac:chgData name="Alfred Asterjadhi" userId="39de57b9-85c0-4fd1-aaac-8ca2b6560ad0" providerId="ADAL" clId="{B4F56BDC-91FF-4C95-814B-E52D1097DF8B}" dt="2025-04-01T00:44:42.827" v="491" actId="20577"/>
          <ac:spMkLst>
            <pc:docMk/>
            <pc:sldMk cId="2470767825" sldId="1570"/>
            <ac:spMk id="2" creationId="{11E06F0E-B689-5AEF-FF92-B1BC4FF696EA}"/>
          </ac:spMkLst>
        </pc:spChg>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pChg chg="mod">
          <ac:chgData name="Alfred Asterjadhi" userId="39de57b9-85c0-4fd1-aaac-8ca2b6560ad0" providerId="ADAL" clId="{B4F56BDC-91FF-4C95-814B-E52D1097DF8B}" dt="2025-04-01T00:45:03.152" v="497" actId="20577"/>
          <ac:spMkLst>
            <pc:docMk/>
            <pc:sldMk cId="605570670" sldId="1572"/>
            <ac:spMk id="2" creationId="{032CBAE5-05DC-2953-5664-7B1E2808275C}"/>
          </ac:spMkLst>
        </pc:spChg>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pChg chg="mod">
          <ac:chgData name="Alfred Asterjadhi" userId="39de57b9-85c0-4fd1-aaac-8ca2b6560ad0" providerId="ADAL" clId="{B4F56BDC-91FF-4C95-814B-E52D1097DF8B}" dt="2025-04-01T00:45:20.770" v="510" actId="20577"/>
          <ac:spMkLst>
            <pc:docMk/>
            <pc:sldMk cId="3295208546" sldId="1574"/>
            <ac:spMk id="2" creationId="{A8029DD9-0845-38B4-B289-711454E6542C}"/>
          </ac:spMkLst>
        </pc:spChg>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pChg chg="mod">
          <ac:chgData name="Alfred Asterjadhi" userId="39de57b9-85c0-4fd1-aaac-8ca2b6560ad0" providerId="ADAL" clId="{B4F56BDC-91FF-4C95-814B-E52D1097DF8B}" dt="2025-04-01T00:46:52.165" v="576" actId="20577"/>
          <ac:spMkLst>
            <pc:docMk/>
            <pc:sldMk cId="2666811250" sldId="1580"/>
            <ac:spMk id="2" creationId="{17566EB4-05E8-70A5-9A7D-654050A50870}"/>
          </ac:spMkLst>
        </pc:spChg>
        <pc:spChg chg="mod">
          <ac:chgData name="Alfred Asterjadhi" userId="39de57b9-85c0-4fd1-aaac-8ca2b6560ad0" providerId="ADAL" clId="{B4F56BDC-91FF-4C95-814B-E52D1097DF8B}" dt="2025-04-01T00:47:02.974" v="591" actId="20577"/>
          <ac:spMkLst>
            <pc:docMk/>
            <pc:sldMk cId="2666811250" sldId="1580"/>
            <ac:spMk id="3" creationId="{52D3F272-1DF2-09AC-3A39-F2D335B6ADF7}"/>
          </ac:spMkLst>
        </pc:spChg>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1-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52-00-00bn-cr-for-cid-3159-and-3160.docx" TargetMode="External"/><Relationship Id="rId3" Type="http://schemas.openxmlformats.org/officeDocument/2006/relationships/hyperlink" Target="https://mentor.ieee.org/802.11/dcn/25/11-25-0634-00-00bn-joint-pdt-cr-trigger-frame-format-part-3.docx" TargetMode="External"/><Relationship Id="rId7" Type="http://schemas.openxmlformats.org/officeDocument/2006/relationships/hyperlink" Target="https://mentor.ieee.org/802.11/dcn/25/11-25-0646-02-00bn-cr-for-clause-3-2.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744-00-00bn-mac-pdt-cr-37-12-5-parameter-update.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88-00-00bn-cc50-cr-of-cid-710.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36-02-00bn-pdt-cr-mac-on-seamless-roaming-part-2.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751-00-00bn-text-change-in-38-3-4-transmission-of-dru.docx" TargetMode="External"/><Relationship Id="rId7"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5" Type="http://schemas.openxmlformats.org/officeDocument/2006/relationships/hyperlink" Target="https://mentor.ieee.org/802.11/dcn/25/11-25-0754-00-00bn-pdt-phy-ofdm-modulation.docx" TargetMode="External"/><Relationship Id="rId4" Type="http://schemas.openxmlformats.org/officeDocument/2006/relationships/hyperlink" Target="https://mentor.ieee.org/802.11/dcn/25/11-25-0732-00-00bn-cc50-crs-related-to-tone-plan-for-dru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37-03-00bn-cc-d0-1-subclause-37-11.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1-05-00bn-cr-mac-cc50-cids-1550-1551-and-1553.docx" TargetMode="External"/><Relationship Id="rId5" Type="http://schemas.openxmlformats.org/officeDocument/2006/relationships/hyperlink" Target="https://mentor.ieee.org/802.11/dcn/25/11-25-0448-02-00bn-pdt-mac-on-low-latency-indication.docx" TargetMode="External"/><Relationship Id="rId4" Type="http://schemas.openxmlformats.org/officeDocument/2006/relationships/hyperlink" Target="https://mentor.ieee.org/802.11/dcn/25/11-25-0438-03-00bn-cc-d0-1-subclause-9-3-1-8-6.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5/11-25-0600-10-00bn-pdt-mac-co-rtwt-signaling-and-protocol-aspects.docx" TargetMode="External"/><Relationship Id="rId2" Type="http://schemas.openxmlformats.org/officeDocument/2006/relationships/hyperlink" Target="https://mentor.ieee.org/802.11/dcn/25/11-25-0599-10-00bn-pdt-mac-mapc-signaling-and-protocol-aspects.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538-02-00bn-cc50-cid-1780-discussion-on-npca-switch-back.docx" TargetMode="External"/><Relationship Id="rId4" Type="http://schemas.openxmlformats.org/officeDocument/2006/relationships/hyperlink" Target="https://mentor.ieee.org/802.11/dcn/25/11-25-0627-06-00bn-cc50-cr-for-p-edca.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839-00-00bn-pdt-uhr-mu-operation.docx" TargetMode="External"/><Relationship Id="rId3" Type="http://schemas.openxmlformats.org/officeDocument/2006/relationships/hyperlink" Target="https://mentor.ieee.org/802.11/dcn/25/11-25-0641-01-00bn-cc50-cr-for-a-mpdu-operation-in-a-uhr-ppdu.docx" TargetMode="External"/><Relationship Id="rId7" Type="http://schemas.openxmlformats.org/officeDocument/2006/relationships/hyperlink" Target="https://mentor.ieee.org/802.11/dcn/25/11-25-0838-00-00bn-cc50-cr-for-a-mpdu-9-7-3-related-to-the-feedback-information.docx" TargetMode="External"/><Relationship Id="rId2" Type="http://schemas.openxmlformats.org/officeDocument/2006/relationships/hyperlink" Target="https://mentor.ieee.org/802.11/dcn/25/11-25-0640-02-00bn-cc50-cr-for-a-mpdu-9-7.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479-04-00bn-cr-for-cid-1378.docx" TargetMode="External"/><Relationship Id="rId4" Type="http://schemas.openxmlformats.org/officeDocument/2006/relationships/hyperlink" Target="https://mentor.ieee.org/802.11/dcn/25/11-25-0660-00-00bn-cc50-ppdu-classification-for-uhr-sta.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872-00-00bn-on-cobf-ap-s-carrier-synchronization-overhearing-csi-report-in-cobf-sounding.pptx" TargetMode="External"/><Relationship Id="rId3" Type="http://schemas.openxmlformats.org/officeDocument/2006/relationships/hyperlink" Target="https://mentor.ieee.org/802.11/dcn/25/11-25-0793-00-00bn-spatial-re-use-and-spatial-nulling-interference-cancellation-requirements.pptx" TargetMode="External"/><Relationship Id="rId7" Type="http://schemas.openxmlformats.org/officeDocument/2006/relationships/hyperlink" Target="https://mentor.ieee.org/802.11/dcn/25/11-25-0869-00-00bn-cosr-misc.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2-00-00bn-information-exchange-in-the-cobf-transmission-phase-follow-up.pptx" TargetMode="External"/><Relationship Id="rId5" Type="http://schemas.openxmlformats.org/officeDocument/2006/relationships/hyperlink" Target="https://mentor.ieee.org/802.11/dcn/25/11-25-0836-00-00bn-follow-up-on-cfo-correction-for-cobf.pptx" TargetMode="External"/><Relationship Id="rId4" Type="http://schemas.openxmlformats.org/officeDocument/2006/relationships/hyperlink" Target="https://mentor.ieee.org/802.11/dcn/25/11-25-0834-00-00bn-cfo-considerations-in-joint-sounding.pptx" TargetMode="External"/><Relationship Id="rId9" Type="http://schemas.openxmlformats.org/officeDocument/2006/relationships/hyperlink" Target="https://mentor.ieee.org/802.11/dcn/25/11-25-0704-00-00bn-simultaneous-cobf-ack-transmissio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503-04-00bn-pdt-mac-dbe.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5/11-25-0884-01-00bn-cc50-cr-for-subclauses-38-3-9-and-38-3-8.doc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886-00-00bn-cc50-cr-for-dru-dcm.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0919-00-00bn-cc50-cid-resolutions-for-section-38-3-10.docx" TargetMode="External"/><Relationship Id="rId2" Type="http://schemas.openxmlformats.org/officeDocument/2006/relationships/hyperlink" Target="https://mentor.ieee.org/802.11/dcn/25/11-25-0718-00-00bn-cr-cc50-phy-service-interface.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81-00-00bn-cc50-cid-resolutions-for-section-38-1-part-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2"/>
                        </a:rPr>
                        <a:t>25/0676r0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13"/>
                        </a:rPr>
                        <a:t>25/0712r0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41554724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25/0713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CR-20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a:lnSpc>
                <a:spcPct val="80000"/>
              </a:lnSpc>
              <a:buFont typeface="Arial" panose="020B0604020202020204" pitchFamily="34" charset="0"/>
              <a:buChar char="•"/>
            </a:pPr>
            <a:r>
              <a:rPr lang="en-US" sz="1800" dirty="0"/>
              <a:t>TGbn Editor’s Report</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a:t>
            </a:r>
            <a:r>
              <a:rPr lang="en-US" sz="1800" dirty="0">
                <a:solidFill>
                  <a:srgbClr val="FF0000"/>
                </a:solidFill>
                <a:hlinkClick r:id="rId2">
                  <a:extLst>
                    <a:ext uri="{A12FA001-AC4F-418D-AE19-62706E023703}">
                      <ahyp:hlinkClr xmlns:ahyp="http://schemas.microsoft.com/office/drawing/2018/hyperlinkcolor" val="tx"/>
                    </a:ext>
                  </a:extLst>
                </a:hlinkClick>
              </a:rPr>
              <a:t>1</a:t>
            </a:r>
            <a:r>
              <a:rPr lang="en-US" sz="1800" dirty="0">
                <a:solidFill>
                  <a:srgbClr val="6B9F25"/>
                </a:solidFill>
                <a:hlinkClick r:id="rId2">
                  <a:extLst>
                    <a:ext uri="{A12FA001-AC4F-418D-AE19-62706E023703}">
                      <ahyp:hlinkClr xmlns:ahyp="http://schemas.microsoft.com/office/drawing/2018/hyperlinkcolor" val="tx"/>
                    </a:ext>
                  </a:extLst>
                </a:hlinkClick>
              </a:rPr>
              <a:t>-00bn-tgbn-march-2025-meeting-minutes.docx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hlinkClick r:id="rId2"/>
              </a:rPr>
              <a:t>25/0442r2</a:t>
            </a:r>
            <a:r>
              <a:rPr lang="en-US" sz="1400" b="0" dirty="0"/>
              <a:t> CC50 CR on Trigger Frame Part 1				Alice Chen			 [29C]</a:t>
            </a:r>
          </a:p>
          <a:p>
            <a:pPr>
              <a:buFont typeface="Arial" panose="020B0604020202020204" pitchFamily="34" charset="0"/>
              <a:buChar char="•"/>
            </a:pPr>
            <a:r>
              <a:rPr lang="en-US" sz="1400" b="0" dirty="0">
                <a:solidFill>
                  <a:srgbClr val="FF0000"/>
                </a:solidFill>
                <a:hlinkClick r:id="rId3"/>
              </a:rPr>
              <a:t>25/0634r0</a:t>
            </a:r>
            <a:r>
              <a:rPr lang="en-US" sz="1400" b="0" dirty="0"/>
              <a:t> Joint PDT CR Trigger Frame Format Part 3		Alice Chen			 [19C]</a:t>
            </a:r>
          </a:p>
          <a:p>
            <a:pPr>
              <a:buFont typeface="Arial" panose="020B0604020202020204" pitchFamily="34" charset="0"/>
              <a:buChar char="•"/>
            </a:pPr>
            <a:r>
              <a:rPr lang="en-US" sz="1400" b="0" dirty="0">
                <a:solidFill>
                  <a:srgbClr val="FF0000"/>
                </a:solidFill>
                <a:hlinkClick r:id="rId4"/>
              </a:rPr>
              <a:t>25/0635r0</a:t>
            </a:r>
            <a:r>
              <a:rPr lang="en-US" sz="1400" b="0" dirty="0"/>
              <a:t> Joint PDT CR Trigger Frame Format Part 4		Alice Chen			 [75C]</a:t>
            </a:r>
          </a:p>
          <a:p>
            <a:pPr>
              <a:buFont typeface="Arial" panose="020B0604020202020204" pitchFamily="34" charset="0"/>
              <a:buChar char="•"/>
            </a:pPr>
            <a:r>
              <a:rPr lang="en-US" sz="1400" b="0" dirty="0">
                <a:hlinkClick r:id="rId5"/>
              </a:rPr>
              <a:t>25/0636r1</a:t>
            </a:r>
            <a:r>
              <a:rPr lang="en-US" sz="1400" b="0" dirty="0"/>
              <a:t> Joint PDT CR Trigger Frame Format Part 5		Alice Chen			 [15C]</a:t>
            </a:r>
          </a:p>
          <a:p>
            <a:pPr>
              <a:buFont typeface="Arial" panose="020B0604020202020204" pitchFamily="34" charset="0"/>
              <a:buChar char="•"/>
            </a:pPr>
            <a:r>
              <a:rPr lang="en-US" sz="1400" b="0" dirty="0">
                <a:hlinkClick r:id="rId6"/>
              </a:rPr>
              <a:t>25/0637r2</a:t>
            </a:r>
            <a:r>
              <a:rPr lang="en-US" sz="1400" b="0" dirty="0"/>
              <a:t> Joint PDT CR Trigger Frame Format Part 6		Alice Chen			 [14C]</a:t>
            </a:r>
          </a:p>
          <a:p>
            <a:pPr>
              <a:buFont typeface="Arial" panose="020B0604020202020204" pitchFamily="34" charset="0"/>
              <a:buChar char="•"/>
            </a:pPr>
            <a:r>
              <a:rPr lang="en-US" sz="1400" b="0" dirty="0">
                <a:hlinkClick r:id="rId7"/>
              </a:rPr>
              <a:t>25/0646r2</a:t>
            </a:r>
            <a:r>
              <a:rPr lang="en-US" sz="1400" b="0" dirty="0"/>
              <a:t> CR for Clause 3.2						Xiaofei WANG		 [11C]</a:t>
            </a:r>
          </a:p>
          <a:p>
            <a:pPr>
              <a:buFont typeface="Arial" panose="020B0604020202020204" pitchFamily="34" charset="0"/>
              <a:buChar char="•"/>
            </a:pPr>
            <a:r>
              <a:rPr lang="en-US" sz="1400" b="0" dirty="0">
                <a:hlinkClick r:id="rId8"/>
              </a:rPr>
              <a:t>25/0652r0</a:t>
            </a:r>
            <a:r>
              <a:rPr lang="en-US" sz="1400" b="0" dirty="0"/>
              <a:t> CR for CID 3159 and 3160					Xiaofei WANG		 [2C]</a:t>
            </a:r>
          </a:p>
          <a:p>
            <a:pPr>
              <a:buFont typeface="Arial" panose="020B0604020202020204" pitchFamily="34" charset="0"/>
              <a:buChar char="•"/>
            </a:pPr>
            <a:r>
              <a:rPr lang="en-US" sz="1400" b="0" dirty="0">
                <a:solidFill>
                  <a:srgbClr val="FF0000"/>
                </a:solidFill>
              </a:rPr>
              <a:t>25/0657r0</a:t>
            </a:r>
            <a:r>
              <a:rPr lang="en-US" sz="1400" b="0" dirty="0"/>
              <a:t> CR for Clause 3.2-part 2					Xiaofei WANG		 [??C]</a:t>
            </a:r>
          </a:p>
          <a:p>
            <a:pPr>
              <a:buFont typeface="Arial" panose="020B0604020202020204" pitchFamily="34" charset="0"/>
              <a:buChar char="•"/>
            </a:pPr>
            <a:r>
              <a:rPr lang="en-US" sz="1400" b="0" dirty="0">
                <a:hlinkClick r:id="rId9"/>
              </a:rPr>
              <a:t>25/0717r0</a:t>
            </a:r>
            <a:r>
              <a:rPr lang="en-US" sz="1400" b="0" dirty="0"/>
              <a:t> PDT JOINT Abbreviations and Acronyms  		Akira Kishida		 [5C]</a:t>
            </a:r>
          </a:p>
          <a:p>
            <a:pPr>
              <a:buFont typeface="Arial" panose="020B0604020202020204" pitchFamily="34" charset="0"/>
              <a:buChar char="•"/>
            </a:pPr>
            <a:r>
              <a:rPr lang="en-US" sz="1400" b="0" dirty="0">
                <a:hlinkClick r:id="rId10"/>
              </a:rPr>
              <a:t>25/0773r0</a:t>
            </a:r>
            <a:r>
              <a:rPr lang="en-US" sz="1400" b="0" dirty="0"/>
              <a:t> CR-Joint </a:t>
            </a:r>
            <a:r>
              <a:rPr lang="en-US" sz="1400" b="0" dirty="0" err="1"/>
              <a:t>CIDs_in</a:t>
            </a:r>
            <a:r>
              <a:rPr lang="en-US" sz="1400" b="0" dirty="0"/>
              <a:t> 9.3.1.19NDPA frame format		Juan Fang			 [7C]</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563C1"/>
                </a:solidFill>
                <a:effectLst/>
                <a:hlinkClick r:id="rId2"/>
              </a:rPr>
              <a:t>25/0602r2</a:t>
            </a:r>
            <a:r>
              <a:rPr lang="en-US" sz="1200" dirty="0"/>
              <a:t> </a:t>
            </a:r>
            <a:r>
              <a:rPr lang="en-GB" sz="1200" dirty="0"/>
              <a:t>CRs on UHR LDPC					Rethna Pulikkoonattu			[31C-SP]</a:t>
            </a:r>
          </a:p>
          <a:p>
            <a:pPr lvl="1">
              <a:buFont typeface="Arial" panose="020B0604020202020204" pitchFamily="34" charset="0"/>
              <a:buChar char="•"/>
            </a:pPr>
            <a:r>
              <a:rPr lang="en-US" sz="1200" b="0" i="0" u="sng" strike="noStrike" dirty="0">
                <a:solidFill>
                  <a:srgbClr val="0563C1"/>
                </a:solidFill>
                <a:effectLst/>
                <a:hlinkClick r:id="rId3"/>
              </a:rPr>
              <a:t>25/0659r0</a:t>
            </a:r>
            <a:r>
              <a:rPr lang="en-US" sz="1200" dirty="0"/>
              <a:t> </a:t>
            </a:r>
            <a:r>
              <a:rPr lang="en-GB" sz="1200" dirty="0"/>
              <a:t>CC50 CR for 38.3.10.12.2 ELR PPDU		Dongguk Lim				[8C-SP]</a:t>
            </a:r>
          </a:p>
          <a:p>
            <a:pPr lvl="1">
              <a:buFont typeface="Arial" panose="020B0604020202020204" pitchFamily="34" charset="0"/>
              <a:buChar char="•"/>
            </a:pPr>
            <a:r>
              <a:rPr lang="en-US" sz="1200" b="0" i="0" u="sng" strike="noStrike" dirty="0">
                <a:solidFill>
                  <a:srgbClr val="0563C1"/>
                </a:solidFill>
                <a:effectLst/>
                <a:hlinkClick r:id="rId4"/>
              </a:rPr>
              <a:t>25/0672r1</a:t>
            </a:r>
            <a:r>
              <a:rPr lang="en-US" sz="1200" dirty="0"/>
              <a:t> </a:t>
            </a:r>
            <a:r>
              <a:rPr lang="en-GB" sz="1200" dirty="0"/>
              <a:t>CR for CC50 on Subclause 38.3.10			Junghoon Suh				[24C-SP]</a:t>
            </a:r>
          </a:p>
          <a:p>
            <a:pPr lvl="1">
              <a:buFont typeface="Arial" panose="020B0604020202020204" pitchFamily="34" charset="0"/>
              <a:buChar char="•"/>
            </a:pPr>
            <a:r>
              <a:rPr lang="en-US" sz="1200" b="0" i="0" u="sng" strike="noStrike" dirty="0">
                <a:solidFill>
                  <a:srgbClr val="0563C1"/>
                </a:solidFill>
                <a:effectLst/>
                <a:hlinkClick r:id="rId5"/>
              </a:rPr>
              <a:t>25/0682r0</a:t>
            </a:r>
            <a:r>
              <a:rPr lang="en-US" sz="1200" dirty="0"/>
              <a:t> </a:t>
            </a:r>
            <a:r>
              <a:rPr lang="en-GB" sz="1200" dirty="0"/>
              <a:t>CRs for subclause 38.3.22 Part 2			You-Wei Chen			[1C-SP]</a:t>
            </a:r>
          </a:p>
          <a:p>
            <a:pPr lvl="1">
              <a:buFont typeface="Arial" panose="020B0604020202020204" pitchFamily="34" charset="0"/>
              <a:buChar char="•"/>
            </a:pPr>
            <a:r>
              <a:rPr lang="en-GB" sz="1200" dirty="0">
                <a:hlinkClick r:id="rId6"/>
              </a:rPr>
              <a:t>25/0696r2</a:t>
            </a:r>
            <a:r>
              <a:rPr lang="en-GB" sz="1200" dirty="0"/>
              <a:t> PDT-UHR receive procedure			Xiaogang Chen			[PDT-SP]</a:t>
            </a:r>
          </a:p>
          <a:p>
            <a:pPr lvl="1">
              <a:buFont typeface="Arial" panose="020B0604020202020204" pitchFamily="34" charset="0"/>
              <a:buChar char="•"/>
            </a:pPr>
            <a:r>
              <a:rPr lang="en-GB" sz="1200" dirty="0">
                <a:hlinkClick r:id="rId7"/>
              </a:rPr>
              <a:t>25/0702r0</a:t>
            </a:r>
            <a:r>
              <a:rPr lang="en-GB" sz="1200" dirty="0"/>
              <a:t> CR-PHY-CID 3905					Ron Porat				[1C-SP]</a:t>
            </a:r>
          </a:p>
          <a:p>
            <a:pPr lvl="1">
              <a:buFont typeface="Arial" panose="020B0604020202020204" pitchFamily="34" charset="0"/>
              <a:buChar char="•"/>
            </a:pPr>
            <a:r>
              <a:rPr lang="en-GB" sz="1200" dirty="0">
                <a:hlinkClick r:id="rId8"/>
              </a:rPr>
              <a:t>25/0701r2</a:t>
            </a:r>
            <a:r>
              <a:rPr lang="en-GB" sz="1200" dirty="0"/>
              <a:t> PDT-PHY-MU-MIMO				Ron Porat				[PDT-SP]</a:t>
            </a:r>
          </a:p>
          <a:p>
            <a:pPr lvl="1">
              <a:buFont typeface="Arial" panose="020B0604020202020204" pitchFamily="34" charset="0"/>
              <a:buChar char="•"/>
            </a:pPr>
            <a:r>
              <a:rPr lang="en-GB" sz="1200" dirty="0">
                <a:hlinkClick r:id="rId9"/>
              </a:rPr>
              <a:t>25/0711r0</a:t>
            </a:r>
            <a:r>
              <a:rPr lang="en-GB" sz="1200" dirty="0"/>
              <a:t> CC50 Section 38.3.1 </a:t>
            </a:r>
            <a:r>
              <a:rPr lang="en-GB" sz="1200" dirty="0" err="1"/>
              <a:t>phyintro</a:t>
            </a:r>
            <a:r>
              <a:rPr lang="en-GB" sz="1200" dirty="0"/>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hlinkClick r:id="rId10"/>
              </a:rPr>
              <a:t>25/0687</a:t>
            </a:r>
            <a:r>
              <a:rPr lang="en-GB" sz="1200" dirty="0"/>
              <a:t> Spatial Reuse discussion in 802.11bn				Juan Fang		[CR-Dep]</a:t>
            </a:r>
          </a:p>
          <a:p>
            <a:pPr lvl="1">
              <a:buFont typeface="Arial" panose="020B0604020202020204" pitchFamily="34" charset="0"/>
              <a:buChar char="•"/>
            </a:pPr>
            <a:r>
              <a:rPr lang="en-GB" sz="1200" dirty="0">
                <a:solidFill>
                  <a:srgbClr val="FF0000"/>
                </a:solidFill>
                <a:hlinkClick r:id="rId11"/>
              </a:rPr>
              <a:t>25/0843</a:t>
            </a:r>
            <a:r>
              <a:rPr lang="en-GB" sz="1200" dirty="0"/>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t>
            </a:r>
            <a:r>
              <a:rPr lang="en-US" altLang="en-US">
                <a:highlight>
                  <a:srgbClr val="FFFF00"/>
                </a:highlight>
              </a:rPr>
              <a:t>–PM1-Cont</a:t>
            </a:r>
            <a:endParaRPr lang="en-US" dirty="0">
              <a:highlight>
                <a:srgbClr val="FF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hlinkClick r:id="rId2"/>
              </a:rPr>
              <a:t>25/0679r1</a:t>
            </a:r>
            <a:r>
              <a:rPr lang="en-GB" sz="1200" dirty="0"/>
              <a:t> CR CC50 Subclause 38.3.15.9.3			Genadiy Tsodik		[14C]</a:t>
            </a:r>
          </a:p>
          <a:p>
            <a:pPr lvl="1">
              <a:buFont typeface="Arial" panose="020B0604020202020204" pitchFamily="34" charset="0"/>
              <a:buChar char="•"/>
            </a:pPr>
            <a:r>
              <a:rPr lang="en-GB" sz="1200" dirty="0">
                <a:hlinkClick r:id="rId3"/>
              </a:rPr>
              <a:t>25/0678r1</a:t>
            </a:r>
            <a:r>
              <a:rPr lang="en-GB" sz="1200" dirty="0"/>
              <a:t> CR CC50 Subclause 38.3.15.9.6 Part1		Genadiy Tsodik		[22C]</a:t>
            </a:r>
          </a:p>
          <a:p>
            <a:pPr lvl="1">
              <a:buFont typeface="Arial" panose="020B0604020202020204" pitchFamily="34" charset="0"/>
              <a:buChar char="•"/>
            </a:pPr>
            <a:r>
              <a:rPr lang="en-GB" sz="1200" dirty="0">
                <a:hlinkClick r:id="rId4"/>
              </a:rPr>
              <a:t>25/0677r1</a:t>
            </a:r>
            <a:r>
              <a:rPr lang="en-GB" sz="1200" dirty="0"/>
              <a:t> CR CC50 Subclause 38.3.23 TX Spec		Genadiy Tsodik		[3C]</a:t>
            </a:r>
          </a:p>
          <a:p>
            <a:pPr lvl="1">
              <a:buFont typeface="Arial" panose="020B0604020202020204" pitchFamily="34" charset="0"/>
              <a:buChar char="•"/>
            </a:pPr>
            <a:r>
              <a:rPr lang="en-GB" sz="1200" dirty="0">
                <a:hlinkClick r:id="rId5"/>
              </a:rPr>
              <a:t>24/2021r0</a:t>
            </a:r>
            <a:r>
              <a:rPr lang="en-GB" sz="1200" dirty="0"/>
              <a:t> PDT PHY Transmit Specification			Genadiy Tsodik		[PDT]</a:t>
            </a:r>
          </a:p>
          <a:p>
            <a:pPr lvl="1">
              <a:buFont typeface="Arial" panose="020B0604020202020204" pitchFamily="34" charset="0"/>
              <a:buChar char="•"/>
            </a:pPr>
            <a:r>
              <a:rPr lang="en-GB" sz="1200" dirty="0">
                <a:hlinkClick r:id="rId6"/>
              </a:rPr>
              <a:t>25/0703r0</a:t>
            </a:r>
            <a:r>
              <a:rPr lang="en-GB" sz="1200" dirty="0"/>
              <a:t> CRs for 38.3.21 Coordinated Beamforming	Insik Jung			[4C]</a:t>
            </a:r>
          </a:p>
          <a:p>
            <a:pPr lvl="1">
              <a:buFont typeface="Arial" panose="020B0604020202020204" pitchFamily="34" charset="0"/>
              <a:buChar char="•"/>
            </a:pPr>
            <a:r>
              <a:rPr lang="en-GB" sz="1200" dirty="0">
                <a:hlinkClick r:id="rId7"/>
              </a:rPr>
              <a:t>25/0712r0</a:t>
            </a:r>
            <a:r>
              <a:rPr lang="en-GB" sz="1200" dirty="0"/>
              <a:t> CC50 Section 9.4.2.aa2.3 </a:t>
            </a:r>
            <a:r>
              <a:rPr lang="en-GB" sz="1200" dirty="0" err="1"/>
              <a:t>PHYcap</a:t>
            </a:r>
            <a:r>
              <a:rPr lang="en-GB" sz="1200" dirty="0"/>
              <a:t> CIDs		Eugene Baik			[6C]</a:t>
            </a:r>
          </a:p>
          <a:p>
            <a:pPr lvl="1">
              <a:buFont typeface="Arial" panose="020B0604020202020204" pitchFamily="34" charset="0"/>
              <a:buChar char="•"/>
            </a:pPr>
            <a:r>
              <a:rPr lang="en-GB" sz="1200" dirty="0">
                <a:hlinkClick r:id="rId8"/>
              </a:rPr>
              <a:t>25/0750r0</a:t>
            </a:r>
            <a:r>
              <a:rPr lang="en-GB" sz="1200" dirty="0"/>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25/0566r6</a:t>
            </a:r>
            <a:r>
              <a:rPr lang="en-GB" sz="1100" dirty="0"/>
              <a:t>	PDT MAC on Seamless Roaming Part 1			Duncan Ho		[97 CIDs SP]</a:t>
            </a:r>
          </a:p>
          <a:p>
            <a:pPr lvl="1">
              <a:buFont typeface="Arial" panose="020B0604020202020204" pitchFamily="34" charset="0"/>
              <a:buChar char="•"/>
            </a:pPr>
            <a:r>
              <a:rPr lang="en-GB" sz="1100" dirty="0">
                <a:solidFill>
                  <a:srgbClr val="FF0000"/>
                </a:solidFill>
              </a:rPr>
              <a:t>25/0743</a:t>
            </a:r>
            <a:r>
              <a:rPr lang="en-GB" sz="1100" dirty="0"/>
              <a:t> MAC-PDT-CR-37_12_4-PUO					Sherief Helwa		CR-?? CID</a:t>
            </a:r>
          </a:p>
          <a:p>
            <a:pPr lvl="1">
              <a:buFont typeface="Arial" panose="020B0604020202020204" pitchFamily="34" charset="0"/>
              <a:buChar char="•"/>
            </a:pPr>
            <a:r>
              <a:rPr lang="en-GB" sz="1100" dirty="0">
                <a:solidFill>
                  <a:srgbClr val="FF0000"/>
                </a:solidFill>
                <a:hlinkClick r:id="rId3"/>
              </a:rPr>
              <a:t>25/0744</a:t>
            </a:r>
            <a:r>
              <a:rPr lang="en-GB" sz="1100" dirty="0"/>
              <a:t> MAC-PDT-CR-37_12_5-parameter-update			Sherief Helwa		CR-77 CID</a:t>
            </a:r>
          </a:p>
          <a:p>
            <a:pPr lvl="1">
              <a:buFont typeface="Arial" panose="020B0604020202020204" pitchFamily="34" charset="0"/>
              <a:buChar char="•"/>
            </a:pPr>
            <a:r>
              <a:rPr lang="en-GB" sz="1100" dirty="0">
                <a:hlinkClick r:id="rId4"/>
              </a:rPr>
              <a:t>25/0736</a:t>
            </a:r>
            <a:r>
              <a:rPr lang="en-GB" sz="1100" dirty="0"/>
              <a:t> PDT MAC on Seamless Roaming Part 2				Duncan Ho		CR-24 CID</a:t>
            </a:r>
          </a:p>
          <a:p>
            <a:pPr lvl="1">
              <a:buFont typeface="Arial" panose="020B0604020202020204" pitchFamily="34" charset="0"/>
              <a:buChar char="•"/>
            </a:pPr>
            <a:r>
              <a:rPr lang="en-GB" sz="1100" dirty="0">
                <a:hlinkClick r:id="rId5"/>
              </a:rPr>
              <a:t>25/0713</a:t>
            </a:r>
            <a:r>
              <a:rPr lang="en-GB" sz="1100" dirty="0"/>
              <a:t> PDT-MAC-DSO-Follow-Up					Morteza Mehrnoush	CR-8 CID</a:t>
            </a:r>
          </a:p>
          <a:p>
            <a:pPr lvl="1">
              <a:buFont typeface="Arial" panose="020B0604020202020204" pitchFamily="34" charset="0"/>
              <a:buChar char="•"/>
            </a:pPr>
            <a:r>
              <a:rPr lang="en-GB" sz="1100" dirty="0">
                <a:hlinkClick r:id="rId6"/>
              </a:rPr>
              <a:t>25/0688</a:t>
            </a:r>
            <a:r>
              <a:rPr lang="en-GB" sz="1100" dirty="0"/>
              <a:t> CC50 CR of CID 710						Frank Hsu		CR-1 CID</a:t>
            </a:r>
          </a:p>
          <a:p>
            <a:pPr lvl="1">
              <a:buFont typeface="Arial" panose="020B0604020202020204" pitchFamily="34" charset="0"/>
              <a:buChar char="•"/>
            </a:pPr>
            <a:r>
              <a:rPr lang="en-GB" sz="1100" dirty="0">
                <a:solidFill>
                  <a:srgbClr val="FF0000"/>
                </a:solidFill>
              </a:rPr>
              <a:t>25/0755</a:t>
            </a:r>
            <a:r>
              <a:rPr lang="en-GB" sz="1100" dirty="0"/>
              <a:t> PDT-MAC-Co-TDMA-CR-CC50-Part-2				Sanket Kalamkar	CR-20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25/0670</a:t>
            </a:r>
            <a:r>
              <a:rPr lang="en-GB" sz="1100" dirty="0"/>
              <a:t> CC50 CR on U-SIG Part 4 						Alice Chen 	[4C-SP]</a:t>
            </a:r>
            <a:endParaRPr lang="en-US" sz="1100" dirty="0"/>
          </a:p>
          <a:p>
            <a:pPr lvl="1">
              <a:buFont typeface="Arial" panose="020B0604020202020204" pitchFamily="34" charset="0"/>
              <a:buChar char="•"/>
            </a:pPr>
            <a:r>
              <a:rPr lang="en-GB" sz="1100" dirty="0">
                <a:hlinkClick r:id="rId3"/>
              </a:rPr>
              <a:t>25/0751r0</a:t>
            </a:r>
            <a:r>
              <a:rPr lang="en-GB" sz="1100" dirty="0"/>
              <a:t> Text change in 38.3.4 Transmission of DRU				Jianhan Liu	[PDT]</a:t>
            </a:r>
          </a:p>
          <a:p>
            <a:pPr lvl="1">
              <a:buFont typeface="Arial" panose="020B0604020202020204" pitchFamily="34" charset="0"/>
              <a:buChar char="•"/>
            </a:pPr>
            <a:r>
              <a:rPr lang="en-GB" sz="1100" dirty="0">
                <a:solidFill>
                  <a:srgbClr val="FF0000"/>
                </a:solidFill>
                <a:hlinkClick r:id="rId4"/>
              </a:rPr>
              <a:t>25/0732r0</a:t>
            </a:r>
            <a:r>
              <a:rPr lang="en-GB" sz="1100" dirty="0">
                <a:solidFill>
                  <a:srgbClr val="FF0000"/>
                </a:solidFill>
              </a:rPr>
              <a:t> </a:t>
            </a:r>
            <a:r>
              <a:rPr lang="en-GB" sz="1100" dirty="0"/>
              <a:t>CRs Related to Tone Plan for DRUs					Julia Feng	[22C]</a:t>
            </a:r>
          </a:p>
          <a:p>
            <a:pPr lvl="1">
              <a:buFont typeface="Arial" panose="020B0604020202020204" pitchFamily="34" charset="0"/>
              <a:buChar char="•"/>
            </a:pPr>
            <a:r>
              <a:rPr lang="en-GB" sz="1100" dirty="0">
                <a:hlinkClick r:id="rId5"/>
              </a:rPr>
              <a:t>25/0754r0</a:t>
            </a:r>
            <a:r>
              <a:rPr lang="en-GB" sz="1100" dirty="0"/>
              <a:t> PDT PHY OFDM Modulation						Youhan Kim	[PDT]</a:t>
            </a:r>
          </a:p>
          <a:p>
            <a:pPr lvl="1">
              <a:buFont typeface="Arial" panose="020B0604020202020204" pitchFamily="34" charset="0"/>
              <a:buChar char="•"/>
            </a:pPr>
            <a:r>
              <a:rPr lang="en-GB" sz="1100" dirty="0">
                <a:hlinkClick r:id="rId6"/>
              </a:rPr>
              <a:t>25/0615r0</a:t>
            </a:r>
            <a:r>
              <a:rPr lang="en-GB" sz="1100" dirty="0"/>
              <a:t> CC50 CR on Timing-Related Parameters				Rani Keren	[18C]</a:t>
            </a:r>
          </a:p>
          <a:p>
            <a:pPr lvl="1">
              <a:buFont typeface="Arial" panose="020B0604020202020204" pitchFamily="34" charset="0"/>
              <a:buChar char="•"/>
            </a:pPr>
            <a:r>
              <a:rPr lang="en-US" sz="1100" dirty="0">
                <a:hlinkClick r:id="rId6"/>
              </a:rPr>
              <a:t>25/0615</a:t>
            </a:r>
            <a:r>
              <a:rPr lang="en-US" sz="1100" dirty="0"/>
              <a:t> CC50 CR on Timing-Related Parameters					Rani Keren	[18 CID]	</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7"/>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8"/>
              </a:rPr>
              <a:t>25/0726</a:t>
            </a:r>
            <a:r>
              <a:rPr lang="en-US" sz="1100" dirty="0"/>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47076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24/2007r6</a:t>
            </a:r>
            <a:r>
              <a:rPr lang="en-GB" sz="1100" dirty="0"/>
              <a:t>	PDT-MAC-P EDCA						Akhmetov, Dmitry	</a:t>
            </a:r>
          </a:p>
          <a:p>
            <a:pPr lvl="1">
              <a:buFont typeface="Arial" panose="020B0604020202020204" pitchFamily="34" charset="0"/>
              <a:buChar char="•"/>
            </a:pPr>
            <a:r>
              <a:rPr lang="en-GB" sz="1100" dirty="0">
                <a:hlinkClick r:id="rId3"/>
              </a:rPr>
              <a:t>25/0437r3</a:t>
            </a:r>
            <a:r>
              <a:rPr lang="en-GB" sz="1100" dirty="0"/>
              <a:t>	CC D0.1 subclause 37.11					Laurent Cariou	</a:t>
            </a:r>
          </a:p>
          <a:p>
            <a:pPr lvl="1">
              <a:buFont typeface="Arial" panose="020B0604020202020204" pitchFamily="34" charset="0"/>
              <a:buChar char="•"/>
            </a:pPr>
            <a:r>
              <a:rPr lang="en-GB" sz="1100" dirty="0">
                <a:hlinkClick r:id="rId4"/>
              </a:rPr>
              <a:t>25/0438r3</a:t>
            </a:r>
            <a:r>
              <a:rPr lang="en-GB" sz="1100" dirty="0"/>
              <a:t>	CC D0.1 subclause 9.3.1.8.6					Laurent Cariou	</a:t>
            </a:r>
          </a:p>
          <a:p>
            <a:pPr lvl="1">
              <a:buFont typeface="Arial" panose="020B0604020202020204" pitchFamily="34" charset="0"/>
              <a:buChar char="•"/>
            </a:pPr>
            <a:r>
              <a:rPr lang="en-GB" sz="1100" dirty="0">
                <a:hlinkClick r:id="rId5"/>
              </a:rPr>
              <a:t>25/0448r2</a:t>
            </a:r>
            <a:r>
              <a:rPr lang="en-GB" sz="1100" dirty="0"/>
              <a:t>	PDT MAC on low latency indication				Mohamed Abouelseoud	</a:t>
            </a:r>
          </a:p>
          <a:p>
            <a:pPr lvl="1">
              <a:buFont typeface="Arial" panose="020B0604020202020204" pitchFamily="34" charset="0"/>
              <a:buChar char="•"/>
            </a:pPr>
            <a:r>
              <a:rPr lang="en-GB" sz="1100" dirty="0">
                <a:hlinkClick r:id="rId6"/>
              </a:rPr>
              <a:t>25/0571r5</a:t>
            </a:r>
            <a:r>
              <a:rPr lang="en-GB" sz="1100" dirty="0"/>
              <a:t>	CR-MAC-CC50-CIDs 1550,1551 and 1553			</a:t>
            </a:r>
            <a:r>
              <a:rPr lang="en-GB" sz="1100" dirty="0" err="1"/>
              <a:t>Yajun</a:t>
            </a:r>
            <a:r>
              <a:rPr lang="en-GB" sz="1100" dirty="0"/>
              <a:t> Cheng</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25/0599r10</a:t>
            </a:r>
            <a:r>
              <a:rPr lang="en-GB" sz="1100" dirty="0"/>
              <a:t> PDT MAC MAPC </a:t>
            </a:r>
            <a:r>
              <a:rPr lang="en-GB" sz="1100" dirty="0" err="1"/>
              <a:t>Signaling</a:t>
            </a:r>
            <a:r>
              <a:rPr lang="en-GB" sz="1100" dirty="0"/>
              <a:t> and Protocol Aspects		Giovanni Chisci	[30 CIDs]</a:t>
            </a:r>
          </a:p>
          <a:p>
            <a:pPr lvl="1">
              <a:buFont typeface="Arial" panose="020B0604020202020204" pitchFamily="34" charset="0"/>
              <a:buChar char="•"/>
            </a:pPr>
            <a:r>
              <a:rPr lang="en-GB" sz="1100" dirty="0">
                <a:hlinkClick r:id="rId3"/>
              </a:rPr>
              <a:t>25/0600r10</a:t>
            </a:r>
            <a:r>
              <a:rPr lang="en-GB" sz="1100" dirty="0"/>
              <a:t> PDT MAC Co-RTWT </a:t>
            </a:r>
            <a:r>
              <a:rPr lang="en-GB" sz="1100" dirty="0" err="1"/>
              <a:t>Signaling</a:t>
            </a:r>
            <a:r>
              <a:rPr lang="en-GB" sz="1100" dirty="0"/>
              <a:t> and Protocol Aspects		Giovanni Chisci	[~100 CIDs]</a:t>
            </a:r>
          </a:p>
          <a:p>
            <a:pPr lvl="1">
              <a:buFont typeface="Arial" panose="020B0604020202020204" pitchFamily="34" charset="0"/>
              <a:buChar char="•"/>
            </a:pPr>
            <a:r>
              <a:rPr lang="en-GB" sz="1100" dirty="0">
                <a:hlinkClick r:id="rId4"/>
              </a:rPr>
              <a:t>25/0627r6</a:t>
            </a:r>
            <a:r>
              <a:rPr lang="en-GB" sz="1100" dirty="0"/>
              <a:t>	CC50 CR for p-</a:t>
            </a:r>
            <a:r>
              <a:rPr lang="en-GB" sz="1100" dirty="0" err="1"/>
              <a:t>edca</a:t>
            </a:r>
            <a:r>
              <a:rPr lang="en-GB" sz="1100" dirty="0"/>
              <a:t>						Dmitry Akhmetov</a:t>
            </a:r>
          </a:p>
          <a:p>
            <a:pPr lvl="1">
              <a:buFont typeface="Arial" panose="020B0604020202020204" pitchFamily="34" charset="0"/>
              <a:buChar char="•"/>
            </a:pPr>
            <a:r>
              <a:rPr lang="en-GB" sz="1100" dirty="0">
                <a:hlinkClick r:id="rId5"/>
              </a:rPr>
              <a:t>25/0538r2</a:t>
            </a:r>
            <a:r>
              <a:rPr lang="en-GB" sz="1100" dirty="0"/>
              <a:t>	cc50-cid-1780-discussion-on-npca-switch-back			Chaoming Luo</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25/0731</a:t>
            </a:r>
            <a:r>
              <a:rPr lang="en-GB" sz="1100" dirty="0"/>
              <a:t> CR for 38.3.15.9.6 User Specific Field - Part 2 on P802.11bn D0.2	Oded Redlich	[13 CID]	</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rPr>
              <a:t>25/0777</a:t>
            </a:r>
            <a:r>
              <a:rPr lang="en-GB" sz="1100" dirty="0"/>
              <a:t> CR-PHY-cc50-CIDs in 38.3.25 Receiver specification_part2		Juan Fang	[7 CID]</a:t>
            </a:r>
          </a:p>
          <a:p>
            <a:pPr lvl="1">
              <a:buFont typeface="Arial" panose="020B0604020202020204" pitchFamily="34" charset="0"/>
              <a:buChar char="•"/>
            </a:pPr>
            <a:r>
              <a:rPr lang="en-GB" sz="1100" dirty="0">
                <a:hlinkClick r:id="rId6"/>
              </a:rPr>
              <a:t>25/0612</a:t>
            </a:r>
            <a:r>
              <a:rPr lang="en-GB" sz="1100" dirty="0"/>
              <a:t> CC50 CR for 60 MHz DRU Tone Plan					Eunsung Park	[4 CID]</a:t>
            </a:r>
          </a:p>
          <a:p>
            <a:pPr lvl="0">
              <a:buFont typeface="Arial" panose="020B0604020202020204" pitchFamily="34" charset="0"/>
              <a:buChar char="•"/>
            </a:pPr>
            <a:r>
              <a:rPr lang="en-GB" sz="1200" dirty="0"/>
              <a:t>Submissions – Interference Mitigation</a:t>
            </a:r>
          </a:p>
          <a:p>
            <a:pPr lvl="1">
              <a:buFont typeface="Arial" panose="020B0604020202020204" pitchFamily="34" charset="0"/>
              <a:buChar char="•"/>
            </a:pPr>
            <a:r>
              <a:rPr lang="en-US" sz="1100" dirty="0">
                <a:solidFill>
                  <a:srgbClr val="FF0000"/>
                </a:solidFill>
                <a:hlinkClick r:id="rId7"/>
              </a:rPr>
              <a:t>25/0739</a:t>
            </a:r>
            <a:r>
              <a:rPr lang="en-US" sz="1100" dirty="0"/>
              <a:t> On Interference Mitigation Pilots 						Jiqing Ni</a:t>
            </a:r>
          </a:p>
          <a:p>
            <a:pPr lvl="1">
              <a:buFont typeface="Arial" panose="020B0604020202020204" pitchFamily="34" charset="0"/>
              <a:buChar char="•"/>
            </a:pPr>
            <a:r>
              <a:rPr lang="en-US" sz="1100" dirty="0">
                <a:hlinkClick r:id="rId8"/>
              </a:rPr>
              <a:t>25/0808</a:t>
            </a:r>
            <a:r>
              <a:rPr lang="en-US" sz="1100" dirty="0"/>
              <a:t> Discussion on Design of Interference Mitigation Pilots – Follow up	Ke Zhong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05570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hlinkClick r:id="rId2"/>
              </a:rPr>
              <a:t>25/640r2</a:t>
            </a:r>
            <a:r>
              <a:rPr lang="en-GB" sz="1100" dirty="0"/>
              <a:t> CC50 CR for A-MPDU (9.7)						SunHee Baek		[7 CID SP]</a:t>
            </a:r>
          </a:p>
          <a:p>
            <a:pPr lvl="1">
              <a:buFont typeface="Arial" panose="020B0604020202020204" pitchFamily="34" charset="0"/>
              <a:buChar char="•"/>
            </a:pPr>
            <a:r>
              <a:rPr lang="en-GB" sz="1100" dirty="0">
                <a:hlinkClick r:id="rId3"/>
              </a:rPr>
              <a:t>25/641r1</a:t>
            </a:r>
            <a:r>
              <a:rPr lang="en-GB" sz="1100" dirty="0"/>
              <a:t> CC50 CR for A-MPDU operation in a UHR PPDU			SunHee Baek		[1 CID SP]</a:t>
            </a:r>
          </a:p>
          <a:p>
            <a:pPr lvl="1">
              <a:buFont typeface="Arial" panose="020B0604020202020204" pitchFamily="34" charset="0"/>
              <a:buChar char="•"/>
            </a:pPr>
            <a:r>
              <a:rPr lang="en-GB" sz="1100" dirty="0">
                <a:hlinkClick r:id="rId4"/>
              </a:rPr>
              <a:t>25/660r0</a:t>
            </a:r>
            <a:r>
              <a:rPr lang="en-GB" sz="1100" dirty="0"/>
              <a:t> CC50 CR for PPDU Classification for UHR STA			SunHee Baek		[1 CID SP]</a:t>
            </a:r>
          </a:p>
          <a:p>
            <a:pPr lvl="1">
              <a:buFont typeface="Arial" panose="020B0604020202020204" pitchFamily="34" charset="0"/>
              <a:buChar char="•"/>
            </a:pPr>
            <a:r>
              <a:rPr lang="pt-BR" sz="1100" dirty="0">
                <a:hlinkClick r:id="rId5"/>
              </a:rPr>
              <a:t>25/0479r4</a:t>
            </a:r>
            <a:r>
              <a:rPr lang="pt-BR" sz="1100" dirty="0"/>
              <a:t>	CR_for_CID_1378							Dibakar Das		[1 CID SP]</a:t>
            </a:r>
            <a:endParaRPr lang="en-GB" sz="1100" dirty="0"/>
          </a:p>
          <a:p>
            <a:pPr lvl="1">
              <a:buFont typeface="Arial" panose="020B0604020202020204" pitchFamily="34" charset="0"/>
              <a:buChar char="•"/>
            </a:pPr>
            <a:r>
              <a:rPr lang="en-GB" sz="1100" dirty="0">
                <a:solidFill>
                  <a:srgbClr val="FF0000"/>
                </a:solidFill>
              </a:rPr>
              <a:t>25/0756</a:t>
            </a:r>
            <a:r>
              <a:rPr lang="en-GB" sz="1100" dirty="0"/>
              <a:t> CC50 CR for CID 2693							Eda Genc		[1 CID]</a:t>
            </a:r>
          </a:p>
          <a:p>
            <a:pPr lvl="1">
              <a:buFont typeface="Arial" panose="020B0604020202020204" pitchFamily="34" charset="0"/>
              <a:buChar char="•"/>
            </a:pPr>
            <a:r>
              <a:rPr lang="en-GB" sz="1100" dirty="0">
                <a:solidFill>
                  <a:srgbClr val="FF0000"/>
                </a:solidFill>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6"/>
              </a:rPr>
              <a:t>25/0764</a:t>
            </a:r>
            <a:r>
              <a:rPr lang="en-GB" sz="1100" dirty="0"/>
              <a:t> Peer-to-Peer (P2P) PDT							Rubayet Shafin		[PDT]</a:t>
            </a:r>
          </a:p>
          <a:p>
            <a:pPr lvl="1">
              <a:buFont typeface="Arial" panose="020B0604020202020204" pitchFamily="34" charset="0"/>
              <a:buChar char="•"/>
            </a:pPr>
            <a:r>
              <a:rPr lang="en-GB" sz="1100" dirty="0">
                <a:hlinkClick r:id="rId7"/>
              </a:rPr>
              <a:t>25/838r0</a:t>
            </a:r>
            <a:r>
              <a:rPr lang="en-GB" sz="1100" dirty="0"/>
              <a:t> CC50: CR for A-MPDU (9.7.3) related to the Feedback information	Hongwon Lee		[6 CID]</a:t>
            </a:r>
          </a:p>
          <a:p>
            <a:pPr lvl="1">
              <a:buFont typeface="Arial" panose="020B0604020202020204" pitchFamily="34" charset="0"/>
              <a:buChar char="•"/>
            </a:pPr>
            <a:r>
              <a:rPr lang="en-GB" sz="1100" dirty="0">
                <a:hlinkClick r:id="rId8"/>
              </a:rPr>
              <a:t>25/839r0</a:t>
            </a:r>
            <a:r>
              <a:rPr lang="en-GB" sz="1100" dirty="0"/>
              <a:t> PDT UHR MU operation						Hongwon Lee		[2 CIDs]</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3"/>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4"/>
              </a:rPr>
              <a:t>25/0834</a:t>
            </a:r>
            <a:r>
              <a:rPr lang="en-GB" sz="1100" dirty="0"/>
              <a:t> Considerations in Joint Sounding							Mario Costa	</a:t>
            </a:r>
          </a:p>
          <a:p>
            <a:pPr lvl="1">
              <a:buFont typeface="Arial" panose="020B0604020202020204" pitchFamily="34" charset="0"/>
              <a:buChar char="•"/>
            </a:pPr>
            <a:r>
              <a:rPr lang="en-US" sz="1100" dirty="0">
                <a:hlinkClick r:id="rId5"/>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6"/>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rPr>
              <a:t>25/0851</a:t>
            </a:r>
            <a:r>
              <a:rPr lang="en-GB" sz="1100" dirty="0"/>
              <a:t> PHY Version indications in Co-SR transmissions					Ross Jian Yu	</a:t>
            </a:r>
          </a:p>
          <a:p>
            <a:pPr lvl="1">
              <a:buFont typeface="Arial" panose="020B0604020202020204" pitchFamily="34" charset="0"/>
              <a:buChar char="•"/>
            </a:pPr>
            <a:r>
              <a:rPr lang="en-GB" sz="1100" dirty="0">
                <a:hlinkClick r:id="rId7"/>
              </a:rPr>
              <a:t>25/0869</a:t>
            </a:r>
            <a:r>
              <a:rPr lang="en-GB" sz="1100" dirty="0"/>
              <a:t> COSR-Misc 									You-Wei Chen</a:t>
            </a:r>
          </a:p>
          <a:p>
            <a:pPr lvl="1">
              <a:buFont typeface="Arial" panose="020B0604020202020204" pitchFamily="34" charset="0"/>
              <a:buChar char="•"/>
            </a:pPr>
            <a:r>
              <a:rPr lang="en-US" sz="1100" dirty="0">
                <a:hlinkClick r:id="rId8"/>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9"/>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295208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25/0753</a:t>
            </a:r>
            <a:r>
              <a:rPr lang="en-GB" sz="1100" dirty="0"/>
              <a:t> PDT MAC on Seamless Roaming Part 3				Duncan Ho		CR-?? CID</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	</a:t>
            </a:r>
          </a:p>
          <a:p>
            <a:pPr lvl="1">
              <a:buFont typeface="Arial" panose="020B0604020202020204" pitchFamily="34" charset="0"/>
              <a:buChar char="•"/>
            </a:pPr>
            <a:r>
              <a:rPr lang="en-GB" sz="1100" dirty="0">
                <a:solidFill>
                  <a:srgbClr val="FF0000"/>
                </a:solidFill>
              </a:rPr>
              <a:t>25/0621</a:t>
            </a:r>
            <a:r>
              <a:rPr lang="en-GB" sz="1100" dirty="0"/>
              <a:t> Resolution to CID 1023						Mike Montemurro	[1 CID]</a:t>
            </a:r>
          </a:p>
          <a:p>
            <a:pPr lvl="1">
              <a:buFont typeface="Arial" panose="020B0604020202020204" pitchFamily="34" charset="0"/>
              <a:buChar char="•"/>
            </a:pPr>
            <a:r>
              <a:rPr lang="en-GB" sz="1100" dirty="0">
                <a:hlinkClick r:id="rId2"/>
              </a:rPr>
              <a:t>25/0503</a:t>
            </a:r>
            <a:r>
              <a:rPr lang="en-GB" sz="1100" dirty="0"/>
              <a:t> PDT MAC DBE							Binita Gupta		[5 CID, SP first]</a:t>
            </a:r>
          </a:p>
          <a:p>
            <a:pPr lvl="1">
              <a:buFont typeface="Arial" panose="020B0604020202020204" pitchFamily="34" charset="0"/>
              <a:buChar char="•"/>
            </a:pPr>
            <a:r>
              <a:rPr lang="en-GB" sz="1100" dirty="0">
                <a:hlinkClick r:id="rId3"/>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rPr>
              <a:t>25/0907</a:t>
            </a:r>
            <a:r>
              <a:rPr lang="en-GB" sz="1100" dirty="0"/>
              <a:t> CC50 CR for clause 9.4.2.aa1					Ming Gan		 [??]</a:t>
            </a:r>
          </a:p>
          <a:p>
            <a:pPr lvl="1">
              <a:buFont typeface="Arial" panose="020B0604020202020204" pitchFamily="34" charset="0"/>
              <a:buChar char="•"/>
            </a:pPr>
            <a:r>
              <a:rPr lang="en-GB" sz="1100" dirty="0">
                <a:solidFill>
                  <a:srgbClr val="FF0000"/>
                </a:solidFill>
              </a:rPr>
              <a:t>25/0908</a:t>
            </a:r>
            <a:r>
              <a:rPr lang="en-GB" sz="1100" dirty="0"/>
              <a:t> CC50 CR for clause 9.4.2.aa2					Ming Gan		 [??]</a:t>
            </a:r>
          </a:p>
          <a:p>
            <a:pPr lvl="1">
              <a:buFont typeface="Arial" panose="020B0604020202020204" pitchFamily="34" charset="0"/>
              <a:buChar char="•"/>
            </a:pPr>
            <a:r>
              <a:rPr lang="en-GB" sz="1100" dirty="0">
                <a:solidFill>
                  <a:srgbClr val="FF0000"/>
                </a:solidFill>
              </a:rPr>
              <a:t>25/0909</a:t>
            </a:r>
            <a:r>
              <a:rPr lang="en-GB" sz="1100" dirty="0"/>
              <a:t> CC50 CR for clause 37.3						Ming Gan		 [??]</a:t>
            </a:r>
          </a:p>
          <a:p>
            <a:pPr lvl="1">
              <a:buFont typeface="Arial" panose="020B0604020202020204" pitchFamily="34" charset="0"/>
              <a:buChar char="•"/>
            </a:pPr>
            <a:r>
              <a:rPr lang="en-GB" sz="1100" dirty="0">
                <a:solidFill>
                  <a:srgbClr val="FF0000"/>
                </a:solidFill>
              </a:rPr>
              <a:t>25/0910</a:t>
            </a:r>
            <a:r>
              <a:rPr lang="en-GB" sz="1100" dirty="0"/>
              <a:t> CC50 CR for clause 37.4						Ming Gan		  [??]</a:t>
            </a:r>
          </a:p>
          <a:p>
            <a:pPr lvl="1">
              <a:buFont typeface="Arial" panose="020B0604020202020204" pitchFamily="34" charset="0"/>
              <a:buChar char="•"/>
            </a:pPr>
            <a:r>
              <a:rPr lang="en-US" sz="1100" dirty="0">
                <a:solidFill>
                  <a:srgbClr val="FF0000"/>
                </a:solidFill>
              </a:rPr>
              <a:t>25/0905</a:t>
            </a:r>
            <a:r>
              <a:rPr lang="en-US" sz="1100" dirty="0"/>
              <a:t> CC50 CR for subclause 37.12					Kumail Haider		  [5 CID]</a:t>
            </a: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25/0846</a:t>
            </a:r>
            <a:r>
              <a:rPr lang="en-GB" sz="1100" dirty="0"/>
              <a:t> Comment resolution for 38.3.11 (MCS and UEQM)			Rui Cao 		 [?? CID]</a:t>
            </a:r>
          </a:p>
          <a:p>
            <a:pPr lvl="1">
              <a:buFont typeface="Arial" panose="020B0604020202020204" pitchFamily="34" charset="0"/>
              <a:buChar char="•"/>
            </a:pPr>
            <a:r>
              <a:rPr lang="en-GB" sz="1100" dirty="0">
                <a:solidFill>
                  <a:srgbClr val="FF0000"/>
                </a:solidFill>
              </a:rPr>
              <a:t>25/0855</a:t>
            </a:r>
            <a:r>
              <a:rPr lang="en-GB" sz="1100" dirty="0"/>
              <a:t> Comment resolution for 38.5 (Parameters for UHR-MCS)			Rui Cao		 [?? CID]</a:t>
            </a:r>
          </a:p>
          <a:p>
            <a:pPr lvl="1">
              <a:buFont typeface="Arial" panose="020B0604020202020204" pitchFamily="34" charset="0"/>
              <a:buChar char="•"/>
            </a:pPr>
            <a:r>
              <a:rPr lang="en-GB" sz="1100" dirty="0">
                <a:hlinkClick r:id="rId2"/>
              </a:rPr>
              <a:t>25/0732</a:t>
            </a:r>
            <a:r>
              <a:rPr lang="en-GB" sz="1100" dirty="0"/>
              <a:t> CC50 CRs Related to Tone Plan for DRUs  				Shuling Feng	 	 [49 CID]</a:t>
            </a:r>
          </a:p>
          <a:p>
            <a:pPr lvl="1">
              <a:buFont typeface="Arial" panose="020B0604020202020204" pitchFamily="34" charset="0"/>
              <a:buChar char="•"/>
            </a:pPr>
            <a:r>
              <a:rPr lang="en-GB" sz="1100" dirty="0">
                <a:hlinkClick r:id="rId3"/>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rPr>
              <a:t>25/0902</a:t>
            </a:r>
            <a:r>
              <a:rPr lang="en-GB" sz="1100" dirty="0"/>
              <a:t> cr-for-subclause-38.3.2.2.2						Bo Gong	 	[?? CID]</a:t>
            </a:r>
          </a:p>
          <a:p>
            <a:pPr lvl="1">
              <a:buFont typeface="Arial" panose="020B0604020202020204" pitchFamily="34" charset="0"/>
              <a:buChar char="•"/>
            </a:pPr>
            <a:r>
              <a:rPr lang="en-US" sz="1100" dirty="0">
                <a:solidFill>
                  <a:srgbClr val="FF0000"/>
                </a:solidFill>
              </a:rPr>
              <a:t>25/0914r0</a:t>
            </a:r>
            <a:r>
              <a:rPr lang="en-US" sz="1100" dirty="0"/>
              <a:t>	CC50 CR on DRU - Definition of Distribution Bandwidth 		Mahmoud Kamel</a:t>
            </a:r>
            <a:r>
              <a:rPr lang="en-GB" sz="1100" dirty="0"/>
              <a:t> 	[?? CID]</a:t>
            </a:r>
          </a:p>
          <a:p>
            <a:pPr lvl="1">
              <a:buFont typeface="Arial" panose="020B0604020202020204" pitchFamily="34" charset="0"/>
              <a:buChar char="•"/>
            </a:pPr>
            <a:r>
              <a:rPr lang="en-GB" sz="1100" dirty="0">
                <a:hlinkClick r:id="rId4"/>
              </a:rPr>
              <a:t>25/886r0</a:t>
            </a:r>
            <a:r>
              <a:rPr lang="en-GB" sz="1100" dirty="0"/>
              <a:t> CC50 CR for DRU DCM						Mengshi Hu		[1 CID]</a:t>
            </a:r>
          </a:p>
          <a:p>
            <a:pPr lvl="1">
              <a:buFont typeface="Arial" panose="020B0604020202020204" pitchFamily="34" charset="0"/>
              <a:buChar char="•"/>
            </a:pPr>
            <a:r>
              <a:rPr lang="en-GB" sz="1100" dirty="0">
                <a:hlinkClick r:id="rId5"/>
              </a:rPr>
              <a:t>25/804r0</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6"/>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t>25/508	D0.1 CC subclause 37.11.3	Laurent Cariou	Pending	CR-113C</a:t>
            </a:r>
          </a:p>
          <a:p>
            <a:pPr lvl="1">
              <a:buFont typeface="Arial" panose="020B0604020202020204" pitchFamily="34" charset="0"/>
              <a:buChar char="•"/>
            </a:pPr>
            <a:r>
              <a:rPr lang="en-GB" sz="1100" dirty="0"/>
              <a:t>25/890	D0.1 CC subclause 37.9.2	Laurent Cariou	Pending	CR-29C</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25/0718</a:t>
            </a:r>
            <a:r>
              <a:rPr lang="en-GB" sz="1100" dirty="0"/>
              <a:t> cr-cc50-phy-service-interface					Bo Sun	Pending 	[114 CID]</a:t>
            </a:r>
            <a:endParaRPr lang="en-US" sz="1100" dirty="0"/>
          </a:p>
          <a:p>
            <a:pPr lvl="1">
              <a:buFont typeface="Arial" panose="020B0604020202020204" pitchFamily="34" charset="0"/>
              <a:buChar char="•"/>
            </a:pPr>
            <a:r>
              <a:rPr lang="en-US" sz="1100" dirty="0">
                <a:solidFill>
                  <a:srgbClr val="FF0000"/>
                </a:solidFill>
              </a:rPr>
              <a:t>25/0775</a:t>
            </a:r>
            <a:r>
              <a:rPr lang="en-US" sz="1100" dirty="0"/>
              <a:t> CRs on New MCSs for Subclause 38.5				Shengquan Hu		[ CID]</a:t>
            </a:r>
          </a:p>
          <a:p>
            <a:pPr lvl="1">
              <a:buFont typeface="Arial" panose="020B0604020202020204" pitchFamily="34" charset="0"/>
              <a:buChar char="•"/>
            </a:pPr>
            <a:r>
              <a:rPr lang="en-US" sz="1100" dirty="0">
                <a:hlinkClick r:id="rId3"/>
              </a:rPr>
              <a:t>25/0919</a:t>
            </a:r>
            <a:r>
              <a:rPr lang="en-US" sz="1100" dirty="0"/>
              <a:t> CC50 CID resolutions for Section 38.3.10				Bin Tian		[2 CID]</a:t>
            </a:r>
          </a:p>
          <a:p>
            <a:pPr lvl="1">
              <a:buFont typeface="Arial" panose="020B0604020202020204" pitchFamily="34" charset="0"/>
              <a:buChar char="•"/>
            </a:pPr>
            <a:r>
              <a:rPr lang="en-US" sz="1100" dirty="0">
                <a:hlinkClick r:id="rId4"/>
              </a:rPr>
              <a:t>25/0881</a:t>
            </a:r>
            <a:r>
              <a:rPr lang="en-US" sz="1100" dirty="0"/>
              <a:t> CC50 CID Resolutions for Section 38.1 Part 3			Bin Tian		[12 CID]</a:t>
            </a: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BAD04-E5BC-A245-91FF-E07EE345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566EB4-05E8-70A5-9A7D-654050A50870}"/>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52D3F272-1DF2-09AC-3A39-F2D335B6ADF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Another CBF/CSR (from MAC/Joint queue?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D1F0773-408F-7C14-4C9E-F79CBAA96C6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F20EE8E6-9B23-66CB-DCF0-9561981C544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28D4116-A078-7DCC-EDBB-750F9CF15FB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666811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GB" sz="1100" dirty="0"/>
              <a:t>25-0915	PDT/CR for ELR MAC				Alfred Asterjadhi		[3 CIDs]</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25/0681r5</a:t>
            </a:r>
            <a:r>
              <a:rPr lang="en-US" sz="1100" b="0" dirty="0"/>
              <a:t> PDT-CRs-Joint-sounding-procedure 			You-Wei Chen 		[130C SP]</a:t>
            </a:r>
          </a:p>
          <a:p>
            <a:pPr lvl="1">
              <a:buFont typeface="Arial" panose="020B0604020202020204" pitchFamily="34" charset="0"/>
              <a:buChar char="•"/>
            </a:pPr>
            <a:r>
              <a:rPr lang="en-US" sz="1100" b="0" dirty="0">
                <a:solidFill>
                  <a:srgbClr val="FF0000"/>
                </a:solidFill>
              </a:rPr>
              <a:t>25/0633r0</a:t>
            </a:r>
            <a:r>
              <a:rPr lang="en-US" sz="1100" b="0" dirty="0"/>
              <a:t> Joint PDT CR Trigger Frame Format Part 2		Alice Chen		[93C]</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253087</TotalTime>
  <Words>7583</Words>
  <Application>Microsoft Office PowerPoint</Application>
  <PresentationFormat>On-screen Show (4:3)</PresentationFormat>
  <Paragraphs>1315</Paragraphs>
  <Slides>61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PHY Agenda–AM2</vt:lpstr>
      <vt:lpstr>Tuesday MAC Agenda–AM1</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MAC Agenda–AM1</vt:lpstr>
      <vt:lpstr>Thursday Joint Agenda–PM1</vt:lpstr>
      <vt:lpstr>Thursday Joint Agenda–PM2</vt:lpstr>
      <vt:lpstr>Motions</vt:lpstr>
      <vt:lpstr>PDTs/CRs/Submissions</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2025-05-12T08:17:56Z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