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448" r:id="rId23"/>
    <p:sldId id="1006" r:id="rId24"/>
    <p:sldId id="1178" r:id="rId25"/>
    <p:sldId id="1023" r:id="rId26"/>
    <p:sldId id="1024" r:id="rId27"/>
    <p:sldId id="1520" r:id="rId28"/>
    <p:sldId id="1496" r:id="rId29"/>
    <p:sldId id="1569" r:id="rId30"/>
    <p:sldId id="1570" r:id="rId31"/>
    <p:sldId id="1571" r:id="rId32"/>
    <p:sldId id="1572" r:id="rId33"/>
    <p:sldId id="1573" r:id="rId34"/>
    <p:sldId id="1574" r:id="rId35"/>
    <p:sldId id="1575" r:id="rId36"/>
    <p:sldId id="1576" r:id="rId37"/>
    <p:sldId id="1577" r:id="rId38"/>
    <p:sldId id="1578" r:id="rId39"/>
    <p:sldId id="1579" r:id="rId40"/>
    <p:sldId id="1580" r:id="rId41"/>
    <p:sldId id="1581" r:id="rId42"/>
    <p:sldId id="1508" r:id="rId43"/>
    <p:sldId id="356" r:id="rId44"/>
    <p:sldId id="1390" r:id="rId45"/>
    <p:sldId id="1424" r:id="rId46"/>
    <p:sldId id="997" r:id="rId47"/>
    <p:sldId id="1564" r:id="rId48"/>
    <p:sldId id="362" r:id="rId49"/>
    <p:sldId id="1494" r:id="rId50"/>
    <p:sldId id="1034" r:id="rId51"/>
    <p:sldId id="323"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F56BDC-91FF-4C95-814B-E52D1097DF8B}" v="23" dt="2025-04-01T00:46:45.5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145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add del mod">
          <ac:chgData name="Alfred Asterjadhi" userId="39de57b9-85c0-4fd1-aaac-8ca2b6560ad0" providerId="ADAL" clId="{B4F56BDC-91FF-4C95-814B-E52D1097DF8B}" dt="2025-04-01T00:48:31.349" v="625" actId="6264"/>
          <ac:spMkLst>
            <pc:docMk/>
            <pc:sldMk cId="3140364693" sldId="997"/>
            <ac:spMk id="3" creationId="{28D44273-624E-03F2-944C-E6FB5741E627}"/>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del mod">
          <ac:chgData name="Alfred Asterjadhi" userId="39de57b9-85c0-4fd1-aaac-8ca2b6560ad0" providerId="ADAL" clId="{B4F56BDC-91FF-4C95-814B-E52D1097DF8B}" dt="2025-04-01T00:48:31.349" v="625" actId="6264"/>
          <ac:spMkLst>
            <pc:docMk/>
            <pc:sldMk cId="3140364693" sldId="997"/>
            <ac:spMk id="7" creationId="{EDF5A04A-D030-CE5F-57F5-39F3F97E8886}"/>
          </ac:spMkLst>
        </pc:spChg>
        <pc:spChg chg="add del mod">
          <ac:chgData name="Alfred Asterjadhi" userId="39de57b9-85c0-4fd1-aaac-8ca2b6560ad0" providerId="ADAL" clId="{B4F56BDC-91FF-4C95-814B-E52D1097DF8B}" dt="2025-04-01T00:48:31.349" v="625" actId="6264"/>
          <ac:spMkLst>
            <pc:docMk/>
            <pc:sldMk cId="3140364693" sldId="997"/>
            <ac:spMk id="8" creationId="{EB3F7E54-9272-DB99-A3F0-352CAF6C5E85}"/>
          </ac:spMkLst>
        </pc:spChg>
        <pc:spChg chg="add del mod">
          <ac:chgData name="Alfred Asterjadhi" userId="39de57b9-85c0-4fd1-aaac-8ca2b6560ad0" providerId="ADAL" clId="{B4F56BDC-91FF-4C95-814B-E52D1097DF8B}" dt="2025-04-01T00:48:31.349" v="625" actId="6264"/>
          <ac:spMkLst>
            <pc:docMk/>
            <pc:sldMk cId="3140364693" sldId="997"/>
            <ac:spMk id="9" creationId="{C8BEF71C-E895-09F5-6035-9535917A66FD}"/>
          </ac:spMkLst>
        </pc:spChg>
        <pc:spChg chg="del mod">
          <ac:chgData name="Alfred Asterjadhi" userId="39de57b9-85c0-4fd1-aaac-8ca2b6560ad0" providerId="ADAL" clId="{B4F56BDC-91FF-4C95-814B-E52D1097DF8B}" dt="2025-04-01T00:48:31.349" v="625" actId="6264"/>
          <ac:spMkLst>
            <pc:docMk/>
            <pc:sldMk cId="3140364693" sldId="997"/>
            <ac:spMk id="10" creationId="{EB52D2D2-009E-ACA9-1D70-D047BF62B565}"/>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pChg chg="mod">
          <ac:chgData name="Alfred Asterjadhi" userId="39de57b9-85c0-4fd1-aaac-8ca2b6560ad0" providerId="ADAL" clId="{B4F56BDC-91FF-4C95-814B-E52D1097DF8B}" dt="2025-04-01T00:25:50.896" v="44" actId="313"/>
          <ac:spMkLst>
            <pc:docMk/>
            <pc:sldMk cId="3287547131" sldId="1028"/>
            <ac:spMk id="6" creationId="{EC77C5EB-E20F-F01E-703C-08282E47E7DA}"/>
          </ac:spMkLst>
        </pc:spChg>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add del mod">
          <ac:chgData name="Alfred Asterjadhi" userId="39de57b9-85c0-4fd1-aaac-8ca2b6560ad0" providerId="ADAL" clId="{B4F56BDC-91FF-4C95-814B-E52D1097DF8B}" dt="2025-04-01T00:48:54.830" v="635" actId="6264"/>
          <ac:spMkLst>
            <pc:docMk/>
            <pc:sldMk cId="1865298196" sldId="1034"/>
            <ac:spMk id="3" creationId="{AED057FC-1A2A-E10B-0896-0D9DB85C824D}"/>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del mod">
          <ac:chgData name="Alfred Asterjadhi" userId="39de57b9-85c0-4fd1-aaac-8ca2b6560ad0" providerId="ADAL" clId="{B4F56BDC-91FF-4C95-814B-E52D1097DF8B}" dt="2025-04-01T00:48:54.830" v="635" actId="6264"/>
          <ac:spMkLst>
            <pc:docMk/>
            <pc:sldMk cId="1865298196" sldId="1034"/>
            <ac:spMk id="7" creationId="{EB73EFDF-51BC-2048-7D1E-ED64E3328F06}"/>
          </ac:spMkLst>
        </pc:spChg>
        <pc:spChg chg="add del mod">
          <ac:chgData name="Alfred Asterjadhi" userId="39de57b9-85c0-4fd1-aaac-8ca2b6560ad0" providerId="ADAL" clId="{B4F56BDC-91FF-4C95-814B-E52D1097DF8B}" dt="2025-04-01T00:48:54.830" v="635" actId="6264"/>
          <ac:spMkLst>
            <pc:docMk/>
            <pc:sldMk cId="1865298196" sldId="1034"/>
            <ac:spMk id="8" creationId="{D37867A2-9114-22D0-5C0C-33DEFE9F1067}"/>
          </ac:spMkLst>
        </pc:spChg>
        <pc:spChg chg="add del mod">
          <ac:chgData name="Alfred Asterjadhi" userId="39de57b9-85c0-4fd1-aaac-8ca2b6560ad0" providerId="ADAL" clId="{B4F56BDC-91FF-4C95-814B-E52D1097DF8B}" dt="2025-04-01T00:48:54.830" v="635" actId="6264"/>
          <ac:spMkLst>
            <pc:docMk/>
            <pc:sldMk cId="1865298196" sldId="1034"/>
            <ac:spMk id="9" creationId="{186D304F-ACB9-4E1D-6E36-FE188EAA10FC}"/>
          </ac:spMkLst>
        </pc:spChg>
        <pc:spChg chg="del mod">
          <ac:chgData name="Alfred Asterjadhi" userId="39de57b9-85c0-4fd1-aaac-8ca2b6560ad0" providerId="ADAL" clId="{B4F56BDC-91FF-4C95-814B-E52D1097DF8B}" dt="2025-04-01T00:48:54.830" v="635" actId="6264"/>
          <ac:spMkLst>
            <pc:docMk/>
            <pc:sldMk cId="1865298196" sldId="1034"/>
            <ac:spMk id="10" creationId="{D866D8C8-E576-DFDC-1BBA-6F3E14D8CE96}"/>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add del mod">
          <ac:chgData name="Alfred Asterjadhi" userId="39de57b9-85c0-4fd1-aaac-8ca2b6560ad0" providerId="ADAL" clId="{B4F56BDC-91FF-4C95-814B-E52D1097DF8B}" dt="2025-04-01T00:42:20.508" v="376" actId="6264"/>
          <ac:spMkLst>
            <pc:docMk/>
            <pc:sldMk cId="3441807947" sldId="1178"/>
            <ac:spMk id="3" creationId="{E0BE7CDA-6B1C-07DB-9A76-069B2FEB6B3F}"/>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del mod">
          <ac:chgData name="Alfred Asterjadhi" userId="39de57b9-85c0-4fd1-aaac-8ca2b6560ad0" providerId="ADAL" clId="{B4F56BDC-91FF-4C95-814B-E52D1097DF8B}" dt="2025-04-01T00:42:20.508" v="376" actId="6264"/>
          <ac:spMkLst>
            <pc:docMk/>
            <pc:sldMk cId="3441807947" sldId="1178"/>
            <ac:spMk id="8" creationId="{E36EC45A-A015-5FAF-A7E7-3CF9FD91AEE6}"/>
          </ac:spMkLst>
        </pc:spChg>
        <pc:spChg chg="add del mod">
          <ac:chgData name="Alfred Asterjadhi" userId="39de57b9-85c0-4fd1-aaac-8ca2b6560ad0" providerId="ADAL" clId="{B4F56BDC-91FF-4C95-814B-E52D1097DF8B}" dt="2025-04-01T00:42:20.508" v="376" actId="6264"/>
          <ac:spMkLst>
            <pc:docMk/>
            <pc:sldMk cId="3441807947" sldId="1178"/>
            <ac:spMk id="9" creationId="{3E727FA3-67A3-F48D-4E3C-F02A6490C2C3}"/>
          </ac:spMkLst>
        </pc:spChg>
        <pc:spChg chg="add del mod">
          <ac:chgData name="Alfred Asterjadhi" userId="39de57b9-85c0-4fd1-aaac-8ca2b6560ad0" providerId="ADAL" clId="{B4F56BDC-91FF-4C95-814B-E52D1097DF8B}" dt="2025-04-01T00:42:20.508" v="376" actId="6264"/>
          <ac:spMkLst>
            <pc:docMk/>
            <pc:sldMk cId="3441807947" sldId="1178"/>
            <ac:spMk id="10" creationId="{08A393E4-0FA5-8FC1-4307-62F5E85F8C5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picChg chg="add del">
          <ac:chgData name="Alfred Asterjadhi" userId="39de57b9-85c0-4fd1-aaac-8ca2b6560ad0" providerId="ADAL" clId="{B4F56BDC-91FF-4C95-814B-E52D1097DF8B}" dt="2025-04-01T00:42:17.692" v="375" actId="478"/>
          <ac:picMkLst>
            <pc:docMk/>
            <pc:sldMk cId="3441807947" sldId="1178"/>
            <ac:picMk id="7" creationId="{0C1F7AA8-0600-0C2C-287C-6DCC33BC0742}"/>
          </ac:picMkLst>
        </pc:picChg>
      </pc:sldChg>
      <pc:sldChg chg="modSp del mod">
        <pc:chgData name="Alfred Asterjadhi" userId="39de57b9-85c0-4fd1-aaac-8ca2b6560ad0" providerId="ADAL" clId="{B4F56BDC-91FF-4C95-814B-E52D1097DF8B}" dt="2025-04-01T00:41:28.918" v="361" actId="47"/>
        <pc:sldMkLst>
          <pc:docMk/>
          <pc:sldMk cId="2670608994" sldId="1283"/>
        </pc:sldMkLst>
        <pc:spChg chg="mod">
          <ac:chgData name="Alfred Asterjadhi" userId="39de57b9-85c0-4fd1-aaac-8ca2b6560ad0" providerId="ADAL" clId="{B4F56BDC-91FF-4C95-814B-E52D1097DF8B}" dt="2025-04-01T00:36:17.150" v="245" actId="13926"/>
          <ac:spMkLst>
            <pc:docMk/>
            <pc:sldMk cId="2670608994" sldId="1283"/>
            <ac:spMk id="2" creationId="{4B5F0D0E-8BB7-48AB-9160-728B8B3399A2}"/>
          </ac:spMkLst>
        </pc:spChg>
        <pc:spChg chg="mod">
          <ac:chgData name="Alfred Asterjadhi" userId="39de57b9-85c0-4fd1-aaac-8ca2b6560ad0" providerId="ADAL" clId="{B4F56BDC-91FF-4C95-814B-E52D1097DF8B}" dt="2025-04-01T00:36:21.114" v="247" actId="20577"/>
          <ac:spMkLst>
            <pc:docMk/>
            <pc:sldMk cId="2670608994" sldId="1283"/>
            <ac:spMk id="3" creationId="{DFB0BA47-D7B6-4F95-932E-A7AA615BC440}"/>
          </ac:spMkLst>
        </pc:spChg>
        <pc:spChg chg="mod">
          <ac:chgData name="Alfred Asterjadhi" userId="39de57b9-85c0-4fd1-aaac-8ca2b6560ad0" providerId="ADAL" clId="{B4F56BDC-91FF-4C95-814B-E52D1097DF8B}" dt="2025-04-01T00:25:47.762" v="37" actId="313"/>
          <ac:spMkLst>
            <pc:docMk/>
            <pc:sldMk cId="2670608994" sldId="1283"/>
            <ac:spMk id="6" creationId="{974B2026-97FB-40D2-8F22-7E6D319B4EA2}"/>
          </ac:spMkLst>
        </pc:spChg>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add del mod">
          <ac:chgData name="Alfred Asterjadhi" userId="39de57b9-85c0-4fd1-aaac-8ca2b6560ad0" providerId="ADAL" clId="{B4F56BDC-91FF-4C95-814B-E52D1097DF8B}" dt="2025-04-01T00:48:11.432" v="617" actId="6264"/>
          <ac:spMkLst>
            <pc:docMk/>
            <pc:sldMk cId="3912146512" sldId="1390"/>
            <ac:spMk id="3" creationId="{AD5A7A7F-7DFE-ED50-1A97-C3E25DBEF69F}"/>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del mod">
          <ac:chgData name="Alfred Asterjadhi" userId="39de57b9-85c0-4fd1-aaac-8ca2b6560ad0" providerId="ADAL" clId="{B4F56BDC-91FF-4C95-814B-E52D1097DF8B}" dt="2025-04-01T00:48:11.432" v="617" actId="6264"/>
          <ac:spMkLst>
            <pc:docMk/>
            <pc:sldMk cId="3912146512" sldId="1390"/>
            <ac:spMk id="7" creationId="{40FBB28B-C812-4EC9-A864-CA8899B72DCA}"/>
          </ac:spMkLst>
        </pc:spChg>
        <pc:spChg chg="add del mod">
          <ac:chgData name="Alfred Asterjadhi" userId="39de57b9-85c0-4fd1-aaac-8ca2b6560ad0" providerId="ADAL" clId="{B4F56BDC-91FF-4C95-814B-E52D1097DF8B}" dt="2025-04-01T00:48:11.432" v="617" actId="6264"/>
          <ac:spMkLst>
            <pc:docMk/>
            <pc:sldMk cId="3912146512" sldId="1390"/>
            <ac:spMk id="8" creationId="{3199320A-FC15-5F42-1BE8-4BED6A3DD685}"/>
          </ac:spMkLst>
        </pc:spChg>
        <pc:spChg chg="add del mod">
          <ac:chgData name="Alfred Asterjadhi" userId="39de57b9-85c0-4fd1-aaac-8ca2b6560ad0" providerId="ADAL" clId="{B4F56BDC-91FF-4C95-814B-E52D1097DF8B}" dt="2025-04-01T00:48:11.432" v="617" actId="6264"/>
          <ac:spMkLst>
            <pc:docMk/>
            <pc:sldMk cId="3912146512" sldId="1390"/>
            <ac:spMk id="9" creationId="{F1BB890C-D1E9-CC2F-8828-55D2324B890D}"/>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pChg chg="del mod">
          <ac:chgData name="Alfred Asterjadhi" userId="39de57b9-85c0-4fd1-aaac-8ca2b6560ad0" providerId="ADAL" clId="{B4F56BDC-91FF-4C95-814B-E52D1097DF8B}" dt="2025-04-01T00:48:11.432" v="617" actId="6264"/>
          <ac:spMkLst>
            <pc:docMk/>
            <pc:sldMk cId="3912146512" sldId="1390"/>
            <ac:spMk id="11" creationId="{3F421E2C-2A1B-4EAA-7C7A-95E22F463538}"/>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add del mod">
          <ac:chgData name="Alfred Asterjadhi" userId="39de57b9-85c0-4fd1-aaac-8ca2b6560ad0" providerId="ADAL" clId="{B4F56BDC-91FF-4C95-814B-E52D1097DF8B}" dt="2025-04-01T00:48:25.460" v="623" actId="6264"/>
          <ac:spMkLst>
            <pc:docMk/>
            <pc:sldMk cId="3878274435" sldId="1424"/>
            <ac:spMk id="3" creationId="{BD4C5D56-41BD-D970-835C-BF6A70058E36}"/>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del mod">
          <ac:chgData name="Alfred Asterjadhi" userId="39de57b9-85c0-4fd1-aaac-8ca2b6560ad0" providerId="ADAL" clId="{B4F56BDC-91FF-4C95-814B-E52D1097DF8B}" dt="2025-04-01T00:48:25.460" v="623" actId="6264"/>
          <ac:spMkLst>
            <pc:docMk/>
            <pc:sldMk cId="3878274435" sldId="1424"/>
            <ac:spMk id="7" creationId="{1D4B5EF0-19D0-1BB5-CF4E-1F4208FBC823}"/>
          </ac:spMkLst>
        </pc:spChg>
        <pc:spChg chg="add del mod">
          <ac:chgData name="Alfred Asterjadhi" userId="39de57b9-85c0-4fd1-aaac-8ca2b6560ad0" providerId="ADAL" clId="{B4F56BDC-91FF-4C95-814B-E52D1097DF8B}" dt="2025-04-01T00:48:25.460" v="623" actId="6264"/>
          <ac:spMkLst>
            <pc:docMk/>
            <pc:sldMk cId="3878274435" sldId="1424"/>
            <ac:spMk id="8" creationId="{C6F3CB59-549F-BD41-D2E2-0B7933EC2766}"/>
          </ac:spMkLst>
        </pc:spChg>
        <pc:spChg chg="add del mod">
          <ac:chgData name="Alfred Asterjadhi" userId="39de57b9-85c0-4fd1-aaac-8ca2b6560ad0" providerId="ADAL" clId="{B4F56BDC-91FF-4C95-814B-E52D1097DF8B}" dt="2025-04-01T00:48:25.460" v="623" actId="6264"/>
          <ac:spMkLst>
            <pc:docMk/>
            <pc:sldMk cId="3878274435" sldId="1424"/>
            <ac:spMk id="9" creationId="{E8E63B6E-3FFD-6702-30DC-836DD8A07201}"/>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pChg chg="del mod">
          <ac:chgData name="Alfred Asterjadhi" userId="39de57b9-85c0-4fd1-aaac-8ca2b6560ad0" providerId="ADAL" clId="{B4F56BDC-91FF-4C95-814B-E52D1097DF8B}" dt="2025-04-01T00:48:25.460" v="623" actId="6264"/>
          <ac:spMkLst>
            <pc:docMk/>
            <pc:sldMk cId="3878274435" sldId="1424"/>
            <ac:spMk id="11" creationId="{97B034D3-076F-7115-F00C-E199DE18B94B}"/>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add del mod">
          <ac:chgData name="Alfred Asterjadhi" userId="39de57b9-85c0-4fd1-aaac-8ca2b6560ad0" providerId="ADAL" clId="{B4F56BDC-91FF-4C95-814B-E52D1097DF8B}" dt="2025-04-01T00:48:50.846" v="633" actId="6264"/>
          <ac:spMkLst>
            <pc:docMk/>
            <pc:sldMk cId="2130627217" sldId="1494"/>
            <ac:spMk id="3" creationId="{47B92612-C24B-DBD4-217C-E0034FEAC48C}"/>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del mod">
          <ac:chgData name="Alfred Asterjadhi" userId="39de57b9-85c0-4fd1-aaac-8ca2b6560ad0" providerId="ADAL" clId="{B4F56BDC-91FF-4C95-814B-E52D1097DF8B}" dt="2025-04-01T00:48:50.846" v="633" actId="6264"/>
          <ac:spMkLst>
            <pc:docMk/>
            <pc:sldMk cId="2130627217" sldId="1494"/>
            <ac:spMk id="7" creationId="{C02ED87E-7DBB-7722-8A45-CB1B2D659CDE}"/>
          </ac:spMkLst>
        </pc:spChg>
        <pc:spChg chg="add del mod">
          <ac:chgData name="Alfred Asterjadhi" userId="39de57b9-85c0-4fd1-aaac-8ca2b6560ad0" providerId="ADAL" clId="{B4F56BDC-91FF-4C95-814B-E52D1097DF8B}" dt="2025-04-01T00:48:50.846" v="633" actId="6264"/>
          <ac:spMkLst>
            <pc:docMk/>
            <pc:sldMk cId="2130627217" sldId="1494"/>
            <ac:spMk id="8" creationId="{3F9D7698-98A6-AA0B-EB7C-6A5CD00424CF}"/>
          </ac:spMkLst>
        </pc:spChg>
        <pc:spChg chg="add del mod">
          <ac:chgData name="Alfred Asterjadhi" userId="39de57b9-85c0-4fd1-aaac-8ca2b6560ad0" providerId="ADAL" clId="{B4F56BDC-91FF-4C95-814B-E52D1097DF8B}" dt="2025-04-01T00:48:50.846" v="633" actId="6264"/>
          <ac:spMkLst>
            <pc:docMk/>
            <pc:sldMk cId="2130627217" sldId="1494"/>
            <ac:spMk id="9" creationId="{CBF0A3A2-AC08-862D-BADD-8F907555DEF6}"/>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pChg chg="del mod">
          <ac:chgData name="Alfred Asterjadhi" userId="39de57b9-85c0-4fd1-aaac-8ca2b6560ad0" providerId="ADAL" clId="{B4F56BDC-91FF-4C95-814B-E52D1097DF8B}" dt="2025-04-01T00:48:50.846" v="633" actId="6264"/>
          <ac:spMkLst>
            <pc:docMk/>
            <pc:sldMk cId="2130627217" sldId="1494"/>
            <ac:spMk id="11" creationId="{8411FA8B-D8CA-EE5A-BE06-2516E94828A1}"/>
          </ac:spMkLst>
        </pc:spChg>
      </pc:sldChg>
      <pc:sldChg chg="modSp del mod">
        <pc:chgData name="Alfred Asterjadhi" userId="39de57b9-85c0-4fd1-aaac-8ca2b6560ad0" providerId="ADAL" clId="{B4F56BDC-91FF-4C95-814B-E52D1097DF8B}" dt="2025-04-01T00:41:31.603" v="362" actId="47"/>
        <pc:sldMkLst>
          <pc:docMk/>
          <pc:sldMk cId="3898445090" sldId="1495"/>
        </pc:sldMkLst>
        <pc:spChg chg="mod">
          <ac:chgData name="Alfred Asterjadhi" userId="39de57b9-85c0-4fd1-aaac-8ca2b6560ad0" providerId="ADAL" clId="{B4F56BDC-91FF-4C95-814B-E52D1097DF8B}" dt="2025-04-01T00:25:48.181" v="38" actId="313"/>
          <ac:spMkLst>
            <pc:docMk/>
            <pc:sldMk cId="3898445090" sldId="1495"/>
            <ac:spMk id="6" creationId="{04958244-C82A-3271-E652-8FA30BB2DB8F}"/>
          </ac:spMkLst>
        </pc:spChg>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pChg chg="mod">
          <ac:chgData name="Alfred Asterjadhi" userId="39de57b9-85c0-4fd1-aaac-8ca2b6560ad0" providerId="ADAL" clId="{B4F56BDC-91FF-4C95-814B-E52D1097DF8B}" dt="2025-04-01T00:25:51.874" v="49" actId="313"/>
          <ac:spMkLst>
            <pc:docMk/>
            <pc:sldMk cId="2947732830" sldId="1497"/>
            <ac:spMk id="6" creationId="{11F346A8-2132-E48D-57DA-F8E7E51BEC6B}"/>
          </ac:spMkLst>
        </pc:spChg>
      </pc:sldChg>
      <pc:sldChg chg="modSp del mod">
        <pc:chgData name="Alfred Asterjadhi" userId="39de57b9-85c0-4fd1-aaac-8ca2b6560ad0" providerId="ADAL" clId="{B4F56BDC-91FF-4C95-814B-E52D1097DF8B}" dt="2025-04-01T00:46:13.441" v="532" actId="47"/>
        <pc:sldMkLst>
          <pc:docMk/>
          <pc:sldMk cId="2479798648" sldId="1498"/>
        </pc:sldMkLst>
        <pc:spChg chg="mod">
          <ac:chgData name="Alfred Asterjadhi" userId="39de57b9-85c0-4fd1-aaac-8ca2b6560ad0" providerId="ADAL" clId="{B4F56BDC-91FF-4C95-814B-E52D1097DF8B}" dt="2025-04-01T00:25:52.794" v="54" actId="313"/>
          <ac:spMkLst>
            <pc:docMk/>
            <pc:sldMk cId="2479798648" sldId="1498"/>
            <ac:spMk id="6" creationId="{0846BC14-CAE3-2596-EF50-52F0BC9CBA89}"/>
          </ac:spMkLst>
        </pc:spChg>
      </pc:sldChg>
      <pc:sldChg chg="modSp del mod">
        <pc:chgData name="Alfred Asterjadhi" userId="39de57b9-85c0-4fd1-aaac-8ca2b6560ad0" providerId="ADAL" clId="{B4F56BDC-91FF-4C95-814B-E52D1097DF8B}" dt="2025-04-01T00:46:14.683" v="533" actId="47"/>
        <pc:sldMkLst>
          <pc:docMk/>
          <pc:sldMk cId="2390884872" sldId="1499"/>
        </pc:sldMkLst>
        <pc:spChg chg="mod">
          <ac:chgData name="Alfred Asterjadhi" userId="39de57b9-85c0-4fd1-aaac-8ca2b6560ad0" providerId="ADAL" clId="{B4F56BDC-91FF-4C95-814B-E52D1097DF8B}" dt="2025-04-01T00:25:53.001" v="55" actId="313"/>
          <ac:spMkLst>
            <pc:docMk/>
            <pc:sldMk cId="2390884872" sldId="1499"/>
            <ac:spMk id="6" creationId="{BC94847A-F04D-3B9D-AA44-CDB38296FE3D}"/>
          </ac:spMkLst>
        </pc:spChg>
      </pc:sldChg>
      <pc:sldChg chg="modSp del mod">
        <pc:chgData name="Alfred Asterjadhi" userId="39de57b9-85c0-4fd1-aaac-8ca2b6560ad0" providerId="ADAL" clId="{B4F56BDC-91FF-4C95-814B-E52D1097DF8B}" dt="2025-04-01T00:46:23.998" v="541" actId="47"/>
        <pc:sldMkLst>
          <pc:docMk/>
          <pc:sldMk cId="2889362710" sldId="1500"/>
        </pc:sldMkLst>
        <pc:spChg chg="mod">
          <ac:chgData name="Alfred Asterjadhi" userId="39de57b9-85c0-4fd1-aaac-8ca2b6560ad0" providerId="ADAL" clId="{B4F56BDC-91FF-4C95-814B-E52D1097DF8B}" dt="2025-04-01T00:25:54.540" v="63" actId="313"/>
          <ac:spMkLst>
            <pc:docMk/>
            <pc:sldMk cId="2889362710" sldId="1500"/>
            <ac:spMk id="6" creationId="{21AFD784-1048-1179-2677-C3E31EF24C42}"/>
          </ac:spMkLst>
        </pc:spChg>
      </pc:sldChg>
      <pc:sldChg chg="modSp del mod">
        <pc:chgData name="Alfred Asterjadhi" userId="39de57b9-85c0-4fd1-aaac-8ca2b6560ad0" providerId="ADAL" clId="{B4F56BDC-91FF-4C95-814B-E52D1097DF8B}" dt="2025-04-01T00:46:24.772" v="542" actId="47"/>
        <pc:sldMkLst>
          <pc:docMk/>
          <pc:sldMk cId="3015324058" sldId="1501"/>
        </pc:sldMkLst>
        <pc:spChg chg="mod">
          <ac:chgData name="Alfred Asterjadhi" userId="39de57b9-85c0-4fd1-aaac-8ca2b6560ad0" providerId="ADAL" clId="{B4F56BDC-91FF-4C95-814B-E52D1097DF8B}" dt="2025-04-01T00:25:54.754" v="64" actId="313"/>
          <ac:spMkLst>
            <pc:docMk/>
            <pc:sldMk cId="3015324058" sldId="1501"/>
            <ac:spMk id="6" creationId="{18617CEA-CF80-AC96-CE9C-974E30F7E84D}"/>
          </ac:spMkLst>
        </pc:spChg>
      </pc:sldChg>
      <pc:sldChg chg="modSp del mod">
        <pc:chgData name="Alfred Asterjadhi" userId="39de57b9-85c0-4fd1-aaac-8ca2b6560ad0" providerId="ADAL" clId="{B4F56BDC-91FF-4C95-814B-E52D1097DF8B}" dt="2025-04-01T00:46:27.755" v="547" actId="47"/>
        <pc:sldMkLst>
          <pc:docMk/>
          <pc:sldMk cId="290911139" sldId="1502"/>
        </pc:sldMkLst>
        <pc:spChg chg="mod">
          <ac:chgData name="Alfred Asterjadhi" userId="39de57b9-85c0-4fd1-aaac-8ca2b6560ad0" providerId="ADAL" clId="{B4F56BDC-91FF-4C95-814B-E52D1097DF8B}" dt="2025-04-01T00:25:55.802" v="69" actId="313"/>
          <ac:spMkLst>
            <pc:docMk/>
            <pc:sldMk cId="290911139" sldId="1502"/>
            <ac:spMk id="6" creationId="{896AA960-D2E8-355F-7048-911BEB8D337C}"/>
          </ac:spMkLst>
        </pc:spChg>
      </pc:sldChg>
      <pc:sldChg chg="modSp del mod">
        <pc:chgData name="Alfred Asterjadhi" userId="39de57b9-85c0-4fd1-aaac-8ca2b6560ad0" providerId="ADAL" clId="{B4F56BDC-91FF-4C95-814B-E52D1097DF8B}" dt="2025-04-01T00:46:28.175" v="548" actId="47"/>
        <pc:sldMkLst>
          <pc:docMk/>
          <pc:sldMk cId="3461087741" sldId="1503"/>
        </pc:sldMkLst>
        <pc:spChg chg="mod">
          <ac:chgData name="Alfred Asterjadhi" userId="39de57b9-85c0-4fd1-aaac-8ca2b6560ad0" providerId="ADAL" clId="{B4F56BDC-91FF-4C95-814B-E52D1097DF8B}" dt="2025-04-01T00:25:55.975" v="70" actId="313"/>
          <ac:spMkLst>
            <pc:docMk/>
            <pc:sldMk cId="3461087741" sldId="1503"/>
            <ac:spMk id="6" creationId="{5C08DA0A-4C56-3C41-8378-A26DB0858424}"/>
          </ac:spMkLst>
        </pc:spChg>
      </pc:sldChg>
      <pc:sldChg chg="modSp del mod">
        <pc:chgData name="Alfred Asterjadhi" userId="39de57b9-85c0-4fd1-aaac-8ca2b6560ad0" providerId="ADAL" clId="{B4F56BDC-91FF-4C95-814B-E52D1097DF8B}" dt="2025-04-01T00:46:28.774" v="549" actId="47"/>
        <pc:sldMkLst>
          <pc:docMk/>
          <pc:sldMk cId="2347738588" sldId="1504"/>
        </pc:sldMkLst>
        <pc:spChg chg="mod">
          <ac:chgData name="Alfred Asterjadhi" userId="39de57b9-85c0-4fd1-aaac-8ca2b6560ad0" providerId="ADAL" clId="{B4F56BDC-91FF-4C95-814B-E52D1097DF8B}" dt="2025-04-01T00:25:56.176" v="71" actId="313"/>
          <ac:spMkLst>
            <pc:docMk/>
            <pc:sldMk cId="2347738588" sldId="1504"/>
            <ac:spMk id="6" creationId="{0FE8055C-34FE-32CD-150E-6415680DEB07}"/>
          </ac:spMkLst>
        </pc:spChg>
      </pc:sldChg>
      <pc:sldChg chg="modSp del mod">
        <pc:chgData name="Alfred Asterjadhi" userId="39de57b9-85c0-4fd1-aaac-8ca2b6560ad0" providerId="ADAL" clId="{B4F56BDC-91FF-4C95-814B-E52D1097DF8B}" dt="2025-04-01T00:46:29.489" v="550" actId="47"/>
        <pc:sldMkLst>
          <pc:docMk/>
          <pc:sldMk cId="1014469854" sldId="1505"/>
        </pc:sldMkLst>
        <pc:spChg chg="mod">
          <ac:chgData name="Alfred Asterjadhi" userId="39de57b9-85c0-4fd1-aaac-8ca2b6560ad0" providerId="ADAL" clId="{B4F56BDC-91FF-4C95-814B-E52D1097DF8B}" dt="2025-04-01T00:25:56.396" v="72" actId="313"/>
          <ac:spMkLst>
            <pc:docMk/>
            <pc:sldMk cId="1014469854" sldId="1505"/>
            <ac:spMk id="6" creationId="{2F583537-B9B5-7414-4ECE-834DA1A96782}"/>
          </ac:spMkLst>
        </pc:spChg>
      </pc:sldChg>
      <pc:sldChg chg="modSp del mod">
        <pc:chgData name="Alfred Asterjadhi" userId="39de57b9-85c0-4fd1-aaac-8ca2b6560ad0" providerId="ADAL" clId="{B4F56BDC-91FF-4C95-814B-E52D1097DF8B}" dt="2025-04-01T00:46:34.222" v="557" actId="47"/>
        <pc:sldMkLst>
          <pc:docMk/>
          <pc:sldMk cId="4157717891" sldId="1506"/>
        </pc:sldMkLst>
        <pc:spChg chg="mod">
          <ac:chgData name="Alfred Asterjadhi" userId="39de57b9-85c0-4fd1-aaac-8ca2b6560ad0" providerId="ADAL" clId="{B4F56BDC-91FF-4C95-814B-E52D1097DF8B}" dt="2025-04-01T00:25:57.793" v="79" actId="313"/>
          <ac:spMkLst>
            <pc:docMk/>
            <pc:sldMk cId="4157717891" sldId="1506"/>
            <ac:spMk id="6" creationId="{DF74528A-A939-F7D6-206D-FC7583CAC7E2}"/>
          </ac:spMkLst>
        </pc:spChg>
      </pc:sldChg>
      <pc:sldChg chg="modSp del mod">
        <pc:chgData name="Alfred Asterjadhi" userId="39de57b9-85c0-4fd1-aaac-8ca2b6560ad0" providerId="ADAL" clId="{B4F56BDC-91FF-4C95-814B-E52D1097DF8B}" dt="2025-04-01T00:46:35.225" v="558" actId="47"/>
        <pc:sldMkLst>
          <pc:docMk/>
          <pc:sldMk cId="2357406032" sldId="1507"/>
        </pc:sldMkLst>
        <pc:spChg chg="mod">
          <ac:chgData name="Alfred Asterjadhi" userId="39de57b9-85c0-4fd1-aaac-8ca2b6560ad0" providerId="ADAL" clId="{B4F56BDC-91FF-4C95-814B-E52D1097DF8B}" dt="2025-04-01T00:25:58" v="80" actId="313"/>
          <ac:spMkLst>
            <pc:docMk/>
            <pc:sldMk cId="2357406032" sldId="1507"/>
            <ac:spMk id="6" creationId="{0494DF8F-F968-F001-ECD8-F7FF4CBF73D0}"/>
          </ac:spMkLst>
        </pc:spChg>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pChg chg="mod">
          <ac:chgData name="Alfred Asterjadhi" userId="39de57b9-85c0-4fd1-aaac-8ca2b6560ad0" providerId="ADAL" clId="{B4F56BDC-91FF-4C95-814B-E52D1097DF8B}" dt="2025-04-01T00:25:45.024" v="30" actId="313"/>
          <ac:spMkLst>
            <pc:docMk/>
            <pc:sldMk cId="1629729605" sldId="1509"/>
            <ac:spMk id="3" creationId="{547F6B47-3688-72BE-842A-993D12C6871A}"/>
          </ac:spMkLst>
        </pc:spChg>
      </pc:sldChg>
      <pc:sldChg chg="modSp del mod">
        <pc:chgData name="Alfred Asterjadhi" userId="39de57b9-85c0-4fd1-aaac-8ca2b6560ad0" providerId="ADAL" clId="{B4F56BDC-91FF-4C95-814B-E52D1097DF8B}" dt="2025-04-01T00:35:53.258" v="235" actId="47"/>
        <pc:sldMkLst>
          <pc:docMk/>
          <pc:sldMk cId="973785610" sldId="1510"/>
        </pc:sldMkLst>
        <pc:spChg chg="mod">
          <ac:chgData name="Alfred Asterjadhi" userId="39de57b9-85c0-4fd1-aaac-8ca2b6560ad0" providerId="ADAL" clId="{B4F56BDC-91FF-4C95-814B-E52D1097DF8B}" dt="2025-04-01T00:25:44.651" v="29" actId="313"/>
          <ac:spMkLst>
            <pc:docMk/>
            <pc:sldMk cId="973785610" sldId="1510"/>
            <ac:spMk id="3" creationId="{81B3AA14-D78D-3024-221A-9A5E010CAD5D}"/>
          </ac:spMkLst>
        </pc:spChg>
      </pc:sldChg>
      <pc:sldChg chg="modSp del mod">
        <pc:chgData name="Alfred Asterjadhi" userId="39de57b9-85c0-4fd1-aaac-8ca2b6560ad0" providerId="ADAL" clId="{B4F56BDC-91FF-4C95-814B-E52D1097DF8B}" dt="2025-04-01T00:35:51.952" v="234" actId="47"/>
        <pc:sldMkLst>
          <pc:docMk/>
          <pc:sldMk cId="1847251713" sldId="1511"/>
        </pc:sldMkLst>
        <pc:spChg chg="mod">
          <ac:chgData name="Alfred Asterjadhi" userId="39de57b9-85c0-4fd1-aaac-8ca2b6560ad0" providerId="ADAL" clId="{B4F56BDC-91FF-4C95-814B-E52D1097DF8B}" dt="2025-04-01T00:25:44.282" v="28" actId="313"/>
          <ac:spMkLst>
            <pc:docMk/>
            <pc:sldMk cId="1847251713" sldId="1511"/>
            <ac:spMk id="3" creationId="{576E3233-539E-B0EE-7109-1B73D136B9F8}"/>
          </ac:spMkLst>
        </pc:spChg>
      </pc:sldChg>
      <pc:sldChg chg="modSp del mod">
        <pc:chgData name="Alfred Asterjadhi" userId="39de57b9-85c0-4fd1-aaac-8ca2b6560ad0" providerId="ADAL" clId="{B4F56BDC-91FF-4C95-814B-E52D1097DF8B}" dt="2025-04-01T00:35:50.407" v="233" actId="47"/>
        <pc:sldMkLst>
          <pc:docMk/>
          <pc:sldMk cId="3863767711" sldId="1512"/>
        </pc:sldMkLst>
        <pc:spChg chg="mod">
          <ac:chgData name="Alfred Asterjadhi" userId="39de57b9-85c0-4fd1-aaac-8ca2b6560ad0" providerId="ADAL" clId="{B4F56BDC-91FF-4C95-814B-E52D1097DF8B}" dt="2025-04-01T00:25:43.873" v="27" actId="313"/>
          <ac:spMkLst>
            <pc:docMk/>
            <pc:sldMk cId="3863767711" sldId="1512"/>
            <ac:spMk id="3" creationId="{AA9D3674-0DC8-73C8-82E8-DF4075B0FE2C}"/>
          </ac:spMkLst>
        </pc:spChg>
      </pc:sldChg>
      <pc:sldChg chg="modSp del mod">
        <pc:chgData name="Alfred Asterjadhi" userId="39de57b9-85c0-4fd1-aaac-8ca2b6560ad0" providerId="ADAL" clId="{B4F56BDC-91FF-4C95-814B-E52D1097DF8B}" dt="2025-04-01T00:35:48.985" v="232" actId="47"/>
        <pc:sldMkLst>
          <pc:docMk/>
          <pc:sldMk cId="723828986" sldId="1513"/>
        </pc:sldMkLst>
        <pc:spChg chg="mod">
          <ac:chgData name="Alfred Asterjadhi" userId="39de57b9-85c0-4fd1-aaac-8ca2b6560ad0" providerId="ADAL" clId="{B4F56BDC-91FF-4C95-814B-E52D1097DF8B}" dt="2025-04-01T00:25:43.442" v="26" actId="313"/>
          <ac:spMkLst>
            <pc:docMk/>
            <pc:sldMk cId="723828986" sldId="1513"/>
            <ac:spMk id="3" creationId="{1328EF5A-0C8C-08CE-9444-B5BFB2603CF6}"/>
          </ac:spMkLst>
        </pc:spChg>
      </pc:sldChg>
      <pc:sldChg chg="modSp del mod">
        <pc:chgData name="Alfred Asterjadhi" userId="39de57b9-85c0-4fd1-aaac-8ca2b6560ad0" providerId="ADAL" clId="{B4F56BDC-91FF-4C95-814B-E52D1097DF8B}" dt="2025-04-01T00:35:47.011" v="231" actId="47"/>
        <pc:sldMkLst>
          <pc:docMk/>
          <pc:sldMk cId="3311846555" sldId="1514"/>
        </pc:sldMkLst>
        <pc:spChg chg="mod">
          <ac:chgData name="Alfred Asterjadhi" userId="39de57b9-85c0-4fd1-aaac-8ca2b6560ad0" providerId="ADAL" clId="{B4F56BDC-91FF-4C95-814B-E52D1097DF8B}" dt="2025-04-01T00:25:43.001" v="25" actId="313"/>
          <ac:spMkLst>
            <pc:docMk/>
            <pc:sldMk cId="3311846555" sldId="1514"/>
            <ac:spMk id="3" creationId="{5CE7C649-C768-67E8-EC86-57A70E4385EC}"/>
          </ac:spMkLst>
        </pc:spChg>
      </pc:sldChg>
      <pc:sldChg chg="modSp del mod">
        <pc:chgData name="Alfred Asterjadhi" userId="39de57b9-85c0-4fd1-aaac-8ca2b6560ad0" providerId="ADAL" clId="{B4F56BDC-91FF-4C95-814B-E52D1097DF8B}" dt="2025-04-01T00:35:55.234" v="237" actId="47"/>
        <pc:sldMkLst>
          <pc:docMk/>
          <pc:sldMk cId="1442150286" sldId="1515"/>
        </pc:sldMkLst>
        <pc:spChg chg="mod">
          <ac:chgData name="Alfred Asterjadhi" userId="39de57b9-85c0-4fd1-aaac-8ca2b6560ad0" providerId="ADAL" clId="{B4F56BDC-91FF-4C95-814B-E52D1097DF8B}" dt="2025-04-01T00:25:45.405" v="31" actId="313"/>
          <ac:spMkLst>
            <pc:docMk/>
            <pc:sldMk cId="1442150286" sldId="1515"/>
            <ac:spMk id="3" creationId="{CD85FBAF-33F0-2610-6E3A-556AA8BFC6C5}"/>
          </ac:spMkLst>
        </pc:spChg>
      </pc:sldChg>
      <pc:sldChg chg="modSp del mod">
        <pc:chgData name="Alfred Asterjadhi" userId="39de57b9-85c0-4fd1-aaac-8ca2b6560ad0" providerId="ADAL" clId="{B4F56BDC-91FF-4C95-814B-E52D1097DF8B}" dt="2025-04-01T00:35:56.239" v="238" actId="47"/>
        <pc:sldMkLst>
          <pc:docMk/>
          <pc:sldMk cId="1073264269" sldId="1516"/>
        </pc:sldMkLst>
        <pc:spChg chg="mod">
          <ac:chgData name="Alfred Asterjadhi" userId="39de57b9-85c0-4fd1-aaac-8ca2b6560ad0" providerId="ADAL" clId="{B4F56BDC-91FF-4C95-814B-E52D1097DF8B}" dt="2025-04-01T00:25:45.825" v="32" actId="313"/>
          <ac:spMkLst>
            <pc:docMk/>
            <pc:sldMk cId="1073264269" sldId="1516"/>
            <ac:spMk id="3" creationId="{9F6110FA-EE5D-2B4F-F906-87155D00C2AA}"/>
          </ac:spMkLst>
        </pc:spChg>
      </pc:sldChg>
      <pc:sldChg chg="modSp del mod">
        <pc:chgData name="Alfred Asterjadhi" userId="39de57b9-85c0-4fd1-aaac-8ca2b6560ad0" providerId="ADAL" clId="{B4F56BDC-91FF-4C95-814B-E52D1097DF8B}" dt="2025-04-01T00:35:57.553" v="239" actId="47"/>
        <pc:sldMkLst>
          <pc:docMk/>
          <pc:sldMk cId="2125837306" sldId="1517"/>
        </pc:sldMkLst>
        <pc:spChg chg="mod">
          <ac:chgData name="Alfred Asterjadhi" userId="39de57b9-85c0-4fd1-aaac-8ca2b6560ad0" providerId="ADAL" clId="{B4F56BDC-91FF-4C95-814B-E52D1097DF8B}" dt="2025-04-01T00:25:46.233" v="33" actId="313"/>
          <ac:spMkLst>
            <pc:docMk/>
            <pc:sldMk cId="2125837306" sldId="1517"/>
            <ac:spMk id="3" creationId="{D9BB5972-A040-2FE7-DED2-A2B0292D559D}"/>
          </ac:spMkLst>
        </pc:spChg>
      </pc:sldChg>
      <pc:sldChg chg="modSp del mod">
        <pc:chgData name="Alfred Asterjadhi" userId="39de57b9-85c0-4fd1-aaac-8ca2b6560ad0" providerId="ADAL" clId="{B4F56BDC-91FF-4C95-814B-E52D1097DF8B}" dt="2025-04-01T00:35:58.805" v="240" actId="47"/>
        <pc:sldMkLst>
          <pc:docMk/>
          <pc:sldMk cId="132553556" sldId="1518"/>
        </pc:sldMkLst>
        <pc:spChg chg="mod">
          <ac:chgData name="Alfred Asterjadhi" userId="39de57b9-85c0-4fd1-aaac-8ca2b6560ad0" providerId="ADAL" clId="{B4F56BDC-91FF-4C95-814B-E52D1097DF8B}" dt="2025-04-01T00:25:46.626" v="34" actId="313"/>
          <ac:spMkLst>
            <pc:docMk/>
            <pc:sldMk cId="132553556" sldId="1518"/>
            <ac:spMk id="3" creationId="{C8E762E9-A6CB-AE40-7D91-F10DD7950565}"/>
          </ac:spMkLst>
        </pc:spChg>
      </pc:sldChg>
      <pc:sldChg chg="modSp del mod">
        <pc:chgData name="Alfred Asterjadhi" userId="39de57b9-85c0-4fd1-aaac-8ca2b6560ad0" providerId="ADAL" clId="{B4F56BDC-91FF-4C95-814B-E52D1097DF8B}" dt="2025-04-01T00:36:01.199" v="241" actId="47"/>
        <pc:sldMkLst>
          <pc:docMk/>
          <pc:sldMk cId="651666206" sldId="1519"/>
        </pc:sldMkLst>
        <pc:spChg chg="mod">
          <ac:chgData name="Alfred Asterjadhi" userId="39de57b9-85c0-4fd1-aaac-8ca2b6560ad0" providerId="ADAL" clId="{B4F56BDC-91FF-4C95-814B-E52D1097DF8B}" dt="2025-04-01T00:25:47.017" v="35" actId="313"/>
          <ac:spMkLst>
            <pc:docMk/>
            <pc:sldMk cId="651666206" sldId="1519"/>
            <ac:spMk id="3" creationId="{CD68D8B0-0B2E-B28D-32CD-2A49FE06BA0D}"/>
          </ac:spMkLst>
        </pc:spChg>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add del mod">
          <ac:chgData name="Alfred Asterjadhi" userId="39de57b9-85c0-4fd1-aaac-8ca2b6560ad0" providerId="ADAL" clId="{B4F56BDC-91FF-4C95-814B-E52D1097DF8B}" dt="2025-04-01T00:43:42.816" v="458" actId="6264"/>
          <ac:spMkLst>
            <pc:docMk/>
            <pc:sldMk cId="2272934283" sldId="1520"/>
            <ac:spMk id="3" creationId="{E83BAF12-2781-6563-393E-378E5E35817C}"/>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del mod">
          <ac:chgData name="Alfred Asterjadhi" userId="39de57b9-85c0-4fd1-aaac-8ca2b6560ad0" providerId="ADAL" clId="{B4F56BDC-91FF-4C95-814B-E52D1097DF8B}" dt="2025-04-01T00:43:42.816" v="458" actId="6264"/>
          <ac:spMkLst>
            <pc:docMk/>
            <pc:sldMk cId="2272934283" sldId="1520"/>
            <ac:spMk id="7" creationId="{A9900E99-423E-0632-D79F-796D224A417B}"/>
          </ac:spMkLst>
        </pc:spChg>
        <pc:spChg chg="add del mod">
          <ac:chgData name="Alfred Asterjadhi" userId="39de57b9-85c0-4fd1-aaac-8ca2b6560ad0" providerId="ADAL" clId="{B4F56BDC-91FF-4C95-814B-E52D1097DF8B}" dt="2025-04-01T00:43:42.816" v="458" actId="6264"/>
          <ac:spMkLst>
            <pc:docMk/>
            <pc:sldMk cId="2272934283" sldId="1520"/>
            <ac:spMk id="8" creationId="{7D12EAC3-DE41-877B-E65A-3334F36EDA67}"/>
          </ac:spMkLst>
        </pc:spChg>
        <pc:spChg chg="add del mod">
          <ac:chgData name="Alfred Asterjadhi" userId="39de57b9-85c0-4fd1-aaac-8ca2b6560ad0" providerId="ADAL" clId="{B4F56BDC-91FF-4C95-814B-E52D1097DF8B}" dt="2025-04-01T00:43:42.816" v="458" actId="6264"/>
          <ac:spMkLst>
            <pc:docMk/>
            <pc:sldMk cId="2272934283" sldId="1520"/>
            <ac:spMk id="9" creationId="{E3282EBF-1335-B2C4-B187-CE00CE58128D}"/>
          </ac:spMkLst>
        </pc:spChg>
        <pc:spChg chg="del mod">
          <ac:chgData name="Alfred Asterjadhi" userId="39de57b9-85c0-4fd1-aaac-8ca2b6560ad0" providerId="ADAL" clId="{B4F56BDC-91FF-4C95-814B-E52D1097DF8B}" dt="2025-04-01T00:43:42.816" v="458" actId="6264"/>
          <ac:spMkLst>
            <pc:docMk/>
            <pc:sldMk cId="2272934283" sldId="1520"/>
            <ac:spMk id="10" creationId="{CB260BCC-E367-56F2-FAA1-3BDDE2502EC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pChg chg="mod">
          <ac:chgData name="Alfred Asterjadhi" userId="39de57b9-85c0-4fd1-aaac-8ca2b6560ad0" providerId="ADAL" clId="{B4F56BDC-91FF-4C95-814B-E52D1097DF8B}" dt="2025-04-01T00:25:52.056" v="50" actId="313"/>
          <ac:spMkLst>
            <pc:docMk/>
            <pc:sldMk cId="637912395" sldId="1522"/>
            <ac:spMk id="6" creationId="{BA846F64-0FB6-0B61-31E9-DA03B87063DB}"/>
          </ac:spMkLst>
        </pc:spChg>
      </pc:sldChg>
      <pc:sldChg chg="modSp del mod">
        <pc:chgData name="Alfred Asterjadhi" userId="39de57b9-85c0-4fd1-aaac-8ca2b6560ad0" providerId="ADAL" clId="{B4F56BDC-91FF-4C95-814B-E52D1097DF8B}" dt="2025-04-01T00:46:05.360" v="529" actId="47"/>
        <pc:sldMkLst>
          <pc:docMk/>
          <pc:sldMk cId="4277435659" sldId="1523"/>
        </pc:sldMkLst>
        <pc:spChg chg="mod">
          <ac:chgData name="Alfred Asterjadhi" userId="39de57b9-85c0-4fd1-aaac-8ca2b6560ad0" providerId="ADAL" clId="{B4F56BDC-91FF-4C95-814B-E52D1097DF8B}" dt="2025-04-01T00:25:52.232" v="51" actId="313"/>
          <ac:spMkLst>
            <pc:docMk/>
            <pc:sldMk cId="4277435659" sldId="1523"/>
            <ac:spMk id="6" creationId="{4523E646-DD97-5D3C-60A2-B74C316F2B5B}"/>
          </ac:spMkLst>
        </pc:spChg>
      </pc:sldChg>
      <pc:sldChg chg="modSp del mod">
        <pc:chgData name="Alfred Asterjadhi" userId="39de57b9-85c0-4fd1-aaac-8ca2b6560ad0" providerId="ADAL" clId="{B4F56BDC-91FF-4C95-814B-E52D1097DF8B}" dt="2025-04-01T00:46:07.071" v="530" actId="47"/>
        <pc:sldMkLst>
          <pc:docMk/>
          <pc:sldMk cId="226987897" sldId="1524"/>
        </pc:sldMkLst>
        <pc:spChg chg="mod">
          <ac:chgData name="Alfred Asterjadhi" userId="39de57b9-85c0-4fd1-aaac-8ca2b6560ad0" providerId="ADAL" clId="{B4F56BDC-91FF-4C95-814B-E52D1097DF8B}" dt="2025-04-01T00:25:52.425" v="52" actId="313"/>
          <ac:spMkLst>
            <pc:docMk/>
            <pc:sldMk cId="226987897" sldId="1524"/>
            <ac:spMk id="6" creationId="{97E5422A-FABB-62BD-669B-21097B9F7C43}"/>
          </ac:spMkLst>
        </pc:spChg>
      </pc:sldChg>
      <pc:sldChg chg="modSp del mod">
        <pc:chgData name="Alfred Asterjadhi" userId="39de57b9-85c0-4fd1-aaac-8ca2b6560ad0" providerId="ADAL" clId="{B4F56BDC-91FF-4C95-814B-E52D1097DF8B}" dt="2025-04-01T00:46:08.333" v="531" actId="47"/>
        <pc:sldMkLst>
          <pc:docMk/>
          <pc:sldMk cId="777115076" sldId="1525"/>
        </pc:sldMkLst>
        <pc:spChg chg="mod">
          <ac:chgData name="Alfred Asterjadhi" userId="39de57b9-85c0-4fd1-aaac-8ca2b6560ad0" providerId="ADAL" clId="{B4F56BDC-91FF-4C95-814B-E52D1097DF8B}" dt="2025-04-01T00:25:52.609" v="53" actId="313"/>
          <ac:spMkLst>
            <pc:docMk/>
            <pc:sldMk cId="777115076" sldId="1525"/>
            <ac:spMk id="6" creationId="{36599711-667C-0A96-E0DF-7A99E29DBE24}"/>
          </ac:spMkLst>
        </pc:spChg>
      </pc:sldChg>
      <pc:sldChg chg="modSp del mod">
        <pc:chgData name="Alfred Asterjadhi" userId="39de57b9-85c0-4fd1-aaac-8ca2b6560ad0" providerId="ADAL" clId="{B4F56BDC-91FF-4C95-814B-E52D1097DF8B}" dt="2025-04-01T00:46:15.799" v="534" actId="47"/>
        <pc:sldMkLst>
          <pc:docMk/>
          <pc:sldMk cId="794491725" sldId="1526"/>
        </pc:sldMkLst>
        <pc:spChg chg="mod">
          <ac:chgData name="Alfred Asterjadhi" userId="39de57b9-85c0-4fd1-aaac-8ca2b6560ad0" providerId="ADAL" clId="{B4F56BDC-91FF-4C95-814B-E52D1097DF8B}" dt="2025-04-01T00:25:53.154" v="56" actId="313"/>
          <ac:spMkLst>
            <pc:docMk/>
            <pc:sldMk cId="794491725" sldId="1526"/>
            <ac:spMk id="6" creationId="{7BDC9004-6E04-86AA-FCDB-E8BB1B9B885A}"/>
          </ac:spMkLst>
        </pc:spChg>
      </pc:sldChg>
      <pc:sldChg chg="modSp del mod">
        <pc:chgData name="Alfred Asterjadhi" userId="39de57b9-85c0-4fd1-aaac-8ca2b6560ad0" providerId="ADAL" clId="{B4F56BDC-91FF-4C95-814B-E52D1097DF8B}" dt="2025-04-01T00:47:31.451" v="603" actId="47"/>
        <pc:sldMkLst>
          <pc:docMk/>
          <pc:sldMk cId="3106587136" sldId="1527"/>
        </pc:sldMkLst>
        <pc:spChg chg="mod">
          <ac:chgData name="Alfred Asterjadhi" userId="39de57b9-85c0-4fd1-aaac-8ca2b6560ad0" providerId="ADAL" clId="{B4F56BDC-91FF-4C95-814B-E52D1097DF8B}" dt="2025-04-01T00:26:00.729" v="93" actId="313"/>
          <ac:spMkLst>
            <pc:docMk/>
            <pc:sldMk cId="3106587136" sldId="1527"/>
            <ac:spMk id="6" creationId="{0EA020B0-5820-F712-665C-B5663B1133FD}"/>
          </ac:spMkLst>
        </pc:spChg>
      </pc:sldChg>
      <pc:sldChg chg="modSp del mod">
        <pc:chgData name="Alfred Asterjadhi" userId="39de57b9-85c0-4fd1-aaac-8ca2b6560ad0" providerId="ADAL" clId="{B4F56BDC-91FF-4C95-814B-E52D1097DF8B}" dt="2025-04-01T00:47:47.197" v="609" actId="47"/>
        <pc:sldMkLst>
          <pc:docMk/>
          <pc:sldMk cId="3571877193" sldId="1528"/>
        </pc:sldMkLst>
        <pc:spChg chg="mod">
          <ac:chgData name="Alfred Asterjadhi" userId="39de57b9-85c0-4fd1-aaac-8ca2b6560ad0" providerId="ADAL" clId="{B4F56BDC-91FF-4C95-814B-E52D1097DF8B}" dt="2025-04-01T00:26:01.160" v="95" actId="313"/>
          <ac:spMkLst>
            <pc:docMk/>
            <pc:sldMk cId="3571877193" sldId="1528"/>
            <ac:spMk id="6" creationId="{BEF06676-56FC-1C8C-F738-85DFDBCA358F}"/>
          </ac:spMkLst>
        </pc:spChg>
      </pc:sldChg>
      <pc:sldChg chg="modSp del mod">
        <pc:chgData name="Alfred Asterjadhi" userId="39de57b9-85c0-4fd1-aaac-8ca2b6560ad0" providerId="ADAL" clId="{B4F56BDC-91FF-4C95-814B-E52D1097DF8B}" dt="2025-04-01T00:46:18.301" v="536" actId="47"/>
        <pc:sldMkLst>
          <pc:docMk/>
          <pc:sldMk cId="919237048" sldId="1530"/>
        </pc:sldMkLst>
        <pc:spChg chg="mod">
          <ac:chgData name="Alfred Asterjadhi" userId="39de57b9-85c0-4fd1-aaac-8ca2b6560ad0" providerId="ADAL" clId="{B4F56BDC-91FF-4C95-814B-E52D1097DF8B}" dt="2025-04-01T00:25:53.537" v="58" actId="313"/>
          <ac:spMkLst>
            <pc:docMk/>
            <pc:sldMk cId="919237048" sldId="1530"/>
            <ac:spMk id="6" creationId="{FD839CC1-73E1-D388-6047-C50B6769472A}"/>
          </ac:spMkLst>
        </pc:spChg>
      </pc:sldChg>
      <pc:sldChg chg="modSp del mod">
        <pc:chgData name="Alfred Asterjadhi" userId="39de57b9-85c0-4fd1-aaac-8ca2b6560ad0" providerId="ADAL" clId="{B4F56BDC-91FF-4C95-814B-E52D1097DF8B}" dt="2025-04-01T00:46:19.501" v="537" actId="47"/>
        <pc:sldMkLst>
          <pc:docMk/>
          <pc:sldMk cId="816871340" sldId="1531"/>
        </pc:sldMkLst>
        <pc:spChg chg="mod">
          <ac:chgData name="Alfred Asterjadhi" userId="39de57b9-85c0-4fd1-aaac-8ca2b6560ad0" providerId="ADAL" clId="{B4F56BDC-91FF-4C95-814B-E52D1097DF8B}" dt="2025-04-01T00:25:53.744" v="59" actId="313"/>
          <ac:spMkLst>
            <pc:docMk/>
            <pc:sldMk cId="816871340" sldId="1531"/>
            <ac:spMk id="6" creationId="{1A7E2A99-13C7-79CC-74D0-9839B1B6E5EE}"/>
          </ac:spMkLst>
        </pc:spChg>
      </pc:sldChg>
      <pc:sldChg chg="modSp del mod">
        <pc:chgData name="Alfred Asterjadhi" userId="39de57b9-85c0-4fd1-aaac-8ca2b6560ad0" providerId="ADAL" clId="{B4F56BDC-91FF-4C95-814B-E52D1097DF8B}" dt="2025-04-01T00:46:20.495" v="538" actId="47"/>
        <pc:sldMkLst>
          <pc:docMk/>
          <pc:sldMk cId="164617599" sldId="1532"/>
        </pc:sldMkLst>
        <pc:spChg chg="mod">
          <ac:chgData name="Alfred Asterjadhi" userId="39de57b9-85c0-4fd1-aaac-8ca2b6560ad0" providerId="ADAL" clId="{B4F56BDC-91FF-4C95-814B-E52D1097DF8B}" dt="2025-04-01T00:25:53.938" v="60" actId="313"/>
          <ac:spMkLst>
            <pc:docMk/>
            <pc:sldMk cId="164617599" sldId="1532"/>
            <ac:spMk id="6" creationId="{FFC0B67A-CE25-0182-1189-AB443D1E3477}"/>
          </ac:spMkLst>
        </pc:spChg>
      </pc:sldChg>
      <pc:sldChg chg="modSp del mod">
        <pc:chgData name="Alfred Asterjadhi" userId="39de57b9-85c0-4fd1-aaac-8ca2b6560ad0" providerId="ADAL" clId="{B4F56BDC-91FF-4C95-814B-E52D1097DF8B}" dt="2025-04-01T00:47:48.475" v="610" actId="47"/>
        <pc:sldMkLst>
          <pc:docMk/>
          <pc:sldMk cId="12391490" sldId="1534"/>
        </pc:sldMkLst>
        <pc:spChg chg="mod">
          <ac:chgData name="Alfred Asterjadhi" userId="39de57b9-85c0-4fd1-aaac-8ca2b6560ad0" providerId="ADAL" clId="{B4F56BDC-91FF-4C95-814B-E52D1097DF8B}" dt="2025-04-01T00:26:01.370" v="96" actId="313"/>
          <ac:spMkLst>
            <pc:docMk/>
            <pc:sldMk cId="12391490" sldId="1534"/>
            <ac:spMk id="6" creationId="{A062D121-FFFF-B6AE-0852-B2CC25AD6BF1}"/>
          </ac:spMkLst>
        </pc:spChg>
      </pc:sldChg>
      <pc:sldChg chg="modSp del mod">
        <pc:chgData name="Alfred Asterjadhi" userId="39de57b9-85c0-4fd1-aaac-8ca2b6560ad0" providerId="ADAL" clId="{B4F56BDC-91FF-4C95-814B-E52D1097DF8B}" dt="2025-04-01T00:46:25.526" v="543" actId="47"/>
        <pc:sldMkLst>
          <pc:docMk/>
          <pc:sldMk cId="3786875039" sldId="1535"/>
        </pc:sldMkLst>
        <pc:spChg chg="mod">
          <ac:chgData name="Alfred Asterjadhi" userId="39de57b9-85c0-4fd1-aaac-8ca2b6560ad0" providerId="ADAL" clId="{B4F56BDC-91FF-4C95-814B-E52D1097DF8B}" dt="2025-04-01T00:25:54.962" v="65" actId="313"/>
          <ac:spMkLst>
            <pc:docMk/>
            <pc:sldMk cId="3786875039" sldId="1535"/>
            <ac:spMk id="6" creationId="{B80B22DF-DAFF-A087-2B45-31444FB2E0C6}"/>
          </ac:spMkLst>
        </pc:spChg>
      </pc:sldChg>
      <pc:sldChg chg="modSp del mod">
        <pc:chgData name="Alfred Asterjadhi" userId="39de57b9-85c0-4fd1-aaac-8ca2b6560ad0" providerId="ADAL" clId="{B4F56BDC-91FF-4C95-814B-E52D1097DF8B}" dt="2025-04-01T00:47:49.525" v="611" actId="47"/>
        <pc:sldMkLst>
          <pc:docMk/>
          <pc:sldMk cId="1131286111" sldId="1536"/>
        </pc:sldMkLst>
        <pc:spChg chg="mod">
          <ac:chgData name="Alfred Asterjadhi" userId="39de57b9-85c0-4fd1-aaac-8ca2b6560ad0" providerId="ADAL" clId="{B4F56BDC-91FF-4C95-814B-E52D1097DF8B}" dt="2025-04-01T00:26:01.586" v="97" actId="313"/>
          <ac:spMkLst>
            <pc:docMk/>
            <pc:sldMk cId="1131286111" sldId="1536"/>
            <ac:spMk id="6" creationId="{999E8DA5-D358-2633-B115-32825C1B8F98}"/>
          </ac:spMkLst>
        </pc:spChg>
      </pc:sldChg>
      <pc:sldChg chg="modSp del mod">
        <pc:chgData name="Alfred Asterjadhi" userId="39de57b9-85c0-4fd1-aaac-8ca2b6560ad0" providerId="ADAL" clId="{B4F56BDC-91FF-4C95-814B-E52D1097DF8B}" dt="2025-04-01T00:47:50.717" v="612" actId="47"/>
        <pc:sldMkLst>
          <pc:docMk/>
          <pc:sldMk cId="1485852835" sldId="1537"/>
        </pc:sldMkLst>
        <pc:spChg chg="mod">
          <ac:chgData name="Alfred Asterjadhi" userId="39de57b9-85c0-4fd1-aaac-8ca2b6560ad0" providerId="ADAL" clId="{B4F56BDC-91FF-4C95-814B-E52D1097DF8B}" dt="2025-04-01T00:26:01.796" v="98" actId="313"/>
          <ac:spMkLst>
            <pc:docMk/>
            <pc:sldMk cId="1485852835" sldId="1537"/>
            <ac:spMk id="6" creationId="{E4FC5F66-A570-4B70-F706-07B5DCE3C5BD}"/>
          </ac:spMkLst>
        </pc:spChg>
      </pc:sldChg>
      <pc:sldChg chg="modSp del mod">
        <pc:chgData name="Alfred Asterjadhi" userId="39de57b9-85c0-4fd1-aaac-8ca2b6560ad0" providerId="ADAL" clId="{B4F56BDC-91FF-4C95-814B-E52D1097DF8B}" dt="2025-04-01T00:47:52.241" v="613" actId="47"/>
        <pc:sldMkLst>
          <pc:docMk/>
          <pc:sldMk cId="234449718" sldId="1538"/>
        </pc:sldMkLst>
        <pc:spChg chg="mod">
          <ac:chgData name="Alfred Asterjadhi" userId="39de57b9-85c0-4fd1-aaac-8ca2b6560ad0" providerId="ADAL" clId="{B4F56BDC-91FF-4C95-814B-E52D1097DF8B}" dt="2025-04-01T00:26:01.993" v="99" actId="313"/>
          <ac:spMkLst>
            <pc:docMk/>
            <pc:sldMk cId="234449718" sldId="1538"/>
            <ac:spMk id="6" creationId="{78E9233D-72E3-5F79-B817-8A13CE2CDA7C}"/>
          </ac:spMkLst>
        </pc:spChg>
      </pc:sldChg>
      <pc:sldChg chg="modSp del mod">
        <pc:chgData name="Alfred Asterjadhi" userId="39de57b9-85c0-4fd1-aaac-8ca2b6560ad0" providerId="ADAL" clId="{B4F56BDC-91FF-4C95-814B-E52D1097DF8B}" dt="2025-04-01T00:46:30.100" v="551" actId="47"/>
        <pc:sldMkLst>
          <pc:docMk/>
          <pc:sldMk cId="4081425834" sldId="1539"/>
        </pc:sldMkLst>
        <pc:spChg chg="mod">
          <ac:chgData name="Alfred Asterjadhi" userId="39de57b9-85c0-4fd1-aaac-8ca2b6560ad0" providerId="ADAL" clId="{B4F56BDC-91FF-4C95-814B-E52D1097DF8B}" dt="2025-04-01T00:25:56.576" v="73" actId="313"/>
          <ac:spMkLst>
            <pc:docMk/>
            <pc:sldMk cId="4081425834" sldId="1539"/>
            <ac:spMk id="6" creationId="{2474CFFD-0CB2-D3BB-3148-304DFC7A1B39}"/>
          </ac:spMkLst>
        </pc:spChg>
      </pc:sldChg>
      <pc:sldChg chg="modSp del mod">
        <pc:chgData name="Alfred Asterjadhi" userId="39de57b9-85c0-4fd1-aaac-8ca2b6560ad0" providerId="ADAL" clId="{B4F56BDC-91FF-4C95-814B-E52D1097DF8B}" dt="2025-04-01T00:46:30.553" v="552" actId="47"/>
        <pc:sldMkLst>
          <pc:docMk/>
          <pc:sldMk cId="2838276393" sldId="1540"/>
        </pc:sldMkLst>
        <pc:spChg chg="mod">
          <ac:chgData name="Alfred Asterjadhi" userId="39de57b9-85c0-4fd1-aaac-8ca2b6560ad0" providerId="ADAL" clId="{B4F56BDC-91FF-4C95-814B-E52D1097DF8B}" dt="2025-04-01T00:25:56.791" v="74" actId="313"/>
          <ac:spMkLst>
            <pc:docMk/>
            <pc:sldMk cId="2838276393" sldId="1540"/>
            <ac:spMk id="6" creationId="{A7D8EBD0-94BC-8DE7-8CBA-8E9A588BB16A}"/>
          </ac:spMkLst>
        </pc:spChg>
      </pc:sldChg>
      <pc:sldChg chg="modSp del mod">
        <pc:chgData name="Alfred Asterjadhi" userId="39de57b9-85c0-4fd1-aaac-8ca2b6560ad0" providerId="ADAL" clId="{B4F56BDC-91FF-4C95-814B-E52D1097DF8B}" dt="2025-04-01T00:46:36.131" v="559" actId="47"/>
        <pc:sldMkLst>
          <pc:docMk/>
          <pc:sldMk cId="3466570071" sldId="1541"/>
        </pc:sldMkLst>
        <pc:spChg chg="mod">
          <ac:chgData name="Alfred Asterjadhi" userId="39de57b9-85c0-4fd1-aaac-8ca2b6560ad0" providerId="ADAL" clId="{B4F56BDC-91FF-4C95-814B-E52D1097DF8B}" dt="2025-04-01T00:25:58.242" v="81" actId="313"/>
          <ac:spMkLst>
            <pc:docMk/>
            <pc:sldMk cId="3466570071" sldId="1541"/>
            <ac:spMk id="6" creationId="{E7FE6A13-EA48-CD40-3015-694264B5E106}"/>
          </ac:spMkLst>
        </pc:spChg>
      </pc:sldChg>
      <pc:sldChg chg="modSp del mod">
        <pc:chgData name="Alfred Asterjadhi" userId="39de57b9-85c0-4fd1-aaac-8ca2b6560ad0" providerId="ADAL" clId="{B4F56BDC-91FF-4C95-814B-E52D1097DF8B}" dt="2025-04-01T00:46:36.651" v="560" actId="47"/>
        <pc:sldMkLst>
          <pc:docMk/>
          <pc:sldMk cId="1736103212" sldId="1542"/>
        </pc:sldMkLst>
        <pc:spChg chg="mod">
          <ac:chgData name="Alfred Asterjadhi" userId="39de57b9-85c0-4fd1-aaac-8ca2b6560ad0" providerId="ADAL" clId="{B4F56BDC-91FF-4C95-814B-E52D1097DF8B}" dt="2025-04-01T00:25:58.426" v="82" actId="313"/>
          <ac:spMkLst>
            <pc:docMk/>
            <pc:sldMk cId="1736103212" sldId="1542"/>
            <ac:spMk id="6" creationId="{845ABEB0-DBED-8437-2E4C-6E7B946B1362}"/>
          </ac:spMkLst>
        </pc:spChg>
      </pc:sldChg>
      <pc:sldChg chg="modSp del mod">
        <pc:chgData name="Alfred Asterjadhi" userId="39de57b9-85c0-4fd1-aaac-8ca2b6560ad0" providerId="ADAL" clId="{B4F56BDC-91FF-4C95-814B-E52D1097DF8B}" dt="2025-04-01T00:46:37.118" v="561" actId="47"/>
        <pc:sldMkLst>
          <pc:docMk/>
          <pc:sldMk cId="2510383622" sldId="1543"/>
        </pc:sldMkLst>
        <pc:spChg chg="mod">
          <ac:chgData name="Alfred Asterjadhi" userId="39de57b9-85c0-4fd1-aaac-8ca2b6560ad0" providerId="ADAL" clId="{B4F56BDC-91FF-4C95-814B-E52D1097DF8B}" dt="2025-04-01T00:25:58.638" v="83" actId="313"/>
          <ac:spMkLst>
            <pc:docMk/>
            <pc:sldMk cId="2510383622" sldId="1543"/>
            <ac:spMk id="6" creationId="{4424768B-B332-DD4F-5B35-D5BE8D706108}"/>
          </ac:spMkLst>
        </pc:spChg>
      </pc:sldChg>
      <pc:sldChg chg="modSp del mod">
        <pc:chgData name="Alfred Asterjadhi" userId="39de57b9-85c0-4fd1-aaac-8ca2b6560ad0" providerId="ADAL" clId="{B4F56BDC-91FF-4C95-814B-E52D1097DF8B}" dt="2025-04-01T00:46:26.015" v="544" actId="47"/>
        <pc:sldMkLst>
          <pc:docMk/>
          <pc:sldMk cId="154502502" sldId="1544"/>
        </pc:sldMkLst>
        <pc:spChg chg="mod">
          <ac:chgData name="Alfred Asterjadhi" userId="39de57b9-85c0-4fd1-aaac-8ca2b6560ad0" providerId="ADAL" clId="{B4F56BDC-91FF-4C95-814B-E52D1097DF8B}" dt="2025-04-01T00:25:55.168" v="66" actId="313"/>
          <ac:spMkLst>
            <pc:docMk/>
            <pc:sldMk cId="154502502" sldId="1544"/>
            <ac:spMk id="6" creationId="{8DD8C8C1-68CC-689E-506F-AB3CE2F6F13B}"/>
          </ac:spMkLst>
        </pc:spChg>
      </pc:sldChg>
      <pc:sldChg chg="modSp del mod">
        <pc:chgData name="Alfred Asterjadhi" userId="39de57b9-85c0-4fd1-aaac-8ca2b6560ad0" providerId="ADAL" clId="{B4F56BDC-91FF-4C95-814B-E52D1097DF8B}" dt="2025-04-01T00:46:26.428" v="545" actId="47"/>
        <pc:sldMkLst>
          <pc:docMk/>
          <pc:sldMk cId="1421185809" sldId="1545"/>
        </pc:sldMkLst>
        <pc:spChg chg="mod">
          <ac:chgData name="Alfred Asterjadhi" userId="39de57b9-85c0-4fd1-aaac-8ca2b6560ad0" providerId="ADAL" clId="{B4F56BDC-91FF-4C95-814B-E52D1097DF8B}" dt="2025-04-01T00:25:55.382" v="67" actId="313"/>
          <ac:spMkLst>
            <pc:docMk/>
            <pc:sldMk cId="1421185809" sldId="1545"/>
            <ac:spMk id="6" creationId="{BA76C3EE-7F51-26F8-B1DF-AADAEB5B45A8}"/>
          </ac:spMkLst>
        </pc:spChg>
      </pc:sldChg>
      <pc:sldChg chg="modSp del mod">
        <pc:chgData name="Alfred Asterjadhi" userId="39de57b9-85c0-4fd1-aaac-8ca2b6560ad0" providerId="ADAL" clId="{B4F56BDC-91FF-4C95-814B-E52D1097DF8B}" dt="2025-04-01T00:46:26.909" v="546" actId="47"/>
        <pc:sldMkLst>
          <pc:docMk/>
          <pc:sldMk cId="3064844911" sldId="1546"/>
        </pc:sldMkLst>
        <pc:spChg chg="mod">
          <ac:chgData name="Alfred Asterjadhi" userId="39de57b9-85c0-4fd1-aaac-8ca2b6560ad0" providerId="ADAL" clId="{B4F56BDC-91FF-4C95-814B-E52D1097DF8B}" dt="2025-04-01T00:25:55.593" v="68" actId="313"/>
          <ac:spMkLst>
            <pc:docMk/>
            <pc:sldMk cId="3064844911" sldId="1546"/>
            <ac:spMk id="6" creationId="{C7B1EDAE-54FB-F5FD-C78B-A7F1FAEED10B}"/>
          </ac:spMkLst>
        </pc:spChg>
      </pc:sldChg>
      <pc:sldChg chg="modSp del mod">
        <pc:chgData name="Alfred Asterjadhi" userId="39de57b9-85c0-4fd1-aaac-8ca2b6560ad0" providerId="ADAL" clId="{B4F56BDC-91FF-4C95-814B-E52D1097DF8B}" dt="2025-04-01T00:46:17.252" v="535" actId="47"/>
        <pc:sldMkLst>
          <pc:docMk/>
          <pc:sldMk cId="1730414187" sldId="1547"/>
        </pc:sldMkLst>
        <pc:spChg chg="mod">
          <ac:chgData name="Alfred Asterjadhi" userId="39de57b9-85c0-4fd1-aaac-8ca2b6560ad0" providerId="ADAL" clId="{B4F56BDC-91FF-4C95-814B-E52D1097DF8B}" dt="2025-04-01T00:25:53.356" v="57" actId="313"/>
          <ac:spMkLst>
            <pc:docMk/>
            <pc:sldMk cId="1730414187" sldId="1547"/>
            <ac:spMk id="6" creationId="{B6AFCF1D-6B91-8885-2ACF-8A84F990F3BA}"/>
          </ac:spMkLst>
        </pc:spChg>
      </pc:sldChg>
      <pc:sldChg chg="modSp del mod">
        <pc:chgData name="Alfred Asterjadhi" userId="39de57b9-85c0-4fd1-aaac-8ca2b6560ad0" providerId="ADAL" clId="{B4F56BDC-91FF-4C95-814B-E52D1097DF8B}" dt="2025-04-01T00:46:21.654" v="539" actId="47"/>
        <pc:sldMkLst>
          <pc:docMk/>
          <pc:sldMk cId="414412318" sldId="1548"/>
        </pc:sldMkLst>
        <pc:spChg chg="mod">
          <ac:chgData name="Alfred Asterjadhi" userId="39de57b9-85c0-4fd1-aaac-8ca2b6560ad0" providerId="ADAL" clId="{B4F56BDC-91FF-4C95-814B-E52D1097DF8B}" dt="2025-04-01T00:25:54.137" v="61" actId="313"/>
          <ac:spMkLst>
            <pc:docMk/>
            <pc:sldMk cId="414412318" sldId="1548"/>
            <ac:spMk id="6" creationId="{43935A06-D475-77D4-0B77-CA7CF5AE2ED1}"/>
          </ac:spMkLst>
        </pc:spChg>
      </pc:sldChg>
      <pc:sldChg chg="modSp del mod">
        <pc:chgData name="Alfred Asterjadhi" userId="39de57b9-85c0-4fd1-aaac-8ca2b6560ad0" providerId="ADAL" clId="{B4F56BDC-91FF-4C95-814B-E52D1097DF8B}" dt="2025-04-01T00:46:22.720" v="540" actId="47"/>
        <pc:sldMkLst>
          <pc:docMk/>
          <pc:sldMk cId="1784266613" sldId="1549"/>
        </pc:sldMkLst>
        <pc:spChg chg="mod">
          <ac:chgData name="Alfred Asterjadhi" userId="39de57b9-85c0-4fd1-aaac-8ca2b6560ad0" providerId="ADAL" clId="{B4F56BDC-91FF-4C95-814B-E52D1097DF8B}" dt="2025-04-01T00:25:54.342" v="62" actId="313"/>
          <ac:spMkLst>
            <pc:docMk/>
            <pc:sldMk cId="1784266613" sldId="1549"/>
            <ac:spMk id="6" creationId="{DA4A6D63-9EEF-0EB3-3C91-5728EB57FC7C}"/>
          </ac:spMkLst>
        </pc:spChg>
      </pc:sldChg>
      <pc:sldChg chg="modSp del mod">
        <pc:chgData name="Alfred Asterjadhi" userId="39de57b9-85c0-4fd1-aaac-8ca2b6560ad0" providerId="ADAL" clId="{B4F56BDC-91FF-4C95-814B-E52D1097DF8B}" dt="2025-04-01T00:46:31.069" v="553" actId="47"/>
        <pc:sldMkLst>
          <pc:docMk/>
          <pc:sldMk cId="846996581" sldId="1550"/>
        </pc:sldMkLst>
        <pc:spChg chg="mod">
          <ac:chgData name="Alfred Asterjadhi" userId="39de57b9-85c0-4fd1-aaac-8ca2b6560ad0" providerId="ADAL" clId="{B4F56BDC-91FF-4C95-814B-E52D1097DF8B}" dt="2025-04-01T00:25:56.975" v="75" actId="313"/>
          <ac:spMkLst>
            <pc:docMk/>
            <pc:sldMk cId="846996581" sldId="1550"/>
            <ac:spMk id="6" creationId="{A8EED976-8198-5B81-5B83-1D92224172FA}"/>
          </ac:spMkLst>
        </pc:spChg>
      </pc:sldChg>
      <pc:sldChg chg="modSp del mod">
        <pc:chgData name="Alfred Asterjadhi" userId="39de57b9-85c0-4fd1-aaac-8ca2b6560ad0" providerId="ADAL" clId="{B4F56BDC-91FF-4C95-814B-E52D1097DF8B}" dt="2025-04-01T00:46:31.660" v="554" actId="47"/>
        <pc:sldMkLst>
          <pc:docMk/>
          <pc:sldMk cId="3461268677" sldId="1551"/>
        </pc:sldMkLst>
        <pc:spChg chg="mod">
          <ac:chgData name="Alfred Asterjadhi" userId="39de57b9-85c0-4fd1-aaac-8ca2b6560ad0" providerId="ADAL" clId="{B4F56BDC-91FF-4C95-814B-E52D1097DF8B}" dt="2025-04-01T00:25:57.188" v="76" actId="313"/>
          <ac:spMkLst>
            <pc:docMk/>
            <pc:sldMk cId="3461268677" sldId="1551"/>
            <ac:spMk id="6" creationId="{85721FF1-725D-FB39-8886-FE8463A4FFAD}"/>
          </ac:spMkLst>
        </pc:spChg>
      </pc:sldChg>
      <pc:sldChg chg="modSp del mod">
        <pc:chgData name="Alfred Asterjadhi" userId="39de57b9-85c0-4fd1-aaac-8ca2b6560ad0" providerId="ADAL" clId="{B4F56BDC-91FF-4C95-814B-E52D1097DF8B}" dt="2025-04-01T00:46:32.369" v="555" actId="47"/>
        <pc:sldMkLst>
          <pc:docMk/>
          <pc:sldMk cId="1268047468" sldId="1552"/>
        </pc:sldMkLst>
        <pc:spChg chg="mod">
          <ac:chgData name="Alfred Asterjadhi" userId="39de57b9-85c0-4fd1-aaac-8ca2b6560ad0" providerId="ADAL" clId="{B4F56BDC-91FF-4C95-814B-E52D1097DF8B}" dt="2025-04-01T00:25:57.394" v="77" actId="313"/>
          <ac:spMkLst>
            <pc:docMk/>
            <pc:sldMk cId="1268047468" sldId="1552"/>
            <ac:spMk id="6" creationId="{B7C6E6DD-88C8-0304-2785-91133099BADA}"/>
          </ac:spMkLst>
        </pc:spChg>
      </pc:sldChg>
      <pc:sldChg chg="modSp del mod">
        <pc:chgData name="Alfred Asterjadhi" userId="39de57b9-85c0-4fd1-aaac-8ca2b6560ad0" providerId="ADAL" clId="{B4F56BDC-91FF-4C95-814B-E52D1097DF8B}" dt="2025-04-01T00:46:32.850" v="556" actId="47"/>
        <pc:sldMkLst>
          <pc:docMk/>
          <pc:sldMk cId="304308397" sldId="1553"/>
        </pc:sldMkLst>
        <pc:spChg chg="mod">
          <ac:chgData name="Alfred Asterjadhi" userId="39de57b9-85c0-4fd1-aaac-8ca2b6560ad0" providerId="ADAL" clId="{B4F56BDC-91FF-4C95-814B-E52D1097DF8B}" dt="2025-04-01T00:25:57.593" v="78" actId="313"/>
          <ac:spMkLst>
            <pc:docMk/>
            <pc:sldMk cId="304308397" sldId="1553"/>
            <ac:spMk id="6" creationId="{A94B7C3F-E785-3F72-37D6-BA99E9C15623}"/>
          </ac:spMkLst>
        </pc:spChg>
      </pc:sldChg>
      <pc:sldChg chg="modSp del mod">
        <pc:chgData name="Alfred Asterjadhi" userId="39de57b9-85c0-4fd1-aaac-8ca2b6560ad0" providerId="ADAL" clId="{B4F56BDC-91FF-4C95-814B-E52D1097DF8B}" dt="2025-04-01T00:46:38.706" v="564" actId="47"/>
        <pc:sldMkLst>
          <pc:docMk/>
          <pc:sldMk cId="3085445555" sldId="1554"/>
        </pc:sldMkLst>
        <pc:spChg chg="mod">
          <ac:chgData name="Alfred Asterjadhi" userId="39de57b9-85c0-4fd1-aaac-8ca2b6560ad0" providerId="ADAL" clId="{B4F56BDC-91FF-4C95-814B-E52D1097DF8B}" dt="2025-04-01T00:25:59.261" v="86" actId="313"/>
          <ac:spMkLst>
            <pc:docMk/>
            <pc:sldMk cId="3085445555" sldId="1554"/>
            <ac:spMk id="6" creationId="{371D4126-8C9F-0A27-BAE4-B7A0F3C5C48D}"/>
          </ac:spMkLst>
        </pc:spChg>
      </pc:sldChg>
      <pc:sldChg chg="modSp del mod">
        <pc:chgData name="Alfred Asterjadhi" userId="39de57b9-85c0-4fd1-aaac-8ca2b6560ad0" providerId="ADAL" clId="{B4F56BDC-91FF-4C95-814B-E52D1097DF8B}" dt="2025-04-01T00:46:39.170" v="565" actId="47"/>
        <pc:sldMkLst>
          <pc:docMk/>
          <pc:sldMk cId="853864361" sldId="1555"/>
        </pc:sldMkLst>
        <pc:spChg chg="mod">
          <ac:chgData name="Alfred Asterjadhi" userId="39de57b9-85c0-4fd1-aaac-8ca2b6560ad0" providerId="ADAL" clId="{B4F56BDC-91FF-4C95-814B-E52D1097DF8B}" dt="2025-04-01T00:25:59.472" v="87" actId="313"/>
          <ac:spMkLst>
            <pc:docMk/>
            <pc:sldMk cId="853864361" sldId="1555"/>
            <ac:spMk id="6" creationId="{D0AF185C-455B-CA2A-FA39-11464EE624C9}"/>
          </ac:spMkLst>
        </pc:spChg>
      </pc:sldChg>
      <pc:sldChg chg="modSp del mod">
        <pc:chgData name="Alfred Asterjadhi" userId="39de57b9-85c0-4fd1-aaac-8ca2b6560ad0" providerId="ADAL" clId="{B4F56BDC-91FF-4C95-814B-E52D1097DF8B}" dt="2025-04-01T00:46:39.630" v="566" actId="47"/>
        <pc:sldMkLst>
          <pc:docMk/>
          <pc:sldMk cId="699953151" sldId="1556"/>
        </pc:sldMkLst>
        <pc:spChg chg="mod">
          <ac:chgData name="Alfred Asterjadhi" userId="39de57b9-85c0-4fd1-aaac-8ca2b6560ad0" providerId="ADAL" clId="{B4F56BDC-91FF-4C95-814B-E52D1097DF8B}" dt="2025-04-01T00:25:59.672" v="88" actId="313"/>
          <ac:spMkLst>
            <pc:docMk/>
            <pc:sldMk cId="699953151" sldId="1556"/>
            <ac:spMk id="6" creationId="{FE2B6FE2-5114-B9EA-A878-21589BF42E55}"/>
          </ac:spMkLst>
        </pc:spChg>
      </pc:sldChg>
      <pc:sldChg chg="modSp del mod">
        <pc:chgData name="Alfred Asterjadhi" userId="39de57b9-85c0-4fd1-aaac-8ca2b6560ad0" providerId="ADAL" clId="{B4F56BDC-91FF-4C95-814B-E52D1097DF8B}" dt="2025-04-01T00:46:40.338" v="567" actId="47"/>
        <pc:sldMkLst>
          <pc:docMk/>
          <pc:sldMk cId="2838563779" sldId="1557"/>
        </pc:sldMkLst>
        <pc:spChg chg="mod">
          <ac:chgData name="Alfred Asterjadhi" userId="39de57b9-85c0-4fd1-aaac-8ca2b6560ad0" providerId="ADAL" clId="{B4F56BDC-91FF-4C95-814B-E52D1097DF8B}" dt="2025-04-01T00:25:59.882" v="89" actId="313"/>
          <ac:spMkLst>
            <pc:docMk/>
            <pc:sldMk cId="2838563779" sldId="1557"/>
            <ac:spMk id="6" creationId="{7ED4FA98-256A-9ED5-5CCA-CB8B1830B308}"/>
          </ac:spMkLst>
        </pc:spChg>
      </pc:sldChg>
      <pc:sldChg chg="modSp del mod">
        <pc:chgData name="Alfred Asterjadhi" userId="39de57b9-85c0-4fd1-aaac-8ca2b6560ad0" providerId="ADAL" clId="{B4F56BDC-91FF-4C95-814B-E52D1097DF8B}" dt="2025-04-01T00:46:41.877" v="568" actId="47"/>
        <pc:sldMkLst>
          <pc:docMk/>
          <pc:sldMk cId="144756712" sldId="1558"/>
        </pc:sldMkLst>
        <pc:spChg chg="mod">
          <ac:chgData name="Alfred Asterjadhi" userId="39de57b9-85c0-4fd1-aaac-8ca2b6560ad0" providerId="ADAL" clId="{B4F56BDC-91FF-4C95-814B-E52D1097DF8B}" dt="2025-04-01T00:26:00.087" v="90" actId="313"/>
          <ac:spMkLst>
            <pc:docMk/>
            <pc:sldMk cId="144756712" sldId="1558"/>
            <ac:spMk id="6" creationId="{89D9BD58-B0ED-8325-AB27-1BA7369EBD58}"/>
          </ac:spMkLst>
        </pc:spChg>
      </pc:sldChg>
      <pc:sldChg chg="modSp del mod">
        <pc:chgData name="Alfred Asterjadhi" userId="39de57b9-85c0-4fd1-aaac-8ca2b6560ad0" providerId="ADAL" clId="{B4F56BDC-91FF-4C95-814B-E52D1097DF8B}" dt="2025-04-01T00:46:37.751" v="562" actId="47"/>
        <pc:sldMkLst>
          <pc:docMk/>
          <pc:sldMk cId="474106842" sldId="1559"/>
        </pc:sldMkLst>
        <pc:spChg chg="mod">
          <ac:chgData name="Alfred Asterjadhi" userId="39de57b9-85c0-4fd1-aaac-8ca2b6560ad0" providerId="ADAL" clId="{B4F56BDC-91FF-4C95-814B-E52D1097DF8B}" dt="2025-04-01T00:25:58.825" v="84" actId="313"/>
          <ac:spMkLst>
            <pc:docMk/>
            <pc:sldMk cId="474106842" sldId="1559"/>
            <ac:spMk id="6" creationId="{E69DA3EE-BDB6-A2CC-493C-5ED1654BC71D}"/>
          </ac:spMkLst>
        </pc:spChg>
      </pc:sldChg>
      <pc:sldChg chg="modSp del mod">
        <pc:chgData name="Alfred Asterjadhi" userId="39de57b9-85c0-4fd1-aaac-8ca2b6560ad0" providerId="ADAL" clId="{B4F56BDC-91FF-4C95-814B-E52D1097DF8B}" dt="2025-04-01T00:46:38.269" v="563" actId="47"/>
        <pc:sldMkLst>
          <pc:docMk/>
          <pc:sldMk cId="473126591" sldId="1560"/>
        </pc:sldMkLst>
        <pc:spChg chg="mod">
          <ac:chgData name="Alfred Asterjadhi" userId="39de57b9-85c0-4fd1-aaac-8ca2b6560ad0" providerId="ADAL" clId="{B4F56BDC-91FF-4C95-814B-E52D1097DF8B}" dt="2025-04-01T00:25:59.048" v="85" actId="313"/>
          <ac:spMkLst>
            <pc:docMk/>
            <pc:sldMk cId="473126591" sldId="1560"/>
            <ac:spMk id="6" creationId="{D1C1BF74-8C8B-7251-0893-20A255A2C45F}"/>
          </ac:spMkLst>
        </pc:spChg>
      </pc:sldChg>
      <pc:sldChg chg="modSp del mod">
        <pc:chgData name="Alfred Asterjadhi" userId="39de57b9-85c0-4fd1-aaac-8ca2b6560ad0" providerId="ADAL" clId="{B4F56BDC-91FF-4C95-814B-E52D1097DF8B}" dt="2025-04-01T00:46:42.527" v="569" actId="47"/>
        <pc:sldMkLst>
          <pc:docMk/>
          <pc:sldMk cId="2049066175" sldId="1561"/>
        </pc:sldMkLst>
        <pc:spChg chg="mod">
          <ac:chgData name="Alfred Asterjadhi" userId="39de57b9-85c0-4fd1-aaac-8ca2b6560ad0" providerId="ADAL" clId="{B4F56BDC-91FF-4C95-814B-E52D1097DF8B}" dt="2025-04-01T00:26:00.310" v="91" actId="313"/>
          <ac:spMkLst>
            <pc:docMk/>
            <pc:sldMk cId="2049066175" sldId="1561"/>
            <ac:spMk id="6" creationId="{281B4B06-886C-99BA-15AB-4A288651065C}"/>
          </ac:spMkLst>
        </pc:spChg>
      </pc:sldChg>
      <pc:sldChg chg="modSp del mod">
        <pc:chgData name="Alfred Asterjadhi" userId="39de57b9-85c0-4fd1-aaac-8ca2b6560ad0" providerId="ADAL" clId="{B4F56BDC-91FF-4C95-814B-E52D1097DF8B}" dt="2025-04-01T00:48:02.639" v="615" actId="47"/>
        <pc:sldMkLst>
          <pc:docMk/>
          <pc:sldMk cId="1291169724" sldId="1562"/>
        </pc:sldMkLst>
        <pc:spChg chg="mod">
          <ac:chgData name="Alfred Asterjadhi" userId="39de57b9-85c0-4fd1-aaac-8ca2b6560ad0" providerId="ADAL" clId="{B4F56BDC-91FF-4C95-814B-E52D1097DF8B}" dt="2025-04-01T00:26:02.588" v="101" actId="313"/>
          <ac:spMkLst>
            <pc:docMk/>
            <pc:sldMk cId="1291169724" sldId="1562"/>
            <ac:spMk id="6" creationId="{56B2DAC6-B5E0-29BD-D995-5DB2C95749DF}"/>
          </ac:spMkLst>
        </pc:spChg>
      </pc:sldChg>
      <pc:sldChg chg="modSp del mod">
        <pc:chgData name="Alfred Asterjadhi" userId="39de57b9-85c0-4fd1-aaac-8ca2b6560ad0" providerId="ADAL" clId="{B4F56BDC-91FF-4C95-814B-E52D1097DF8B}" dt="2025-04-01T00:48:15.577" v="618" actId="47"/>
        <pc:sldMkLst>
          <pc:docMk/>
          <pc:sldMk cId="2266085335" sldId="1563"/>
        </pc:sldMkLst>
        <pc:spChg chg="mod">
          <ac:chgData name="Alfred Asterjadhi" userId="39de57b9-85c0-4fd1-aaac-8ca2b6560ad0" providerId="ADAL" clId="{B4F56BDC-91FF-4C95-814B-E52D1097DF8B}" dt="2025-04-01T00:26:06.434" v="108" actId="313"/>
          <ac:spMkLst>
            <pc:docMk/>
            <pc:sldMk cId="2266085335" sldId="1563"/>
            <ac:spMk id="3" creationId="{0482ADFE-0857-0BF9-AB5F-B258760C5670}"/>
          </ac:spMkLst>
        </pc:spChg>
        <pc:spChg chg="mod">
          <ac:chgData name="Alfred Asterjadhi" userId="39de57b9-85c0-4fd1-aaac-8ca2b6560ad0" providerId="ADAL" clId="{B4F56BDC-91FF-4C95-814B-E52D1097DF8B}" dt="2025-04-01T00:26:06.858" v="109" actId="313"/>
          <ac:spMkLst>
            <pc:docMk/>
            <pc:sldMk cId="2266085335" sldId="1563"/>
            <ac:spMk id="6" creationId="{24DD6F64-C8F5-ECF2-82A7-16784AA0B50B}"/>
          </ac:spMkLst>
        </pc:spChg>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add del mod">
          <ac:chgData name="Alfred Asterjadhi" userId="39de57b9-85c0-4fd1-aaac-8ca2b6560ad0" providerId="ADAL" clId="{B4F56BDC-91FF-4C95-814B-E52D1097DF8B}" dt="2025-04-01T00:48:38.068" v="627" actId="6264"/>
          <ac:spMkLst>
            <pc:docMk/>
            <pc:sldMk cId="1704959303" sldId="1564"/>
            <ac:spMk id="3" creationId="{B36A54AA-5A89-1DA5-ADC2-DA21DEBAF8C1}"/>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del mod">
          <ac:chgData name="Alfred Asterjadhi" userId="39de57b9-85c0-4fd1-aaac-8ca2b6560ad0" providerId="ADAL" clId="{B4F56BDC-91FF-4C95-814B-E52D1097DF8B}" dt="2025-04-01T00:48:38.068" v="627" actId="6264"/>
          <ac:spMkLst>
            <pc:docMk/>
            <pc:sldMk cId="1704959303" sldId="1564"/>
            <ac:spMk id="7" creationId="{9C3C7159-AFD9-4A98-DF6F-E2F44223E5C9}"/>
          </ac:spMkLst>
        </pc:spChg>
        <pc:spChg chg="add del mod">
          <ac:chgData name="Alfred Asterjadhi" userId="39de57b9-85c0-4fd1-aaac-8ca2b6560ad0" providerId="ADAL" clId="{B4F56BDC-91FF-4C95-814B-E52D1097DF8B}" dt="2025-04-01T00:48:38.068" v="627" actId="6264"/>
          <ac:spMkLst>
            <pc:docMk/>
            <pc:sldMk cId="1704959303" sldId="1564"/>
            <ac:spMk id="8" creationId="{6B4E9F35-E251-0323-378C-C6AAD8926932}"/>
          </ac:spMkLst>
        </pc:spChg>
        <pc:spChg chg="add del mod">
          <ac:chgData name="Alfred Asterjadhi" userId="39de57b9-85c0-4fd1-aaac-8ca2b6560ad0" providerId="ADAL" clId="{B4F56BDC-91FF-4C95-814B-E52D1097DF8B}" dt="2025-04-01T00:48:38.068" v="627" actId="6264"/>
          <ac:spMkLst>
            <pc:docMk/>
            <pc:sldMk cId="1704959303" sldId="1564"/>
            <ac:spMk id="9" creationId="{B48F7A7C-D204-2100-C3DB-02C7AF76A719}"/>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pChg chg="del mod">
          <ac:chgData name="Alfred Asterjadhi" userId="39de57b9-85c0-4fd1-aaac-8ca2b6560ad0" providerId="ADAL" clId="{B4F56BDC-91FF-4C95-814B-E52D1097DF8B}" dt="2025-04-01T00:48:38.068" v="627" actId="6264"/>
          <ac:spMkLst>
            <pc:docMk/>
            <pc:sldMk cId="1704959303" sldId="1564"/>
            <ac:spMk id="11" creationId="{DAD40004-77EF-3D96-0546-FAC1D9E9C4BD}"/>
          </ac:spMkLst>
        </pc:spChg>
      </pc:sldChg>
      <pc:sldChg chg="modSp del mod">
        <pc:chgData name="Alfred Asterjadhi" userId="39de57b9-85c0-4fd1-aaac-8ca2b6560ad0" providerId="ADAL" clId="{B4F56BDC-91FF-4C95-814B-E52D1097DF8B}" dt="2025-04-01T00:48:00.701" v="614" actId="47"/>
        <pc:sldMkLst>
          <pc:docMk/>
          <pc:sldMk cId="641102035" sldId="1565"/>
        </pc:sldMkLst>
        <pc:spChg chg="mod">
          <ac:chgData name="Alfred Asterjadhi" userId="39de57b9-85c0-4fd1-aaac-8ca2b6560ad0" providerId="ADAL" clId="{B4F56BDC-91FF-4C95-814B-E52D1097DF8B}" dt="2025-04-01T00:26:02.216" v="100" actId="313"/>
          <ac:spMkLst>
            <pc:docMk/>
            <pc:sldMk cId="641102035" sldId="1565"/>
            <ac:spMk id="6" creationId="{66015B92-245C-8CC4-77FA-5B33A2545592}"/>
          </ac:spMkLst>
        </pc:spChg>
      </pc:sldChg>
      <pc:sldChg chg="modSp del mod">
        <pc:chgData name="Alfred Asterjadhi" userId="39de57b9-85c0-4fd1-aaac-8ca2b6560ad0" providerId="ADAL" clId="{B4F56BDC-91FF-4C95-814B-E52D1097DF8B}" dt="2025-04-01T00:48:16.902" v="619" actId="47"/>
        <pc:sldMkLst>
          <pc:docMk/>
          <pc:sldMk cId="3603393058" sldId="1566"/>
        </pc:sldMkLst>
        <pc:spChg chg="mod">
          <ac:chgData name="Alfred Asterjadhi" userId="39de57b9-85c0-4fd1-aaac-8ca2b6560ad0" providerId="ADAL" clId="{B4F56BDC-91FF-4C95-814B-E52D1097DF8B}" dt="2025-04-01T00:26:07.330" v="110" actId="313"/>
          <ac:spMkLst>
            <pc:docMk/>
            <pc:sldMk cId="3603393058" sldId="1566"/>
            <ac:spMk id="6" creationId="{8A7E8FB7-BD93-D0D6-D07A-A62913AC9E39}"/>
          </ac:spMkLst>
        </pc:spChg>
      </pc:sldChg>
      <pc:sldChg chg="modSp del mod">
        <pc:chgData name="Alfred Asterjadhi" userId="39de57b9-85c0-4fd1-aaac-8ca2b6560ad0" providerId="ADAL" clId="{B4F56BDC-91FF-4C95-814B-E52D1097DF8B}" dt="2025-04-01T00:48:17.988" v="620" actId="47"/>
        <pc:sldMkLst>
          <pc:docMk/>
          <pc:sldMk cId="1025648589" sldId="1567"/>
        </pc:sldMkLst>
        <pc:spChg chg="mod">
          <ac:chgData name="Alfred Asterjadhi" userId="39de57b9-85c0-4fd1-aaac-8ca2b6560ad0" providerId="ADAL" clId="{B4F56BDC-91FF-4C95-814B-E52D1097DF8B}" dt="2025-04-01T00:26:07.771" v="111" actId="313"/>
          <ac:spMkLst>
            <pc:docMk/>
            <pc:sldMk cId="1025648589" sldId="1567"/>
            <ac:spMk id="6" creationId="{B339F5A9-AA80-B895-4B7A-32642BF4A479}"/>
          </ac:spMkLst>
        </pc:spChg>
      </pc:sldChg>
      <pc:sldChg chg="modSp del mod">
        <pc:chgData name="Alfred Asterjadhi" userId="39de57b9-85c0-4fd1-aaac-8ca2b6560ad0" providerId="ADAL" clId="{B4F56BDC-91FF-4C95-814B-E52D1097DF8B}" dt="2025-04-01T00:48:20.222" v="621" actId="47"/>
        <pc:sldMkLst>
          <pc:docMk/>
          <pc:sldMk cId="2890095768" sldId="1568"/>
        </pc:sldMkLst>
        <pc:spChg chg="mod">
          <ac:chgData name="Alfred Asterjadhi" userId="39de57b9-85c0-4fd1-aaac-8ca2b6560ad0" providerId="ADAL" clId="{B4F56BDC-91FF-4C95-814B-E52D1097DF8B}" dt="2025-04-01T00:26:08.194" v="112" actId="313"/>
          <ac:spMkLst>
            <pc:docMk/>
            <pc:sldMk cId="2890095768" sldId="1568"/>
            <ac:spMk id="6" creationId="{43538653-71AD-7C35-5C3D-0BA82C71A2F8}"/>
          </ac:spMkLst>
        </pc:spChg>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pChg chg="mod">
          <ac:chgData name="Alfred Asterjadhi" userId="39de57b9-85c0-4fd1-aaac-8ca2b6560ad0" providerId="ADAL" clId="{B4F56BDC-91FF-4C95-814B-E52D1097DF8B}" dt="2025-04-01T00:44:42.827" v="491" actId="20577"/>
          <ac:spMkLst>
            <pc:docMk/>
            <pc:sldMk cId="2470767825" sldId="1570"/>
            <ac:spMk id="2" creationId="{11E06F0E-B689-5AEF-FF92-B1BC4FF696EA}"/>
          </ac:spMkLst>
        </pc:spChg>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pChg chg="mod">
          <ac:chgData name="Alfred Asterjadhi" userId="39de57b9-85c0-4fd1-aaac-8ca2b6560ad0" providerId="ADAL" clId="{B4F56BDC-91FF-4C95-814B-E52D1097DF8B}" dt="2025-04-01T00:45:03.152" v="497" actId="20577"/>
          <ac:spMkLst>
            <pc:docMk/>
            <pc:sldMk cId="605570670" sldId="1572"/>
            <ac:spMk id="2" creationId="{032CBAE5-05DC-2953-5664-7B1E2808275C}"/>
          </ac:spMkLst>
        </pc:spChg>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pChg chg="mod">
          <ac:chgData name="Alfred Asterjadhi" userId="39de57b9-85c0-4fd1-aaac-8ca2b6560ad0" providerId="ADAL" clId="{B4F56BDC-91FF-4C95-814B-E52D1097DF8B}" dt="2025-04-01T00:45:20.770" v="510" actId="20577"/>
          <ac:spMkLst>
            <pc:docMk/>
            <pc:sldMk cId="3295208546" sldId="1574"/>
            <ac:spMk id="2" creationId="{A8029DD9-0845-38B4-B289-711454E6542C}"/>
          </ac:spMkLst>
        </pc:spChg>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pChg chg="mod">
          <ac:chgData name="Alfred Asterjadhi" userId="39de57b9-85c0-4fd1-aaac-8ca2b6560ad0" providerId="ADAL" clId="{B4F56BDC-91FF-4C95-814B-E52D1097DF8B}" dt="2025-04-01T00:46:52.165" v="576" actId="20577"/>
          <ac:spMkLst>
            <pc:docMk/>
            <pc:sldMk cId="2666811250" sldId="1580"/>
            <ac:spMk id="2" creationId="{17566EB4-05E8-70A5-9A7D-654050A50870}"/>
          </ac:spMkLst>
        </pc:spChg>
        <pc:spChg chg="mod">
          <ac:chgData name="Alfred Asterjadhi" userId="39de57b9-85c0-4fd1-aaac-8ca2b6560ad0" providerId="ADAL" clId="{B4F56BDC-91FF-4C95-814B-E52D1097DF8B}" dt="2025-04-01T00:47:02.974" v="591" actId="20577"/>
          <ac:spMkLst>
            <pc:docMk/>
            <pc:sldMk cId="2666811250" sldId="1580"/>
            <ac:spMk id="3" creationId="{52D3F272-1DF2-09AC-3A39-F2D335B6ADF7}"/>
          </ac:spMkLst>
        </pc:spChg>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142902912"/>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948984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0" i="0" u="none"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a:lnSpc>
                <a:spcPct val="80000"/>
              </a:lnSpc>
              <a:buFont typeface="Arial" panose="020B0604020202020204" pitchFamily="34" charset="0"/>
              <a:buChar char="•"/>
            </a:pPr>
            <a:r>
              <a:rPr lang="en-US" sz="1800" dirty="0"/>
              <a:t>TGbn Editor’s Report</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solidFill>
                  <a:srgbClr val="FF0000"/>
                </a:solidFill>
              </a:rPr>
              <a:t>Since the March plenary</a:t>
            </a:r>
          </a:p>
          <a:p>
            <a:pPr marL="800100" lvl="1" indent="-342900">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rgbClr val="FF0000"/>
                </a:solidFill>
              </a:rPr>
              <a:t>Targets for May interim</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a:t>
            </a:r>
          </a:p>
          <a:p>
            <a:pPr>
              <a:buFont typeface="Arial" panose="020B0604020202020204" pitchFamily="34" charset="0"/>
              <a:buChar char="•"/>
            </a:pPr>
            <a:r>
              <a:rPr lang="en-US" sz="1800" dirty="0">
                <a:solidFill>
                  <a:schemeClr val="tx1"/>
                </a:solidFill>
              </a:rPr>
              <a:t>Teleconferences Mar’25-May’25:</a:t>
            </a:r>
          </a:p>
          <a:p>
            <a:endParaRPr lang="en-US" sz="1800" dirty="0"/>
          </a:p>
          <a:p>
            <a:r>
              <a:rPr lang="en-US" sz="1800" dirty="0"/>
              <a:t>Move: 				Second:</a:t>
            </a:r>
          </a:p>
          <a:p>
            <a:r>
              <a:rPr lang="en-US" sz="1800" dirty="0"/>
              <a:t>Discussion:</a:t>
            </a:r>
          </a:p>
          <a:p>
            <a:pPr marL="0" indent="0"/>
            <a:r>
              <a:rPr lang="en-US" sz="1800" dirty="0"/>
              <a:t>Result:.</a:t>
            </a:r>
            <a:endParaRPr lang="en-US" dirty="0"/>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t>Monday PHY Agenda–PM1</a:t>
            </a:r>
            <a:endParaRPr lang="en-US" dirty="0"/>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t>Monday MAC Agenda–PM1</a:t>
            </a:r>
            <a:endParaRPr lang="en-US" dirty="0"/>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470767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055706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295208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BAD04-E5BC-A245-91FF-E07EE3456E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566EB4-05E8-70A5-9A7D-654050A50870}"/>
              </a:ext>
            </a:extLst>
          </p:cNvPr>
          <p:cNvSpPr>
            <a:spLocks noGrp="1"/>
          </p:cNvSpPr>
          <p:nvPr>
            <p:ph type="title"/>
          </p:nvPr>
        </p:nvSpPr>
        <p:spPr>
          <a:xfrm>
            <a:off x="685800" y="685800"/>
            <a:ext cx="7770813" cy="1065213"/>
          </a:xfrm>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52D3F272-1DF2-09AC-3A39-F2D335B6ADF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BD1F0773-408F-7C14-4C9E-F79CBAA96C6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F20EE8E6-9B23-66CB-DCF0-9561981C544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28D4116-A078-7DCC-EDBB-750F9CF15FB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6668112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Motions:</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endParaRPr lang="en-GB" sz="1100" dirty="0">
              <a:solidFill>
                <a:schemeClr val="bg1">
                  <a:lumMod val="65000"/>
                </a:schemeClr>
              </a:solidFill>
            </a:endParaRP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249823</TotalTime>
  <Words>3724</Words>
  <Application>Microsoft Office PowerPoint</Application>
  <PresentationFormat>On-screen Show (4:3)</PresentationFormat>
  <Paragraphs>594</Paragraphs>
  <Slides>51</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1"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MAC Agenda–PM1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MAC Agenda–AM1</vt:lpstr>
      <vt:lpstr>Thursday Joint Agenda–PM1</vt:lpstr>
      <vt:lpstr>Thursday Joint Agenda–PM2</vt:lpstr>
      <vt:lpstr>Motions</vt:lpstr>
      <vt:lpstr>PDTs/CRs/Submissions</vt:lpstr>
      <vt:lpstr>Teleconference Plan</vt:lpstr>
      <vt:lpstr>Ad-hoc Plan </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2025-04-01T00:50:52Z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