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2" r:id="rId4"/>
    <p:sldId id="266" r:id="rId5"/>
    <p:sldId id="267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>
      <p:cViewPr varScale="1">
        <p:scale>
          <a:sx n="90" d="100"/>
          <a:sy n="90" d="100"/>
        </p:scale>
        <p:origin x="84" y="18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2720" y="6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802.11-25/0563r0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802.11-25/0563r0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802.11-25/0563r0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802.11-25/0563r0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802.11-25/0563r0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475B09B-13F6-C002-59F5-29CFA789CB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C7255E1-99AE-BE50-6AA6-E11DD0214C56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802.11-25/0563r0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4069E80-EF02-B2E1-E1F4-FF61B0387E5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0882E99-9E0B-BDE5-0852-8DF23817CA2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1A38F61-5A97-A541-5E28-39C28A86CBC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AB5AF532-E7FE-F68E-94FF-F0D4936051A8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7F0580C9-6967-E45F-2520-06E0BA3B846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755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FAEEBDD-B367-9E10-31A6-66C6A7ED17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8FBEB25-F179-9990-2FDC-735E5B2BEEC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802.11-25/0563r0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827FCD9-5818-A870-54F7-671DD39CCF0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1980BC-46DA-B997-0556-ECE10FE1CE5C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DF26CFE7-A4EF-83B5-5D87-98F11AD3603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596BFB53-F818-DAF5-E227-FFA13FAEDE0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B77427A2-91FF-6CF5-2238-AC9E03C3715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449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Hui Che, Ruijie Networks Co., Ltd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Hui Che, Ruijie Networks Co., Ltd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Hui Che, Ruijie Networks Co., Ltd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March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Hui Che, Ruijie Networks Co., Ltd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March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Hui Che, Ruijie Networks Co., Ltd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March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Hui Che, Ruijie Networks Co., Ltd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March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Hui Che, Ruijie Networks Co., Ltd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Hui Che, Ruijie Networks Co., Ltd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Hui Che, Ruijie Networks Co., Ltd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Hui Che, Ruijie Networks Co., Ltd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802.11-25/0563r0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082009"/>
              </p:ext>
            </p:extLst>
          </p:nvPr>
        </p:nvGraphicFramePr>
        <p:xfrm>
          <a:off x="1086836" y="2423356"/>
          <a:ext cx="9897495" cy="20539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9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94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9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94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794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4534"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Name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Affiliations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Address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Phone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email</a:t>
                      </a:r>
                      <a:endParaRPr lang="zh-CN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r>
                        <a:rPr lang="en-US" altLang="zh-CN" sz="1400" dirty="0" err="1">
                          <a:latin typeface="+mn-lt"/>
                        </a:rPr>
                        <a:t>Hui</a:t>
                      </a:r>
                      <a:r>
                        <a:rPr lang="en-US" altLang="zh-CN" sz="1400" baseline="0" dirty="0">
                          <a:latin typeface="+mn-lt"/>
                        </a:rPr>
                        <a:t> </a:t>
                      </a:r>
                      <a:r>
                        <a:rPr lang="en-US" altLang="zh-CN" sz="1400" baseline="0" dirty="0" err="1">
                          <a:latin typeface="+mn-lt"/>
                        </a:rPr>
                        <a:t>Che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>
                          <a:latin typeface="+mn-lt"/>
                        </a:rPr>
                        <a:t>Ruijie</a:t>
                      </a:r>
                      <a:r>
                        <a:rPr lang="en-US" altLang="zh-CN" sz="1200" dirty="0">
                          <a:latin typeface="+mn-lt"/>
                        </a:rPr>
                        <a:t> Networks Co., Ltd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+mn-lt"/>
                        </a:rPr>
                        <a:t>chehui@ruijie.com.cn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r>
                        <a:rPr lang="en-US" altLang="zh-CN" sz="1400" dirty="0" err="1">
                          <a:latin typeface="+mn-lt"/>
                        </a:rPr>
                        <a:t>Fachang</a:t>
                      </a:r>
                      <a:r>
                        <a:rPr lang="en-US" altLang="zh-CN" sz="1400" dirty="0">
                          <a:latin typeface="+mn-lt"/>
                        </a:rPr>
                        <a:t> Guo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+mn-lt"/>
                        </a:rPr>
                        <a:t>Ruijie</a:t>
                      </a:r>
                      <a:r>
                        <a:rPr lang="en-US" altLang="zh-CN" sz="1200" dirty="0">
                          <a:latin typeface="+mn-lt"/>
                        </a:rPr>
                        <a:t> Networks Co., Ltd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+mn-lt"/>
                        </a:rPr>
                        <a:t>Shu Yang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+mn-lt"/>
                        </a:rPr>
                        <a:t>Ruijie</a:t>
                      </a:r>
                      <a:r>
                        <a:rPr lang="en-US" altLang="zh-CN" sz="1200" dirty="0">
                          <a:latin typeface="+mn-lt"/>
                        </a:rPr>
                        <a:t> Networks Co., Ltd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+mn-lt"/>
                        </a:rPr>
                        <a:t>Ke Zhong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+mn-lt"/>
                        </a:rPr>
                        <a:t>Ruijie</a:t>
                      </a:r>
                      <a:r>
                        <a:rPr lang="en-US" altLang="zh-CN" sz="1200" dirty="0">
                          <a:latin typeface="+mn-lt"/>
                        </a:rPr>
                        <a:t> Networks Co., Ltd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+mn-lt"/>
                        </a:rPr>
                        <a:t>Hang Yang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+mn-lt"/>
                        </a:rPr>
                        <a:t>Ruijie</a:t>
                      </a:r>
                      <a:r>
                        <a:rPr lang="en-US" altLang="zh-CN" sz="1200" dirty="0">
                          <a:latin typeface="+mn-lt"/>
                        </a:rPr>
                        <a:t> Networks Co., Ltd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Addressing Challenges for Coordinated TDMA (Co-TDMA) in Wi-Fi Networks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002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altLang="zh-CN" sz="2000" b="0" dirty="0"/>
              <a:t>2025</a:t>
            </a:r>
            <a:r>
              <a:rPr lang="en-GB" sz="2000" b="0" dirty="0"/>
              <a:t>-</a:t>
            </a:r>
            <a:r>
              <a:rPr lang="en-US" altLang="zh-CN" sz="2000" b="0" dirty="0"/>
              <a:t>03</a:t>
            </a:r>
            <a:r>
              <a:rPr lang="en-GB" sz="2000" b="0" dirty="0"/>
              <a:t>-</a:t>
            </a:r>
            <a:r>
              <a:rPr lang="en-US" altLang="zh-CN" sz="2000" b="0" dirty="0"/>
              <a:t>31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March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 Che, Ruijie Networks Co., Ltd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27739" y="1367183"/>
            <a:ext cx="10647746" cy="5080943"/>
          </a:xfrm>
          <a:ln/>
        </p:spPr>
        <p:txBody>
          <a:bodyPr/>
          <a:lstStyle/>
          <a:p>
            <a:pPr>
              <a:buNone/>
            </a:pPr>
            <a:r>
              <a:rPr lang="en-US" altLang="zh-CN" sz="1800" b="1" dirty="0"/>
              <a:t>Background of Co-TDMA</a:t>
            </a:r>
            <a:endParaRPr lang="en-US" altLang="zh-CN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b="1" dirty="0"/>
              <a:t>Dynamic Time Allocation</a:t>
            </a:r>
            <a:endParaRPr lang="en-US" altLang="zh-CN" sz="1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800" dirty="0"/>
              <a:t>Sharing AP splits TXOP into time slots for other APs or P2P STAs (Motion 184).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800" dirty="0"/>
              <a:t>Supports on-demand allocation and return (Motion 160/277).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b="1" dirty="0"/>
              <a:t>Coordination Signaling Framework</a:t>
            </a:r>
            <a:endParaRPr lang="en-US" altLang="zh-CN" sz="1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800" dirty="0"/>
              <a:t>Polling via BSRP Trigger (Motion 269) and response via M-BA (Motion 270).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800" dirty="0"/>
              <a:t>MU-RTS TXS Trigger for time allocation (Motion 159).</a:t>
            </a:r>
          </a:p>
          <a:p>
            <a:pPr>
              <a:buNone/>
            </a:pPr>
            <a:r>
              <a:rPr lang="en-US" altLang="zh-CN" sz="1800" b="1" dirty="0"/>
              <a:t>Challenges</a:t>
            </a:r>
            <a:endParaRPr lang="en-US" altLang="zh-CN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b="1" dirty="0"/>
              <a:t>Resource Allocation Fairness</a:t>
            </a:r>
            <a:endParaRPr lang="en-US" altLang="zh-CN" sz="1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800" dirty="0"/>
              <a:t>Sharing AP retains minimum TXOP for its traffic (Motion 329).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800" dirty="0"/>
              <a:t>Preventing excessive channel occupation by cooperative APs (Motion 274).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b="1" dirty="0"/>
              <a:t>Increased Signaling Overhead</a:t>
            </a:r>
            <a:endParaRPr lang="en-US" altLang="zh-CN" sz="1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800" dirty="0"/>
              <a:t>Polling, allocation, and return phases consume resources.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800" dirty="0"/>
              <a:t>Short TXOP scenarios (e.g., AC_VO) may have lower gains than signaling costs.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Hui Che, Ruijie Networks Co.,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March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</a:t>
            </a:r>
            <a:r>
              <a:rPr lang="en-US" dirty="0" err="1"/>
              <a:t>Statement：Challenges</a:t>
            </a:r>
            <a:r>
              <a:rPr lang="en-US" dirty="0"/>
              <a:t> in Dynamic Resource Allocation of Co-TDMA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Hui Che, Ruijie Networks Co.,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March 2025</a:t>
            </a:r>
            <a:endParaRPr lang="en-GB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B9B61C73-6577-A9F9-B51C-DC2B711519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50863" y="1861334"/>
            <a:ext cx="11233769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zh-CN" altLang="zh-CN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Causal Path of Dynamic Resource Allocation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 defTabSz="914400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TXOP Segmentation → Dynamic Time Allocation → Reduced Idle Time → Increased Utilization</a:t>
            </a:r>
            <a:endParaRPr kumimoji="0" lang="en-US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zh-CN" altLang="zh-CN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TXOP Allocation Conflicts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 defTabSz="914400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Sharing AP's own BSS traffic (e.g., video streaming, large file transfers) dominates TXOP.</a:t>
            </a:r>
          </a:p>
          <a:p>
            <a:pPr marL="400050" lvl="1" indent="0" defTabSz="914400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Insufficient remaining TXOP for polling (ICF/M-BA) and allocation (MU-RTS/CTS).</a:t>
            </a:r>
          </a:p>
          <a:p>
            <a:pPr marL="400050" lvl="1" indent="0" defTabSz="914400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Example overhead in 802.11ax: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ICF (BSRP Frame): ~20μs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SIFS: 16μs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M-BA Response: ~30μs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zh-CN" altLang="zh-CN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Total Overhead ≥ 66μs</a:t>
            </a: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→ If TXOP &lt; 100μs, cooperation gain is negative.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20F26F-F1BC-0068-5096-1DD614AEF7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0703E-2D4F-9E9D-2914-CADD8DAE3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TXOP Allocation Issues</a:t>
            </a:r>
            <a:br>
              <a:rPr lang="en-US" dirty="0"/>
            </a:br>
            <a:r>
              <a:rPr lang="en-US" dirty="0"/>
              <a:t>Impact of Large TXOP Allocation for Sharing AP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D92167-782F-E735-3708-9F1EF54073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30AEAD-1AC3-69ED-28D3-DF27B69B417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Hui Che, Ruijie Networks Co., Ltd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687343-3DFA-FC9F-3DC1-4619C59DDB8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March 2025</a:t>
            </a:r>
            <a:endParaRPr lang="en-GB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78EFA12A-4ADF-DABB-E75E-5476120134C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400" y="2329648"/>
            <a:ext cx="10798223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zh-CN" altLang="zh-CN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Fairness Conflict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 defTabSz="914400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Large TXOP (e.g., 10ms) may block other APs/STAs for extended periods, violating EDCA fairness.</a:t>
            </a:r>
            <a:endParaRPr kumimoji="0" lang="en-US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 defTabSz="914400" eaLnBrk="0" hangingPunct="0">
              <a:spcBef>
                <a:spcPct val="0"/>
              </a:spcBef>
              <a:buClrTx/>
              <a:buSzTx/>
            </a:pP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zh-CN" altLang="zh-CN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Dynamic Environment Adaptation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 defTabSz="914400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Fixed large TXOP wastes resources in low-load scenarios, reducing network efficiency.</a:t>
            </a:r>
            <a:endParaRPr kumimoji="0" lang="en-US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 defTabSz="914400" eaLnBrk="0" hangingPunct="0">
              <a:spcBef>
                <a:spcPct val="0"/>
              </a:spcBef>
              <a:buClrTx/>
              <a:buSzTx/>
              <a:buFontTx/>
              <a:buChar char="•"/>
            </a:pP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zh-CN" altLang="zh-CN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Hidden Node Problem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 defTabSz="914400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Longer TXOP increases the chance of hidden nodes initiating transmissions, causing collisions.</a:t>
            </a:r>
            <a:endParaRPr kumimoji="0" lang="en-US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 defTabSz="914400" eaLnBrk="0" hangingPunct="0">
              <a:spcBef>
                <a:spcPct val="0"/>
              </a:spcBef>
              <a:buClrTx/>
              <a:buSzTx/>
              <a:buFontTx/>
              <a:buChar char="•"/>
            </a:pP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zh-CN" altLang="zh-CN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Inefficient Utilization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 defTabSz="914400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If the cooperative AP has no traffic demand, the channel remains idle.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3267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CAC88D-2B85-CA1C-DBAE-66EF7E56D5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FDEE8-9EF5-A6B2-55E4-A60C96287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altLang="zh-CN" b="1" dirty="0"/>
              <a:t>Proposed Solution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7B433-C3F0-2CF7-E48C-F89F6FBF04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AAEF1-9832-01AA-902D-1ACFF04C0D8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Hui Che, Ruijie Networks Co., Ltd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C24FD-80FA-90E3-C5D0-0F1B8A11049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March 2025</a:t>
            </a:r>
            <a:endParaRPr lang="en-GB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9DB46B50-3728-E358-5CB7-AC2641B244E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83432" y="1988840"/>
            <a:ext cx="10798223" cy="3426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altLang="zh-CN" sz="1800" b="1" dirty="0"/>
              <a:t>Optimized TXOP Allocation Strategy</a:t>
            </a:r>
            <a:endParaRPr lang="en-US" altLang="zh-CN" sz="1800" dirty="0"/>
          </a:p>
          <a:p>
            <a:pPr>
              <a:buFont typeface="+mj-lt"/>
              <a:buAutoNum type="arabicPeriod"/>
            </a:pPr>
            <a:r>
              <a:rPr lang="en-US" altLang="zh-CN" sz="1800" b="1" dirty="0"/>
              <a:t>Adaptive TXOP Partitioning</a:t>
            </a:r>
            <a:endParaRPr lang="en-US" altLang="zh-CN" sz="1800" dirty="0"/>
          </a:p>
          <a:p>
            <a:pPr marL="457200" lvl="1" indent="0"/>
            <a:r>
              <a:rPr lang="en-US" altLang="zh-CN" sz="1800" dirty="0"/>
              <a:t>Introduce a flexible TXOP partitioning algorithm based on traffic demand.</a:t>
            </a:r>
          </a:p>
          <a:p>
            <a:pPr>
              <a:buFont typeface="+mj-lt"/>
              <a:buAutoNum type="arabicPeriod"/>
            </a:pPr>
            <a:r>
              <a:rPr lang="en-US" altLang="zh-CN" sz="1800" b="1" dirty="0"/>
              <a:t>Efficient Signaling Mechanism</a:t>
            </a:r>
            <a:endParaRPr lang="en-US" altLang="zh-CN" sz="1800" dirty="0"/>
          </a:p>
          <a:p>
            <a:pPr marL="457200" lvl="1" indent="0"/>
            <a:r>
              <a:rPr lang="en-US" altLang="zh-CN" sz="1800" dirty="0"/>
              <a:t>Optimize control frame structures to reduce overhead.</a:t>
            </a:r>
          </a:p>
          <a:p>
            <a:pPr>
              <a:buFont typeface="+mj-lt"/>
              <a:buAutoNum type="arabicPeriod"/>
            </a:pPr>
            <a:r>
              <a:rPr lang="en-US" altLang="zh-CN" sz="1800" b="1" dirty="0"/>
              <a:t>Dynamic Fairness Adjustment</a:t>
            </a:r>
            <a:endParaRPr lang="en-US" altLang="zh-CN" sz="1800" dirty="0"/>
          </a:p>
          <a:p>
            <a:pPr marL="457200" lvl="1" indent="0"/>
            <a:r>
              <a:rPr lang="en-US" altLang="zh-CN" sz="1800" dirty="0"/>
              <a:t>Adjust TXOP allocation dynamically to balance fairness and efficiency.</a:t>
            </a:r>
          </a:p>
          <a:p>
            <a:pPr>
              <a:buFont typeface="+mj-lt"/>
              <a:buAutoNum type="arabicPeriod"/>
            </a:pPr>
            <a:r>
              <a:rPr lang="en-US" altLang="zh-CN" sz="1800" b="1" dirty="0"/>
              <a:t>Collision Mitigation</a:t>
            </a:r>
            <a:endParaRPr lang="en-US" altLang="zh-CN" sz="1800" dirty="0"/>
          </a:p>
          <a:p>
            <a:pPr marL="457200" lvl="1" indent="0"/>
            <a:r>
              <a:rPr lang="en-US" altLang="zh-CN" sz="1800" dirty="0"/>
              <a:t>Implement NAV-based coordination to prevent hidden node issues.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0811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演示文稿7" id="{DEE9BC1D-32B0-4A2E-95E1-A1408AC7672C}" vid="{C86135A7-A99C-4A55-992F-ACE10057B4B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- chehui</Template>
  <TotalTime>35</TotalTime>
  <Words>584</Words>
  <Application>Microsoft Office PowerPoint</Application>
  <PresentationFormat>宽屏</PresentationFormat>
  <Paragraphs>103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9" baseType="lpstr">
      <vt:lpstr>Arial Unicode MS</vt:lpstr>
      <vt:lpstr>Arial</vt:lpstr>
      <vt:lpstr>Times New Roman</vt:lpstr>
      <vt:lpstr>Office 主题</vt:lpstr>
      <vt:lpstr>Addressing Challenges for Coordinated TDMA (Co-TDMA) in Wi-Fi Networks</vt:lpstr>
      <vt:lpstr>Abstract</vt:lpstr>
      <vt:lpstr>Problem Statement：Challenges in Dynamic Resource Allocation of Co-TDMA</vt:lpstr>
      <vt:lpstr>TXOP Allocation Issues Impact of Large TXOP Allocation for Sharing AP</vt:lpstr>
      <vt:lpstr>Proposed Solution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Hui Che</dc:creator>
  <cp:keywords/>
  <cp:lastModifiedBy>Hui Che</cp:lastModifiedBy>
  <cp:revision>13</cp:revision>
  <cp:lastPrinted>1601-01-01T00:00:00Z</cp:lastPrinted>
  <dcterms:created xsi:type="dcterms:W3CDTF">2023-10-25T06:39:10Z</dcterms:created>
  <dcterms:modified xsi:type="dcterms:W3CDTF">2025-03-31T16:31:24Z</dcterms:modified>
  <cp:category>Hui Che, Ruijie Networks Co., Ltd</cp:category>
</cp:coreProperties>
</file>