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65" r:id="rId4"/>
    <p:sldId id="270" r:id="rId5"/>
    <p:sldId id="262" r:id="rId6"/>
    <p:sldId id="267" r:id="rId7"/>
    <p:sldId id="271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56503E-D17C-484A-95A8-5E9EA24C28ED}">
          <p14:sldIdLst>
            <p14:sldId id="269"/>
            <p14:sldId id="257"/>
            <p14:sldId id="265"/>
            <p14:sldId id="270"/>
            <p14:sldId id="262"/>
            <p14:sldId id="267"/>
            <p14:sldId id="271"/>
            <p14:sldId id="264"/>
          </p14:sldIdLst>
        </p14:section>
        <p14:section name="Appendix" id="{3FA4F558-26DF-471B-BB0F-7AC67F2D1F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朝明(Chaoming Luo)" initials="罗朝明(Chaoming" lastIdx="2" clrIdx="0">
    <p:extLst>
      <p:ext uri="{19B8F6BF-5375-455C-9EA6-DF929625EA0E}">
        <p15:presenceInfo xmlns:p15="http://schemas.microsoft.com/office/powerpoint/2012/main" userId="S-1-5-21-1439682878-3164288827-2260694920-388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>
      <p:cViewPr varScale="1">
        <p:scale>
          <a:sx n="81" d="100"/>
          <a:sy n="81" d="100"/>
        </p:scale>
        <p:origin x="17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88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84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Chaoming Luo,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0540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E142CCE-C58C-4680-90DE-E5DBC5EB63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BCEE23-90A8-41EB-8A0E-C336605A75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C42F8D-630F-47E3-A104-5561F1231E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0C61E44-73F2-493E-B4B4-C919CAF3A9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728142"/>
            <a:ext cx="10363200" cy="75664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Cross Link Indication for NPCA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2710387-57FF-4514-8423-37882E023E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2025-03-26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C391CB0-46BE-4168-9540-A2C8E114B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表格 2">
            <a:extLst>
              <a:ext uri="{FF2B5EF4-FFF2-40B4-BE49-F238E27FC236}">
                <a16:creationId xmlns:a16="http://schemas.microsoft.com/office/drawing/2014/main" id="{47ECB8C2-8AE1-4186-93A1-44373051C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054770"/>
              </p:ext>
            </p:extLst>
          </p:nvPr>
        </p:nvGraphicFramePr>
        <p:xfrm>
          <a:off x="1487489" y="2462007"/>
          <a:ext cx="9721081" cy="246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66">
                  <a:extLst>
                    <a:ext uri="{9D8B030D-6E8A-4147-A177-3AD203B41FA5}">
                      <a16:colId xmlns:a16="http://schemas.microsoft.com/office/drawing/2014/main" val="938032685"/>
                    </a:ext>
                  </a:extLst>
                </a:gridCol>
                <a:gridCol w="1696566">
                  <a:extLst>
                    <a:ext uri="{9D8B030D-6E8A-4147-A177-3AD203B41FA5}">
                      <a16:colId xmlns:a16="http://schemas.microsoft.com/office/drawing/2014/main" val="18250027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174615085"/>
                    </a:ext>
                  </a:extLst>
                </a:gridCol>
                <a:gridCol w="1625875">
                  <a:extLst>
                    <a:ext uri="{9D8B030D-6E8A-4147-A177-3AD203B41FA5}">
                      <a16:colId xmlns:a16="http://schemas.microsoft.com/office/drawing/2014/main" val="1518430455"/>
                    </a:ext>
                  </a:extLst>
                </a:gridCol>
                <a:gridCol w="2934818">
                  <a:extLst>
                    <a:ext uri="{9D8B030D-6E8A-4147-A177-3AD203B41FA5}">
                      <a16:colId xmlns:a16="http://schemas.microsoft.com/office/drawing/2014/main" val="1995317005"/>
                    </a:ext>
                  </a:extLst>
                </a:gridCol>
              </a:tblGrid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42807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Chaoming Luo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luochaoming@oppo.com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5862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Liuming Lu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3057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Ning Gao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26199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Yapu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4350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Liangxiao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Xin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5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Chaoming Luo,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E7D01F4-7F06-466E-904F-EDCF0F2D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700376" cy="755130"/>
          </a:xfrm>
          <a:ln/>
        </p:spPr>
        <p:txBody>
          <a:bodyPr/>
          <a:lstStyle/>
          <a:p>
            <a:pPr marL="0" indent="0"/>
            <a:r>
              <a:rPr lang="en-US" sz="2800" dirty="0"/>
              <a:t>Proposes a mechanism to resolve CID 1781 and 1782.</a:t>
            </a:r>
            <a:endParaRPr lang="en-GB" sz="28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A4A9FA1-F751-4B92-B8C9-CCEE477B9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35263"/>
              </p:ext>
            </p:extLst>
          </p:nvPr>
        </p:nvGraphicFramePr>
        <p:xfrm>
          <a:off x="929218" y="2555441"/>
          <a:ext cx="10460566" cy="3434080"/>
        </p:xfrm>
        <a:graphic>
          <a:graphicData uri="http://schemas.openxmlformats.org/drawingml/2006/table">
            <a:tbl>
              <a:tblPr/>
              <a:tblGrid>
                <a:gridCol w="1028113">
                  <a:extLst>
                    <a:ext uri="{9D8B030D-6E8A-4147-A177-3AD203B41FA5}">
                      <a16:colId xmlns:a16="http://schemas.microsoft.com/office/drawing/2014/main" val="3015842355"/>
                    </a:ext>
                  </a:extLst>
                </a:gridCol>
                <a:gridCol w="1402367">
                  <a:extLst>
                    <a:ext uri="{9D8B030D-6E8A-4147-A177-3AD203B41FA5}">
                      <a16:colId xmlns:a16="http://schemas.microsoft.com/office/drawing/2014/main" val="3318738012"/>
                    </a:ext>
                  </a:extLst>
                </a:gridCol>
                <a:gridCol w="8030086">
                  <a:extLst>
                    <a:ext uri="{9D8B030D-6E8A-4147-A177-3AD203B41FA5}">
                      <a16:colId xmlns:a16="http://schemas.microsoft.com/office/drawing/2014/main" val="353726127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CID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Clause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Comment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427542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1781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37.10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To mitigate the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different view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problem, when an affiliated AP of link 1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switches to NPCA P-channel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, the affiliated AP of link 2 which obtains an TXOP can inform the non-AP MLDs to switch to NPCA P-channel of link 1.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891244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1782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37.10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To mitigate the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medium sync loss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problem, when an affiliated AP of link 1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switches to BSS P-channel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from NPCA P-channel, the affiliated AP of link 2 which obtains an TXOP can solicit the non-AP MLDs to report NAV of link 1.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1223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 1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90607" y="1213217"/>
            <a:ext cx="10910269" cy="1080118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>
                <a:ea typeface="宋体" panose="02010600030101010101" pitchFamily="2" charset="-122"/>
              </a:rPr>
              <a:t>W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hen AP1 </a:t>
            </a:r>
            <a:r>
              <a:rPr lang="en-US" altLang="zh-CN" sz="2000" b="1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switches to </a:t>
            </a:r>
            <a:r>
              <a:rPr lang="en-US" altLang="zh-CN" sz="200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NPCA P-channel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, AP2 which holds an TXOP may notify the non-AP MLDs that have affiliated STAs on link 1 (e.g., STA1, STA3, STA5) to switch to NPCA P-channel. </a:t>
            </a:r>
          </a:p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>
                <a:ea typeface="宋体" panose="02010600030101010101" pitchFamily="2" charset="-122"/>
              </a:rPr>
              <a:t>It is an opportunistic optimization. It works only if AP2 just holds an TXOP when AP1 switches to NPCA P-channel.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2" name="Rectangle 80">
            <a:extLst>
              <a:ext uri="{FF2B5EF4-FFF2-40B4-BE49-F238E27FC236}">
                <a16:creationId xmlns:a16="http://schemas.microsoft.com/office/drawing/2014/main" id="{38FF1A66-9AE0-4F7F-99BB-FD3F43C0B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520" y="24928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50C15798-E60F-4328-824B-91CFBE703C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654993"/>
              </p:ext>
            </p:extLst>
          </p:nvPr>
        </p:nvGraphicFramePr>
        <p:xfrm>
          <a:off x="1127448" y="2727994"/>
          <a:ext cx="9555710" cy="396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Visio" r:id="rId4" imgW="8991542" imgH="4267251" progId="Visio.Drawing.15">
                  <p:embed/>
                </p:oleObj>
              </mc:Choice>
              <mc:Fallback>
                <p:oleObj name="Visio" r:id="rId4" imgW="8991542" imgH="4267251" progId="Visio.Drawing.15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448" y="2727994"/>
                        <a:ext cx="9555710" cy="39606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 2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30346" y="1340768"/>
            <a:ext cx="10910269" cy="1080118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>
                <a:ea typeface="宋体" panose="02010600030101010101" pitchFamily="2" charset="-122"/>
              </a:rPr>
              <a:t>Before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 AP1 </a:t>
            </a:r>
            <a:r>
              <a:rPr lang="en-US" altLang="zh-CN" sz="2000" b="1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switches back to BSS P-channel 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from NPCA P-channel, AP2 which holds an TXOP may solicit NAV information of link 1 from the non-AP MLDs that have affiliated STAs staying on the BSS P-channel (e.g., STA5 does not do NPCA operation), so AP1 could restore the medium busy/idle status quickly.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DE2E5EB2-8280-4ED0-A3C0-2D8133F4FD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906869"/>
              </p:ext>
            </p:extLst>
          </p:nvPr>
        </p:nvGraphicFramePr>
        <p:xfrm>
          <a:off x="639808" y="2665762"/>
          <a:ext cx="10910269" cy="3990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Visio" r:id="rId4" imgW="11391770" imgH="4394217" progId="Visio.Drawing.15">
                  <p:embed/>
                </p:oleObj>
              </mc:Choice>
              <mc:Fallback>
                <p:oleObj name="Visio" r:id="rId4" imgW="11391770" imgH="4394217" progId="Visio.Drawing.15">
                  <p:embed/>
                  <p:pic>
                    <p:nvPicPr>
                      <p:cNvPr id="3" name="对象 2">
                        <a:extLst>
                          <a:ext uri="{FF2B5EF4-FFF2-40B4-BE49-F238E27FC236}">
                            <a16:creationId xmlns:a16="http://schemas.microsoft.com/office/drawing/2014/main" id="{50C15798-E60F-4328-824B-91CFBE703C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808" y="2665762"/>
                        <a:ext cx="10910269" cy="39903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451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2291" y="1916832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 b="0" dirty="0"/>
              <a:t>The proposed methods can alleviate the different view problem and medium sync loss problem of NPCA procedure.</a:t>
            </a:r>
          </a:p>
          <a:p>
            <a:pPr>
              <a:buFont typeface="Times New Roman" pitchFamily="16" charset="0"/>
              <a:buChar char="•"/>
            </a:pPr>
            <a:r>
              <a:rPr lang="en-US" sz="2800" b="0" dirty="0"/>
              <a:t>Detail design can be further discussed.</a:t>
            </a:r>
            <a:endParaRPr lang="en-GB" sz="2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Do you support to include the following text into the 11bn SFD?</a:t>
            </a:r>
          </a:p>
          <a:p>
            <a:pPr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When an AP affiliated with an AP MLD operating on link 1 switches to NPCA </a:t>
            </a:r>
            <a:r>
              <a:rPr lang="en-US" altLang="zh-CN" dirty="0">
                <a:ea typeface="宋体" panose="02010600030101010101" pitchFamily="2" charset="-122"/>
              </a:rPr>
              <a:t>primary </a:t>
            </a: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channel, another affiliated AP of the AP MLD which holds an TXOP may notify the associated non-AP MLDs that have affiliated STAs operating on link 1 to switch to NPCA </a:t>
            </a:r>
            <a:r>
              <a:rPr lang="en-US" altLang="zh-CN" dirty="0">
                <a:ea typeface="宋体" panose="02010600030101010101" pitchFamily="2" charset="-122"/>
              </a:rPr>
              <a:t>primary </a:t>
            </a: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channel. </a:t>
            </a:r>
          </a:p>
          <a:p>
            <a:pPr lvl="2" indent="-285750" algn="just">
              <a:buFont typeface="Wingdings" panose="05000000000000000000" pitchFamily="2" charset="2"/>
              <a:buChar char=""/>
            </a:pPr>
            <a:r>
              <a:rPr lang="en-US" altLang="zh-CN" sz="220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Detailed design is TBD</a:t>
            </a:r>
            <a:endParaRPr lang="zh-CN" altLang="zh-CN" sz="2200" kern="100" dirty="0">
              <a:effectLst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388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Do you support to include the following text into the 11bn SFD?</a:t>
            </a:r>
          </a:p>
          <a:p>
            <a:pPr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Before an AP affiliated with an AP MLD operating on link 1 switches back to BSS </a:t>
            </a:r>
            <a:r>
              <a:rPr lang="en-US" altLang="zh-CN" dirty="0">
                <a:ea typeface="宋体" panose="02010600030101010101" pitchFamily="2" charset="-122"/>
              </a:rPr>
              <a:t>primary </a:t>
            </a: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 channel from NPCA </a:t>
            </a:r>
            <a:r>
              <a:rPr lang="en-US" altLang="zh-CN" dirty="0">
                <a:ea typeface="宋体" panose="02010600030101010101" pitchFamily="2" charset="-122"/>
              </a:rPr>
              <a:t>primary </a:t>
            </a: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channel, another affiliated AP of the AP MLD which holds an TXOP 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may solicit NAV information of link 1 from the associated non-AP MLDs that have affiliated STAs </a:t>
            </a:r>
            <a:r>
              <a:rPr lang="en-US" altLang="zh-CN" kern="100" dirty="0">
                <a:ea typeface="等线" panose="02010600030101010101" pitchFamily="2" charset="-122"/>
                <a:cs typeface="Times New Roman" panose="02020603050405020304" pitchFamily="18" charset="0"/>
              </a:rPr>
              <a:t>operating on link 1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 staying on the BSS </a:t>
            </a:r>
            <a:r>
              <a:rPr lang="en-US" altLang="zh-CN" dirty="0">
                <a:ea typeface="宋体" panose="02010600030101010101" pitchFamily="2" charset="-122"/>
              </a:rPr>
              <a:t>primary </a:t>
            </a:r>
            <a:r>
              <a:rPr lang="en-US" altLang="zh-CN" sz="2000" b="0" i="0" u="none" strike="noStrike" dirty="0">
                <a:solidFill>
                  <a:srgbClr val="000000"/>
                </a:solidFill>
                <a:effectLst/>
                <a:latin typeface="+mn-lt"/>
                <a:ea typeface="宋体" panose="02010600030101010101" pitchFamily="2" charset="-122"/>
              </a:rPr>
              <a:t>channel</a:t>
            </a:r>
            <a:r>
              <a:rPr lang="en-US" altLang="zh-CN" sz="2000" b="0" i="0" u="none" strike="noStrike" kern="100" dirty="0">
                <a:solidFill>
                  <a:srgbClr val="000000"/>
                </a:solidFill>
                <a:effectLst/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endParaRPr lang="en-US" altLang="zh-CN" kern="100" dirty="0"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2" indent="-285750" algn="just">
              <a:buFont typeface="Wingdings" panose="05000000000000000000" pitchFamily="2" charset="2"/>
              <a:buChar char=""/>
            </a:pPr>
            <a:r>
              <a:rPr lang="en-US" altLang="zh-CN" sz="220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Detailed design is TBD</a:t>
            </a:r>
            <a:endParaRPr lang="zh-CN" altLang="zh-CN" sz="2200" kern="100" dirty="0">
              <a:effectLst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9403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00808"/>
            <a:ext cx="10361084" cy="4113213"/>
          </a:xfrm>
        </p:spPr>
        <p:txBody>
          <a:bodyPr/>
          <a:lstStyle/>
          <a:p>
            <a:r>
              <a:rPr lang="en-US" sz="2000" b="0" dirty="0"/>
              <a:t>[1] Draft P802.11bn_D0.1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11-24-0xxx-00-00bn-ap-power-save</Template>
  <TotalTime>1000</TotalTime>
  <Words>573</Words>
  <Application>Microsoft Office PowerPoint</Application>
  <PresentationFormat>宽屏</PresentationFormat>
  <Paragraphs>86</Paragraphs>
  <Slides>8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主题​​</vt:lpstr>
      <vt:lpstr>Visio</vt:lpstr>
      <vt:lpstr>Cross Link Indication for NPCA</vt:lpstr>
      <vt:lpstr>Abstract</vt:lpstr>
      <vt:lpstr>Proposal  1</vt:lpstr>
      <vt:lpstr>Proposal  2</vt:lpstr>
      <vt:lpstr>Summary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Announcement</dc:title>
  <cp:keywords/>
  <cp:lastModifiedBy>Chaoming Luo</cp:lastModifiedBy>
  <cp:revision>134</cp:revision>
  <cp:lastPrinted>1601-01-01T00:00:00Z</cp:lastPrinted>
  <dcterms:created xsi:type="dcterms:W3CDTF">2024-03-29T06:30:45Z</dcterms:created>
  <dcterms:modified xsi:type="dcterms:W3CDTF">2025-03-26T06:39:56Z</dcterms:modified>
</cp:coreProperties>
</file>