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265" r:id="rId4"/>
    <p:sldId id="268" r:id="rId5"/>
    <p:sldId id="262" r:id="rId6"/>
    <p:sldId id="267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E56503E-D17C-484A-95A8-5E9EA24C28ED}">
          <p14:sldIdLst>
            <p14:sldId id="269"/>
            <p14:sldId id="257"/>
            <p14:sldId id="265"/>
            <p14:sldId id="268"/>
            <p14:sldId id="262"/>
            <p14:sldId id="267"/>
            <p14:sldId id="264"/>
          </p14:sldIdLst>
        </p14:section>
        <p14:section name="Appendix" id="{3FA4F558-26DF-471B-BB0F-7AC67F2D1F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罗朝明(Chaoming Luo)" initials="罗朝明(Chaoming" lastIdx="2" clrIdx="0">
    <p:extLst>
      <p:ext uri="{19B8F6BF-5375-455C-9EA6-DF929625EA0E}">
        <p15:presenceInfo xmlns:p15="http://schemas.microsoft.com/office/powerpoint/2012/main" userId="S-1-5-21-1439682878-3164288827-2260694920-388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>
      <p:cViewPr varScale="1">
        <p:scale>
          <a:sx n="81" d="100"/>
          <a:sy n="81" d="100"/>
        </p:scale>
        <p:origin x="17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62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2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Chaoming Luo,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0539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E142CCE-C58C-4680-90DE-E5DBC5EB63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BCEE23-90A8-41EB-8A0E-C336605A75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C42F8D-630F-47E3-A104-5561F1231E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E0C61E44-73F2-493E-B4B4-C919CAF3A9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728142"/>
            <a:ext cx="10363200" cy="75664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NPCA Announcement</a:t>
            </a:r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2710387-57FF-4514-8423-37882E023E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2025-03-26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C391CB0-46BE-4168-9540-A2C8E114B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表格 2">
            <a:extLst>
              <a:ext uri="{FF2B5EF4-FFF2-40B4-BE49-F238E27FC236}">
                <a16:creationId xmlns:a16="http://schemas.microsoft.com/office/drawing/2014/main" id="{47ECB8C2-8AE1-4186-93A1-44373051C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054770"/>
              </p:ext>
            </p:extLst>
          </p:nvPr>
        </p:nvGraphicFramePr>
        <p:xfrm>
          <a:off x="1487489" y="2462007"/>
          <a:ext cx="9721081" cy="246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566">
                  <a:extLst>
                    <a:ext uri="{9D8B030D-6E8A-4147-A177-3AD203B41FA5}">
                      <a16:colId xmlns:a16="http://schemas.microsoft.com/office/drawing/2014/main" val="938032685"/>
                    </a:ext>
                  </a:extLst>
                </a:gridCol>
                <a:gridCol w="1696566">
                  <a:extLst>
                    <a:ext uri="{9D8B030D-6E8A-4147-A177-3AD203B41FA5}">
                      <a16:colId xmlns:a16="http://schemas.microsoft.com/office/drawing/2014/main" val="1825002783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4174615085"/>
                    </a:ext>
                  </a:extLst>
                </a:gridCol>
                <a:gridCol w="1625875">
                  <a:extLst>
                    <a:ext uri="{9D8B030D-6E8A-4147-A177-3AD203B41FA5}">
                      <a16:colId xmlns:a16="http://schemas.microsoft.com/office/drawing/2014/main" val="1518430455"/>
                    </a:ext>
                  </a:extLst>
                </a:gridCol>
                <a:gridCol w="2934818">
                  <a:extLst>
                    <a:ext uri="{9D8B030D-6E8A-4147-A177-3AD203B41FA5}">
                      <a16:colId xmlns:a16="http://schemas.microsoft.com/office/drawing/2014/main" val="1995317005"/>
                    </a:ext>
                  </a:extLst>
                </a:gridCol>
              </a:tblGrid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742807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Chaoming Luo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luochaoming@oppo.com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15862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Liuming Lu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30570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Ning Gao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026199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Yapu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543505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Liangxiao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Xin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5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5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Chaoming Luo,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E7D01F4-7F06-466E-904F-EDCF0F2D8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0240" y="2132857"/>
            <a:ext cx="10700376" cy="755130"/>
          </a:xfrm>
          <a:ln/>
        </p:spPr>
        <p:txBody>
          <a:bodyPr/>
          <a:lstStyle/>
          <a:p>
            <a:pPr marL="0" indent="0"/>
            <a:r>
              <a:rPr lang="en-US" sz="2800" dirty="0"/>
              <a:t>Proposes a mechanism to resolve CID 1773.</a:t>
            </a:r>
            <a:endParaRPr lang="en-GB" sz="28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A4A9FA1-F751-4B92-B8C9-CCEE477B9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083207"/>
              </p:ext>
            </p:extLst>
          </p:nvPr>
        </p:nvGraphicFramePr>
        <p:xfrm>
          <a:off x="929216" y="2780928"/>
          <a:ext cx="10460566" cy="2635250"/>
        </p:xfrm>
        <a:graphic>
          <a:graphicData uri="http://schemas.openxmlformats.org/drawingml/2006/table">
            <a:tbl>
              <a:tblPr/>
              <a:tblGrid>
                <a:gridCol w="1028113">
                  <a:extLst>
                    <a:ext uri="{9D8B030D-6E8A-4147-A177-3AD203B41FA5}">
                      <a16:colId xmlns:a16="http://schemas.microsoft.com/office/drawing/2014/main" val="3015842355"/>
                    </a:ext>
                  </a:extLst>
                </a:gridCol>
                <a:gridCol w="1402367">
                  <a:extLst>
                    <a:ext uri="{9D8B030D-6E8A-4147-A177-3AD203B41FA5}">
                      <a16:colId xmlns:a16="http://schemas.microsoft.com/office/drawing/2014/main" val="3318738012"/>
                    </a:ext>
                  </a:extLst>
                </a:gridCol>
                <a:gridCol w="8030086">
                  <a:extLst>
                    <a:ext uri="{9D8B030D-6E8A-4147-A177-3AD203B41FA5}">
                      <a16:colId xmlns:a16="http://schemas.microsoft.com/office/drawing/2014/main" val="3537261274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CID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Clause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Comment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427542"/>
                  </a:ext>
                </a:extLst>
              </a:tr>
              <a:tr h="14287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1773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37.10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In order to solve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different view problem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when observing OBSS transmission in NPCA procedure, the AP observing the OBSS transmission would be better to send a short signal during the SIFS to inform STAs in the BSS to switch to NPCA P-channel.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89124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412776"/>
            <a:ext cx="4176464" cy="4839163"/>
          </a:xfrm>
          <a:ln/>
        </p:spPr>
        <p:txBody>
          <a:bodyPr/>
          <a:lstStyle/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As proposed in the comment, when AP1 detects AP2’s transmission of a control frame exchange on the BSS primary channel, AP1 may send a </a:t>
            </a:r>
            <a:r>
              <a:rPr lang="en-US" dirty="0"/>
              <a:t>short signal  </a:t>
            </a:r>
            <a:r>
              <a:rPr lang="en-US" altLang="zh-CN" dirty="0"/>
              <a:t>during the SIFS</a:t>
            </a:r>
            <a:r>
              <a:rPr lang="en-US" altLang="zh-CN" b="0" dirty="0"/>
              <a:t> </a:t>
            </a:r>
            <a:r>
              <a:rPr lang="en-US" b="0" dirty="0"/>
              <a:t>to announce NPCA switch</a:t>
            </a:r>
          </a:p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Non-AP STAs associated with AP1 may switch to NPCA primary channel upon the receipt of this short signal.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6D74AEE2-A84D-45EB-845D-18D167E19E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394594"/>
              </p:ext>
            </p:extLst>
          </p:nvPr>
        </p:nvGraphicFramePr>
        <p:xfrm>
          <a:off x="4799856" y="1303148"/>
          <a:ext cx="7128310" cy="483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Visio" r:id="rId4" imgW="7353066" imgH="4781481" progId="Visio.Drawing.15">
                  <p:embed/>
                </p:oleObj>
              </mc:Choice>
              <mc:Fallback>
                <p:oleObj name="Visio" r:id="rId4" imgW="7353066" imgH="4781481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DBE77BA6-6EDC-4EC7-87A4-C008E1DEE4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856" y="1303148"/>
                        <a:ext cx="7128310" cy="4839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Design of The Short Signal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73F9F3A-494B-476F-895B-C134ACF49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158">
            <a:extLst>
              <a:ext uri="{FF2B5EF4-FFF2-40B4-BE49-F238E27FC236}">
                <a16:creationId xmlns:a16="http://schemas.microsoft.com/office/drawing/2014/main" id="{1890A3ED-28BE-46AC-A577-1FD7ACDBF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303" y="1333036"/>
            <a:ext cx="173184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6277994-883A-4954-BFCC-32ABE62C49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3515" y="1653213"/>
            <a:ext cx="10944350" cy="4464496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sz="2000" dirty="0"/>
              <a:t>Option 1</a:t>
            </a:r>
            <a:r>
              <a:rPr lang="en-US" sz="2000" b="0" dirty="0"/>
              <a:t>: The short signal may be a</a:t>
            </a:r>
            <a:r>
              <a:rPr lang="en-US" altLang="zh-CN" sz="2000" b="0" dirty="0"/>
              <a:t> </a:t>
            </a:r>
            <a:r>
              <a:rPr lang="en-US" altLang="zh-CN" sz="2000" b="0" i="0" u="none" strike="noStrike" baseline="0" dirty="0"/>
              <a:t>2x LTF </a:t>
            </a:r>
            <a:r>
              <a:rPr lang="en-US" altLang="zh-CN" sz="2000" b="0" dirty="0"/>
              <a:t>symbol (</a:t>
            </a:r>
            <a:r>
              <a:rPr lang="el-GR" altLang="zh-CN" sz="2000" b="0" dirty="0"/>
              <a:t>6.4 </a:t>
            </a:r>
            <a:r>
              <a:rPr lang="en-US" altLang="zh-CN" sz="2000" b="0" dirty="0"/>
              <a:t>us) with</a:t>
            </a:r>
            <a:r>
              <a:rPr lang="en-US" altLang="zh-CN" sz="2000" b="0" i="0" u="none" strike="noStrike" baseline="0" dirty="0"/>
              <a:t> 1.6 </a:t>
            </a:r>
            <a:r>
              <a:rPr lang="en-US" altLang="zh-CN" sz="2000" b="0" dirty="0"/>
              <a:t>u</a:t>
            </a:r>
            <a:r>
              <a:rPr lang="en-US" altLang="zh-CN" sz="2000" b="0" i="0" u="none" strike="noStrike" baseline="0" dirty="0"/>
              <a:t>s GI</a:t>
            </a:r>
            <a:r>
              <a:rPr lang="en-US" altLang="zh-CN" sz="2000" b="0" dirty="0"/>
              <a:t> which takes 8 us</a:t>
            </a:r>
            <a:endParaRPr lang="en-US" sz="2000" b="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b="0" dirty="0"/>
              <a:t>It should be more than or equal to 4 us c</a:t>
            </a:r>
            <a:r>
              <a:rPr lang="en-US" sz="1800" dirty="0"/>
              <a:t>onsidering </a:t>
            </a:r>
            <a:r>
              <a:rPr lang="en-US" altLang="zh-CN" sz="1800" dirty="0"/>
              <a:t>minimum </a:t>
            </a:r>
            <a:r>
              <a:rPr lang="en-US" sz="1800" dirty="0"/>
              <a:t>receiver detecting time. [1]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b="0" dirty="0"/>
              <a:t>It should be less than a SIFS (e.g., 16 us) to minimize the impact to the ongoing OBSS transmission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sz="1600" kern="100" dirty="0">
                <a:effectLst/>
                <a:ea typeface="宋体" panose="02010600030101010101" pitchFamily="2" charset="-122"/>
              </a:rPr>
              <a:t>As stated in baseline clause 10.3.2.11: If an RTS/CTS exchange is used, the PPDU containing </a:t>
            </a:r>
            <a:r>
              <a:rPr lang="en-US" altLang="zh-CN" sz="1600" b="0" i="0" u="none" strike="noStrike" baseline="0" dirty="0"/>
              <a:t>an individually addressed Data or Management frame</a:t>
            </a:r>
            <a:r>
              <a:rPr lang="en-US" altLang="zh-CN" sz="1600" kern="100" dirty="0">
                <a:effectLst/>
                <a:ea typeface="宋体" panose="02010600030101010101" pitchFamily="2" charset="-122"/>
              </a:rPr>
              <a:t> shall be transmitted starting one SIFS after the end of the CTS frame. </a:t>
            </a:r>
            <a:r>
              <a:rPr lang="en-US" altLang="zh-CN" sz="1600" b="1" kern="100" dirty="0">
                <a:effectLst/>
                <a:highlight>
                  <a:srgbClr val="FFFF00"/>
                </a:highlight>
                <a:ea typeface="宋体" panose="02010600030101010101" pitchFamily="2" charset="-122"/>
              </a:rPr>
              <a:t>No regard is given to the busy or idle status </a:t>
            </a:r>
            <a:r>
              <a:rPr lang="en-US" altLang="zh-CN" sz="1600" kern="100" dirty="0">
                <a:effectLst/>
                <a:ea typeface="宋体" panose="02010600030101010101" pitchFamily="2" charset="-122"/>
              </a:rPr>
              <a:t>of the medium when transmitting this PSDU. </a:t>
            </a:r>
            <a:endParaRPr lang="zh-CN" altLang="zh-CN" sz="1600" kern="100" dirty="0">
              <a:effectLst/>
              <a:ea typeface="宋体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dirty="0"/>
              <a:t>The transmission of the short signal obeys the regulatory. ([2], Short Control Signalling Transmissions)</a:t>
            </a:r>
            <a:endParaRPr lang="en-US" sz="1800" b="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b="0" dirty="0"/>
              <a:t>The short signal may be transmitted on a dedicated RU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AP1 and AP2 use different RUs to identify themselves to their associated STAs.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b="0" dirty="0"/>
              <a:t>AP1 and AP2 can negotiate the RUs to avoid conflict.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Further random phase rotation could be applied to the LTF symbol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Alternate way to r</a:t>
            </a:r>
            <a:r>
              <a:rPr lang="en-US" sz="1600" b="0" dirty="0"/>
              <a:t>educe conflict between APs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To m</a:t>
            </a:r>
            <a:r>
              <a:rPr lang="en-US" sz="1600" b="0" dirty="0"/>
              <a:t>itigate the possible replay attack.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sz="2000" dirty="0"/>
              <a:t>Option 2</a:t>
            </a:r>
            <a:r>
              <a:rPr lang="en-US" sz="2000" b="0" dirty="0"/>
              <a:t>: The short signal may be a orthogonal code division multiplexing (CDM) sequence, e.g., </a:t>
            </a:r>
            <a:r>
              <a:rPr lang="en-US" sz="2000" b="0" dirty="0" err="1"/>
              <a:t>Zadoff</a:t>
            </a:r>
            <a:r>
              <a:rPr lang="en-US" sz="2000" b="0" dirty="0"/>
              <a:t>-Chu sequence. Detail design TBD</a:t>
            </a:r>
          </a:p>
        </p:txBody>
      </p:sp>
    </p:spTree>
    <p:extLst>
      <p:ext uri="{BB962C8B-B14F-4D97-AF65-F5344CB8AC3E}">
        <p14:creationId xmlns:p14="http://schemas.microsoft.com/office/powerpoint/2010/main" val="1777042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2291" y="1916832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800" b="0" dirty="0"/>
              <a:t>The method can alleviate the different view problem of NPCA procedure.</a:t>
            </a:r>
          </a:p>
          <a:p>
            <a:pPr>
              <a:buFont typeface="Times New Roman" pitchFamily="16" charset="0"/>
              <a:buChar char="•"/>
            </a:pPr>
            <a:r>
              <a:rPr lang="en-US" sz="2800" b="0" dirty="0"/>
              <a:t>Detail design can be further discussed.</a:t>
            </a:r>
            <a:endParaRPr lang="en-GB" sz="2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Do you support to include the following text into the 11bn SFD?</a:t>
            </a:r>
          </a:p>
          <a:p>
            <a:pPr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n NPCA AP may send a short signal during the SIFS after the OBSS control frame exchange on the BSS primary channel to announce its switching to NPCA primary channel?</a:t>
            </a:r>
            <a:endParaRPr lang="zh-CN" altLang="zh-CN" b="0" kern="100" dirty="0">
              <a:effectLst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2" indent="-285750" algn="just">
              <a:buFont typeface="Wingdings" panose="05000000000000000000" pitchFamily="2" charset="2"/>
              <a:buChar char=""/>
            </a:pPr>
            <a:r>
              <a:rPr lang="en-US" altLang="zh-CN" sz="220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Detailed design of the short signal is TBD</a:t>
            </a:r>
            <a:endParaRPr lang="zh-CN" altLang="zh-CN" sz="2200" kern="100" dirty="0">
              <a:effectLst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38833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00808"/>
            <a:ext cx="10361084" cy="4113213"/>
          </a:xfrm>
        </p:spPr>
        <p:txBody>
          <a:bodyPr/>
          <a:lstStyle/>
          <a:p>
            <a:r>
              <a:rPr lang="en-US" sz="2000" b="0" dirty="0"/>
              <a:t>[1]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11-24-0284-02-00bn-low-latency-low-collision-low-power-uhr-medium-access</a:t>
            </a:r>
          </a:p>
          <a:p>
            <a:r>
              <a:rPr lang="en-US" altLang="zh-CN" sz="20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[2] EN 301 893v2.1.1</a:t>
            </a:r>
            <a:endParaRPr lang="en-US" altLang="zh-CN" sz="2000" b="0" kern="1200" dirty="0">
              <a:solidFill>
                <a:srgbClr val="111112"/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  <a:p>
            <a:r>
              <a:rPr lang="en-US" sz="2000" b="0" dirty="0"/>
              <a:t> </a:t>
            </a:r>
            <a:endParaRPr lang="en-US" altLang="zh-CN" sz="2000" b="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11-24-0xxx-00-00bn-ap-power-save</Template>
  <TotalTime>921</TotalTime>
  <Words>571</Words>
  <Application>Microsoft Office PowerPoint</Application>
  <PresentationFormat>宽屏</PresentationFormat>
  <Paragraphs>87</Paragraphs>
  <Slides>7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Office 主题​​</vt:lpstr>
      <vt:lpstr>Visio</vt:lpstr>
      <vt:lpstr>NPCA Announcement</vt:lpstr>
      <vt:lpstr>Abstract</vt:lpstr>
      <vt:lpstr>Proposal </vt:lpstr>
      <vt:lpstr>Design of The Short Signal</vt:lpstr>
      <vt:lpstr>Summary</vt:lpstr>
      <vt:lpstr>Straw Poll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NPCA Announcement</dc:title>
  <cp:keywords/>
  <cp:lastModifiedBy>Chaoming Luo</cp:lastModifiedBy>
  <cp:revision>71</cp:revision>
  <cp:lastPrinted>1601-01-01T00:00:00Z</cp:lastPrinted>
  <dcterms:created xsi:type="dcterms:W3CDTF">2024-03-29T06:30:45Z</dcterms:created>
  <dcterms:modified xsi:type="dcterms:W3CDTF">2025-03-26T06:37:21Z</dcterms:modified>
</cp:coreProperties>
</file>