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57" r:id="rId3"/>
    <p:sldId id="265" r:id="rId4"/>
    <p:sldId id="268" r:id="rId5"/>
    <p:sldId id="267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7E56503E-D17C-484A-95A8-5E9EA24C28ED}">
          <p14:sldIdLst>
            <p14:sldId id="269"/>
            <p14:sldId id="257"/>
            <p14:sldId id="265"/>
            <p14:sldId id="268"/>
            <p14:sldId id="267"/>
            <p14:sldId id="264"/>
          </p14:sldIdLst>
        </p14:section>
        <p14:section name="Appendix" id="{3FA4F558-26DF-471B-BB0F-7AC67F2D1F6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罗朝明(Chaoming Luo)" initials="罗朝明(Chaoming" lastIdx="2" clrIdx="0">
    <p:extLst>
      <p:ext uri="{19B8F6BF-5375-455C-9EA6-DF929625EA0E}">
        <p15:presenceInfo xmlns:p15="http://schemas.microsoft.com/office/powerpoint/2012/main" userId="S-1-5-21-1439682878-3164288827-2260694920-3886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3" autoAdjust="0"/>
    <p:restoredTop sz="94655" autoAdjust="0"/>
  </p:normalViewPr>
  <p:slideViewPr>
    <p:cSldViewPr>
      <p:cViewPr varScale="1">
        <p:scale>
          <a:sx n="76" d="100"/>
          <a:sy n="76" d="100"/>
        </p:scale>
        <p:origin x="360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62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82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Chaoming Luo, OPPO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Chaoming Luo,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0537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E142CCE-C58C-4680-90DE-E5DBC5EB63E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BCEE23-90A8-41EB-8A0E-C336605A75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Chaoming Luo, OPPO</a:t>
            </a:r>
            <a:endParaRPr lang="en-GB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3C42F8D-630F-47E3-A104-5561F1231E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E0C61E44-73F2-493E-B4B4-C919CAF3A9C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728142"/>
            <a:ext cx="10363200" cy="75664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Discussion on NPCA Minimum Duration Threshold</a:t>
            </a:r>
            <a:endParaRPr lang="en-GB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52710387-57FF-4514-8423-37882E023E5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2025-03-26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4C391CB0-46BE-4168-9540-A2C8E114B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表格 2">
            <a:extLst>
              <a:ext uri="{FF2B5EF4-FFF2-40B4-BE49-F238E27FC236}">
                <a16:creationId xmlns:a16="http://schemas.microsoft.com/office/drawing/2014/main" id="{47ECB8C2-8AE1-4186-93A1-44373051C3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054770"/>
              </p:ext>
            </p:extLst>
          </p:nvPr>
        </p:nvGraphicFramePr>
        <p:xfrm>
          <a:off x="1487489" y="2462007"/>
          <a:ext cx="9721081" cy="2465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566">
                  <a:extLst>
                    <a:ext uri="{9D8B030D-6E8A-4147-A177-3AD203B41FA5}">
                      <a16:colId xmlns:a16="http://schemas.microsoft.com/office/drawing/2014/main" val="938032685"/>
                    </a:ext>
                  </a:extLst>
                </a:gridCol>
                <a:gridCol w="1696566">
                  <a:extLst>
                    <a:ext uri="{9D8B030D-6E8A-4147-A177-3AD203B41FA5}">
                      <a16:colId xmlns:a16="http://schemas.microsoft.com/office/drawing/2014/main" val="1825002783"/>
                    </a:ext>
                  </a:extLst>
                </a:gridCol>
                <a:gridCol w="1767256">
                  <a:extLst>
                    <a:ext uri="{9D8B030D-6E8A-4147-A177-3AD203B41FA5}">
                      <a16:colId xmlns:a16="http://schemas.microsoft.com/office/drawing/2014/main" val="4174615085"/>
                    </a:ext>
                  </a:extLst>
                </a:gridCol>
                <a:gridCol w="1625875">
                  <a:extLst>
                    <a:ext uri="{9D8B030D-6E8A-4147-A177-3AD203B41FA5}">
                      <a16:colId xmlns:a16="http://schemas.microsoft.com/office/drawing/2014/main" val="1518430455"/>
                    </a:ext>
                  </a:extLst>
                </a:gridCol>
                <a:gridCol w="2934818">
                  <a:extLst>
                    <a:ext uri="{9D8B030D-6E8A-4147-A177-3AD203B41FA5}">
                      <a16:colId xmlns:a16="http://schemas.microsoft.com/office/drawing/2014/main" val="1995317005"/>
                    </a:ext>
                  </a:extLst>
                </a:gridCol>
              </a:tblGrid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742807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Chaoming Luo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luochaoming@oppo.com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915862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Liuming Lu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130570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Ning Gao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026199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Yapu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Li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543505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Liangxiao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Xin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859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951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Chaoming Luo,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FE7D01F4-7F06-466E-904F-EDCF0F2D80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40240" y="2132857"/>
            <a:ext cx="10700376" cy="755130"/>
          </a:xfrm>
          <a:ln/>
        </p:spPr>
        <p:txBody>
          <a:bodyPr/>
          <a:lstStyle/>
          <a:p>
            <a:pPr marL="0" indent="0"/>
            <a:r>
              <a:rPr lang="en-US" sz="2800" dirty="0"/>
              <a:t>Proposes a mechanism to resolve CID 1783.</a:t>
            </a:r>
            <a:endParaRPr lang="en-GB" sz="2800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5A4A9FA1-F751-4B92-B8C9-CCEE477B90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075242"/>
              </p:ext>
            </p:extLst>
          </p:nvPr>
        </p:nvGraphicFramePr>
        <p:xfrm>
          <a:off x="929216" y="2780928"/>
          <a:ext cx="10460566" cy="2208530"/>
        </p:xfrm>
        <a:graphic>
          <a:graphicData uri="http://schemas.openxmlformats.org/drawingml/2006/table">
            <a:tbl>
              <a:tblPr/>
              <a:tblGrid>
                <a:gridCol w="1028113">
                  <a:extLst>
                    <a:ext uri="{9D8B030D-6E8A-4147-A177-3AD203B41FA5}">
                      <a16:colId xmlns:a16="http://schemas.microsoft.com/office/drawing/2014/main" val="3015842355"/>
                    </a:ext>
                  </a:extLst>
                </a:gridCol>
                <a:gridCol w="1402367">
                  <a:extLst>
                    <a:ext uri="{9D8B030D-6E8A-4147-A177-3AD203B41FA5}">
                      <a16:colId xmlns:a16="http://schemas.microsoft.com/office/drawing/2014/main" val="3318738012"/>
                    </a:ext>
                  </a:extLst>
                </a:gridCol>
                <a:gridCol w="8030086">
                  <a:extLst>
                    <a:ext uri="{9D8B030D-6E8A-4147-A177-3AD203B41FA5}">
                      <a16:colId xmlns:a16="http://schemas.microsoft.com/office/drawing/2014/main" val="3537261274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CID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Clause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Comment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427542"/>
                  </a:ext>
                </a:extLst>
              </a:tr>
              <a:tr h="142875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1783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37.10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The NPCA Minimum Duration Threshold should be long enough to complete at least one frame exchange in the NPCA P-channel, otherwise it's waste of power to do the switch.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389124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767408" y="1412776"/>
            <a:ext cx="10729192" cy="4839163"/>
          </a:xfrm>
          <a:ln/>
        </p:spPr>
        <p:txBody>
          <a:bodyPr/>
          <a:lstStyle/>
          <a:p>
            <a:pPr marL="400050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Draft 0.1 defines: The NPCA Minimum Duration Threshold field indicates the minimum duration of inter-BSS activity (inter-BSS PPDU or inter-BSS TXOP) that is required to have been indicated on the primary channel of the BSS as a necessary condition to permit an NPCA STA to switch to the NPCA primary channel to perform NPCA operation. The encoding and the maximum value of this field are TBD. [1]</a:t>
            </a:r>
          </a:p>
          <a:p>
            <a:pPr marL="400050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We should also limit the </a:t>
            </a:r>
            <a:r>
              <a:rPr lang="en-US" dirty="0"/>
              <a:t>minimum value of this field </a:t>
            </a:r>
            <a:r>
              <a:rPr lang="en-US" b="0" dirty="0"/>
              <a:t>to avoid meaningless NPCA switching as stated in the comment.</a:t>
            </a:r>
          </a:p>
          <a:p>
            <a:pPr marL="800100" lvl="1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Analysis and Proposal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73F9F3A-494B-476F-895B-C134ACF49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Rectangle 158">
            <a:extLst>
              <a:ext uri="{FF2B5EF4-FFF2-40B4-BE49-F238E27FC236}">
                <a16:creationId xmlns:a16="http://schemas.microsoft.com/office/drawing/2014/main" id="{1890A3ED-28BE-46AC-A577-1FD7ACDBF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303" y="1333036"/>
            <a:ext cx="1731847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6277994-883A-4954-BFCC-32ABE62C49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3515" y="1653213"/>
            <a:ext cx="10944350" cy="4464496"/>
          </a:xfrm>
          <a:ln/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2000" dirty="0"/>
              <a:t>The minimum time the NPCA operation consumes:</a:t>
            </a:r>
            <a:endParaRPr lang="en-US" sz="2000" b="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800" dirty="0"/>
              <a:t>At least a </a:t>
            </a:r>
            <a:r>
              <a:rPr lang="en-US" altLang="zh-CN" sz="1800" b="0" i="0" u="none" strike="noStrike" baseline="0" dirty="0">
                <a:latin typeface="TimesNewRoman"/>
              </a:rPr>
              <a:t>NPCA Switching Delay of the AP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800" b="0" i="0" u="none" strike="noStrike" baseline="0" dirty="0">
                <a:latin typeface="TimesNewRoman"/>
              </a:rPr>
              <a:t>A medium sync time, consumes at least 72 us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800" dirty="0"/>
              <a:t>At least one EDCA backoff, consumes a minimum of PIFS, i.e., 25 us.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800" kern="100" dirty="0">
                <a:effectLst/>
                <a:ea typeface="宋体" panose="02010600030101010101" pitchFamily="2" charset="-122"/>
              </a:rPr>
              <a:t>At least one ICF + SIFS + ICR + SIFS sequence, consumes a </a:t>
            </a:r>
            <a:r>
              <a:rPr lang="en-US" altLang="zh-CN" sz="1600" dirty="0"/>
              <a:t>minimum around 232 us. </a:t>
            </a:r>
            <a:endParaRPr lang="zh-CN" altLang="zh-CN" sz="1600" kern="100" dirty="0">
              <a:effectLst/>
              <a:ea typeface="宋体" panose="02010600030101010101" pitchFamily="2" charset="-122"/>
            </a:endParaRPr>
          </a:p>
          <a:p>
            <a:pPr lvl="2">
              <a:buFont typeface="Times New Roman" pitchFamily="16" charset="0"/>
              <a:buChar char="•"/>
            </a:pPr>
            <a:r>
              <a:rPr lang="en-US" sz="1600" dirty="0"/>
              <a:t>Assume ICF takes around 128 us (using non-HT PPDU or non-HT duplicate PPDU format using a rate of 6 Mb/s, 12 Mb/s, or 24 Mb/s), ICR takes </a:t>
            </a:r>
            <a:r>
              <a:rPr lang="en-US" altLang="zh-CN" sz="1600" dirty="0"/>
              <a:t>around </a:t>
            </a:r>
            <a:r>
              <a:rPr lang="en-US" sz="1600" dirty="0"/>
              <a:t>72 us.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At least one Data + SIFS + Ack/BA sequence, </a:t>
            </a:r>
            <a:r>
              <a:rPr lang="en-US" altLang="zh-CN" sz="2000" kern="100" dirty="0">
                <a:effectLst/>
                <a:ea typeface="宋体" panose="02010600030101010101" pitchFamily="2" charset="-122"/>
              </a:rPr>
              <a:t>consumes a </a:t>
            </a:r>
            <a:r>
              <a:rPr lang="en-US" altLang="zh-CN" sz="1800" dirty="0"/>
              <a:t>minimum around 160 us.</a:t>
            </a:r>
            <a:r>
              <a:rPr lang="en-US" sz="1800" dirty="0"/>
              <a:t>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altLang="zh-CN" sz="1600" dirty="0"/>
              <a:t>Assume Data takes at least 72 us, Ack/BA takes around 72 us.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2000" dirty="0"/>
              <a:t>Proposal</a:t>
            </a:r>
            <a:r>
              <a:rPr lang="en-US" altLang="zh-CN" sz="2000" b="0" dirty="0"/>
              <a:t>: The </a:t>
            </a:r>
            <a:r>
              <a:rPr lang="en-US" altLang="zh-CN" sz="2000" dirty="0"/>
              <a:t>minimum value </a:t>
            </a:r>
            <a:r>
              <a:rPr lang="en-US" altLang="zh-CN" sz="2000" b="0" dirty="0"/>
              <a:t>of the NPCA Minimum Duration Threshold field is greater than or equal to the </a:t>
            </a:r>
            <a:r>
              <a:rPr lang="en-US" altLang="zh-CN" sz="2000" b="0" i="0" u="none" strike="noStrike" baseline="0" dirty="0">
                <a:latin typeface="TimesNewRoman"/>
              </a:rPr>
              <a:t>NPCA Switching Delay of the AP plus 489 us.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600" dirty="0">
                <a:latin typeface="TimesNewRoman"/>
              </a:rPr>
              <a:t>We may use an arbitrary value to replace the </a:t>
            </a:r>
            <a:r>
              <a:rPr lang="en-US" altLang="zh-CN" sz="1600" b="0" i="0" u="none" strike="noStrike" baseline="0" dirty="0">
                <a:latin typeface="TimesNewRoman"/>
              </a:rPr>
              <a:t>NPCA Switching Delay of the AP</a:t>
            </a:r>
            <a:r>
              <a:rPr lang="en-US" altLang="zh-CN" sz="1600" dirty="0">
                <a:latin typeface="TimesNewRoman"/>
              </a:rPr>
              <a:t>, e.g.,  252 us. </a:t>
            </a:r>
            <a:endParaRPr lang="en-US" altLang="zh-CN" sz="1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600" dirty="0">
                <a:latin typeface="TimesNewRoman"/>
              </a:rPr>
              <a:t>The exact numbers could be discussed further.</a:t>
            </a:r>
            <a:endParaRPr lang="en-US" altLang="zh-CN" sz="1600" dirty="0"/>
          </a:p>
          <a:p>
            <a:pPr lvl="2">
              <a:buFont typeface="Times New Roman" pitchFamily="16" charset="0"/>
              <a:buChar char="•"/>
            </a:pP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17770428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582200" cy="4113213"/>
          </a:xfrm>
          <a:ln/>
        </p:spPr>
        <p:txBody>
          <a:bodyPr/>
          <a:lstStyle/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b="0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Do you support to add the following into the latest </a:t>
            </a:r>
            <a:r>
              <a:rPr lang="en-US" altLang="zh-CN" b="0" kern="100" dirty="0" err="1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TGbn</a:t>
            </a:r>
            <a:r>
              <a:rPr lang="en-US" altLang="zh-CN" b="0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 draft ?</a:t>
            </a:r>
          </a:p>
          <a:p>
            <a:pPr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kern="100" dirty="0">
                <a:ea typeface="等线" panose="02010600030101010101" pitchFamily="2" charset="-122"/>
                <a:cs typeface="Times New Roman" panose="02020603050405020304" pitchFamily="18" charset="0"/>
              </a:rPr>
              <a:t>The minimum value of the NPCA Minimum Duration Threshold field is greater than or equal to the NPCA Switching Delay of the AP plus </a:t>
            </a:r>
            <a:r>
              <a:rPr lang="en-US" altLang="zh-CN" sz="2000" b="0" i="0" u="none" strike="noStrike" baseline="0" dirty="0">
                <a:latin typeface="TimesNewRoman"/>
              </a:rPr>
              <a:t>489</a:t>
            </a:r>
            <a:r>
              <a:rPr lang="en-US" altLang="zh-CN" kern="100" dirty="0">
                <a:ea typeface="等线" panose="02010600030101010101" pitchFamily="2" charset="-122"/>
                <a:cs typeface="Times New Roman" panose="02020603050405020304" pitchFamily="18" charset="0"/>
              </a:rPr>
              <a:t> us.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938833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5200" y="1700808"/>
            <a:ext cx="10361084" cy="4113213"/>
          </a:xfrm>
        </p:spPr>
        <p:txBody>
          <a:bodyPr/>
          <a:lstStyle/>
          <a:p>
            <a:r>
              <a:rPr lang="en-US" sz="2000" b="0" dirty="0"/>
              <a:t>[1] </a:t>
            </a:r>
            <a:r>
              <a:rPr lang="en-US" altLang="zh-CN" sz="2000" b="0" kern="1200" dirty="0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Draft P802.11bn_D0.1</a:t>
            </a:r>
            <a:endParaRPr lang="en-US" altLang="zh-CN" sz="2000" b="0" dirty="0"/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11-24-0xxx-00-00bn-ap-power-save</Template>
  <TotalTime>966</TotalTime>
  <Words>519</Words>
  <Application>Microsoft Office PowerPoint</Application>
  <PresentationFormat>宽屏</PresentationFormat>
  <Paragraphs>75</Paragraphs>
  <Slides>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TimesNewRoman</vt:lpstr>
      <vt:lpstr>Arial</vt:lpstr>
      <vt:lpstr>Times New Roman</vt:lpstr>
      <vt:lpstr>Wingdings</vt:lpstr>
      <vt:lpstr>Office 主题​​</vt:lpstr>
      <vt:lpstr>Discussion on NPCA Minimum Duration Threshold</vt:lpstr>
      <vt:lpstr>Abstract</vt:lpstr>
      <vt:lpstr>Discussion </vt:lpstr>
      <vt:lpstr>Analysis and Proposal</vt:lpstr>
      <vt:lpstr>Straw Poll 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NPCA Announcement</dc:title>
  <cp:keywords/>
  <cp:lastModifiedBy>Chaoming Luo</cp:lastModifiedBy>
  <cp:revision>119</cp:revision>
  <cp:lastPrinted>1601-01-01T00:00:00Z</cp:lastPrinted>
  <dcterms:created xsi:type="dcterms:W3CDTF">2024-03-29T06:30:45Z</dcterms:created>
  <dcterms:modified xsi:type="dcterms:W3CDTF">2025-03-26T06:16:22Z</dcterms:modified>
</cp:coreProperties>
</file>