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8" r:id="rId18"/>
    <p:sldId id="2404" r:id="rId19"/>
    <p:sldId id="2407" r:id="rId20"/>
    <p:sldId id="2406" r:id="rId21"/>
    <p:sldId id="2405"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97" d="100"/>
          <a:sy n="97" d="100"/>
        </p:scale>
        <p:origin x="442" y="77"/>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0394C72-B1BC-446A-923D-04FB5D6B0B52}"/>
    <pc:docChg chg="undo custSel addSld modSld modMainMaster">
      <pc:chgData name="Ansley, Carol (CCI-Atlanta)" userId="cbcdc21a-90c4-4b2f-81f7-da4165205229" providerId="ADAL" clId="{70394C72-B1BC-446A-923D-04FB5D6B0B52}" dt="2025-04-08T20:00:49.660" v="256" actId="20577"/>
      <pc:docMkLst>
        <pc:docMk/>
      </pc:docMkLst>
      <pc:sldChg chg="modSp mod">
        <pc:chgData name="Ansley, Carol (CCI-Atlanta)" userId="cbcdc21a-90c4-4b2f-81f7-da4165205229" providerId="ADAL" clId="{70394C72-B1BC-446A-923D-04FB5D6B0B52}" dt="2025-04-08T19:33:57.589" v="8" actId="20577"/>
        <pc:sldMkLst>
          <pc:docMk/>
          <pc:sldMk cId="0" sldId="256"/>
        </pc:sldMkLst>
        <pc:spChg chg="mod">
          <ac:chgData name="Ansley, Carol (CCI-Atlanta)" userId="cbcdc21a-90c4-4b2f-81f7-da4165205229" providerId="ADAL" clId="{70394C72-B1BC-446A-923D-04FB5D6B0B52}" dt="2025-04-08T19:33:51.357" v="6" actId="20577"/>
          <ac:spMkLst>
            <pc:docMk/>
            <pc:sldMk cId="0" sldId="256"/>
            <ac:spMk id="53" creationId="{00000000-0000-0000-0000-000000000000}"/>
          </ac:spMkLst>
        </pc:spChg>
        <pc:spChg chg="mod">
          <ac:chgData name="Ansley, Carol (CCI-Atlanta)" userId="cbcdc21a-90c4-4b2f-81f7-da4165205229" providerId="ADAL" clId="{70394C72-B1BC-446A-923D-04FB5D6B0B52}" dt="2025-04-08T19:33:57.589" v="8" actId="20577"/>
          <ac:spMkLst>
            <pc:docMk/>
            <pc:sldMk cId="0" sldId="256"/>
            <ac:spMk id="54" creationId="{00000000-0000-0000-0000-000000000000}"/>
          </ac:spMkLst>
        </pc:spChg>
      </pc:sldChg>
      <pc:sldChg chg="modSp mod modClrScheme chgLayout">
        <pc:chgData name="Ansley, Carol (CCI-Atlanta)" userId="cbcdc21a-90c4-4b2f-81f7-da4165205229" providerId="ADAL" clId="{70394C72-B1BC-446A-923D-04FB5D6B0B52}" dt="2025-04-08T19:36:56.051" v="29" actId="14100"/>
        <pc:sldMkLst>
          <pc:docMk/>
          <pc:sldMk cId="1762637390" sldId="274"/>
        </pc:sldMkLst>
        <pc:spChg chg="mod ord">
          <ac:chgData name="Ansley, Carol (CCI-Atlanta)" userId="cbcdc21a-90c4-4b2f-81f7-da4165205229" providerId="ADAL" clId="{70394C72-B1BC-446A-923D-04FB5D6B0B52}" dt="2025-04-08T19:36:00.003" v="14" actId="20577"/>
          <ac:spMkLst>
            <pc:docMk/>
            <pc:sldMk cId="1762637390" sldId="274"/>
            <ac:spMk id="4" creationId="{8492DB9C-7928-5EB0-519B-9BC3FEEEA681}"/>
          </ac:spMkLst>
        </pc:spChg>
        <pc:spChg chg="mod ord">
          <ac:chgData name="Ansley, Carol (CCI-Atlanta)" userId="cbcdc21a-90c4-4b2f-81f7-da4165205229" providerId="ADAL" clId="{70394C72-B1BC-446A-923D-04FB5D6B0B52}" dt="2025-04-08T19:35:46.655" v="10" actId="700"/>
          <ac:spMkLst>
            <pc:docMk/>
            <pc:sldMk cId="1762637390" sldId="274"/>
            <ac:spMk id="5" creationId="{BCA283EE-12DD-6209-5840-B1F414056867}"/>
          </ac:spMkLst>
        </pc:spChg>
        <pc:spChg chg="mod ord">
          <ac:chgData name="Ansley, Carol (CCI-Atlanta)" userId="cbcdc21a-90c4-4b2f-81f7-da4165205229" providerId="ADAL" clId="{70394C72-B1BC-446A-923D-04FB5D6B0B52}" dt="2025-04-08T19:36:56.051" v="29" actId="14100"/>
          <ac:spMkLst>
            <pc:docMk/>
            <pc:sldMk cId="1762637390" sldId="274"/>
            <ac:spMk id="6" creationId="{C77EC15D-554B-B490-CDA2-14DB7D1D6343}"/>
          </ac:spMkLst>
        </pc:spChg>
        <pc:spChg chg="mod ord">
          <ac:chgData name="Ansley, Carol (CCI-Atlanta)" userId="cbcdc21a-90c4-4b2f-81f7-da4165205229" providerId="ADAL" clId="{70394C72-B1BC-446A-923D-04FB5D6B0B52}" dt="2025-04-08T19:36:25.809" v="23" actId="403"/>
          <ac:spMkLst>
            <pc:docMk/>
            <pc:sldMk cId="1762637390" sldId="274"/>
            <ac:spMk id="7" creationId="{FDDC11A8-A24F-5483-2BA7-ACAC3BEAD16E}"/>
          </ac:spMkLst>
        </pc:spChg>
      </pc:sldChg>
      <pc:sldChg chg="modSp mod">
        <pc:chgData name="Ansley, Carol (CCI-Atlanta)" userId="cbcdc21a-90c4-4b2f-81f7-da4165205229" providerId="ADAL" clId="{70394C72-B1BC-446A-923D-04FB5D6B0B52}" dt="2025-04-08T19:37:22.632" v="31" actId="207"/>
        <pc:sldMkLst>
          <pc:docMk/>
          <pc:sldMk cId="2552503508" sldId="2404"/>
        </pc:sldMkLst>
        <pc:spChg chg="mod">
          <ac:chgData name="Ansley, Carol (CCI-Atlanta)" userId="cbcdc21a-90c4-4b2f-81f7-da4165205229" providerId="ADAL" clId="{70394C72-B1BC-446A-923D-04FB5D6B0B52}" dt="2025-04-08T19:37:22.632" v="31" actId="207"/>
          <ac:spMkLst>
            <pc:docMk/>
            <pc:sldMk cId="2552503508" sldId="2404"/>
            <ac:spMk id="2" creationId="{E8161BBD-FCCC-4FD4-B8D9-01D09F89364F}"/>
          </ac:spMkLst>
        </pc:spChg>
        <pc:spChg chg="mod">
          <ac:chgData name="Ansley, Carol (CCI-Atlanta)" userId="cbcdc21a-90c4-4b2f-81f7-da4165205229" providerId="ADAL" clId="{70394C72-B1BC-446A-923D-04FB5D6B0B52}" dt="2025-04-08T19:37:22.632" v="31" actId="207"/>
          <ac:spMkLst>
            <pc:docMk/>
            <pc:sldMk cId="2552503508" sldId="2404"/>
            <ac:spMk id="3" creationId="{B9F003ED-31FB-0A06-87DA-6B43E9F68E95}"/>
          </ac:spMkLst>
        </pc:spChg>
      </pc:sldChg>
      <pc:sldChg chg="modSp add mod">
        <pc:chgData name="Ansley, Carol (CCI-Atlanta)" userId="cbcdc21a-90c4-4b2f-81f7-da4165205229" providerId="ADAL" clId="{70394C72-B1BC-446A-923D-04FB5D6B0B52}" dt="2025-04-08T20:00:49.660" v="256" actId="20577"/>
        <pc:sldMkLst>
          <pc:docMk/>
          <pc:sldMk cId="160614429" sldId="2408"/>
        </pc:sldMkLst>
        <pc:spChg chg="mod">
          <ac:chgData name="Ansley, Carol (CCI-Atlanta)" userId="cbcdc21a-90c4-4b2f-81f7-da4165205229" providerId="ADAL" clId="{70394C72-B1BC-446A-923D-04FB5D6B0B52}" dt="2025-04-08T19:37:27.239" v="33" actId="20577"/>
          <ac:spMkLst>
            <pc:docMk/>
            <pc:sldMk cId="160614429" sldId="2408"/>
            <ac:spMk id="2" creationId="{0B264D94-7A31-073D-599F-D605575A571F}"/>
          </ac:spMkLst>
        </pc:spChg>
        <pc:spChg chg="mod">
          <ac:chgData name="Ansley, Carol (CCI-Atlanta)" userId="cbcdc21a-90c4-4b2f-81f7-da4165205229" providerId="ADAL" clId="{70394C72-B1BC-446A-923D-04FB5D6B0B52}" dt="2025-04-08T20:00:49.660" v="256" actId="20577"/>
          <ac:spMkLst>
            <pc:docMk/>
            <pc:sldMk cId="160614429" sldId="2408"/>
            <ac:spMk id="3" creationId="{0360F6E8-0972-C7ED-3EA2-A3B874534399}"/>
          </ac:spMkLst>
        </pc:spChg>
      </pc:sldChg>
      <pc:sldMasterChg chg="modSp mod modSldLayout">
        <pc:chgData name="Ansley, Carol (CCI-Atlanta)" userId="cbcdc21a-90c4-4b2f-81f7-da4165205229" providerId="ADAL" clId="{70394C72-B1BC-446A-923D-04FB5D6B0B52}" dt="2025-04-08T19:34:30.638" v="9" actId="20577"/>
        <pc:sldMasterMkLst>
          <pc:docMk/>
          <pc:sldMasterMk cId="0" sldId="2147483648"/>
        </pc:sldMasterMkLst>
        <pc:spChg chg="mod">
          <ac:chgData name="Ansley, Carol (CCI-Atlanta)" userId="cbcdc21a-90c4-4b2f-81f7-da4165205229" providerId="ADAL" clId="{70394C72-B1BC-446A-923D-04FB5D6B0B52}" dt="2025-04-08T19:33:37.712" v="1" actId="20577"/>
          <ac:spMkLst>
            <pc:docMk/>
            <pc:sldMasterMk cId="0" sldId="2147483648"/>
            <ac:spMk id="5" creationId="{00000000-0000-0000-0000-000000000000}"/>
          </ac:spMkLst>
        </pc:spChg>
        <pc:sldLayoutChg chg="modSp mod">
          <pc:chgData name="Ansley, Carol (CCI-Atlanta)" userId="cbcdc21a-90c4-4b2f-81f7-da4165205229" providerId="ADAL" clId="{70394C72-B1BC-446A-923D-04FB5D6B0B52}" dt="2025-04-08T19:34:30.638" v="9" actId="20577"/>
          <pc:sldLayoutMkLst>
            <pc:docMk/>
            <pc:sldMasterMk cId="0" sldId="2147483648"/>
            <pc:sldLayoutMk cId="2021826918" sldId="2147483655"/>
          </pc:sldLayoutMkLst>
          <pc:spChg chg="mod">
            <ac:chgData name="Ansley, Carol (CCI-Atlanta)" userId="cbcdc21a-90c4-4b2f-81f7-da4165205229" providerId="ADAL" clId="{70394C72-B1BC-446A-923D-04FB5D6B0B52}" dt="2025-04-08T19:34:30.638" v="9" actId="20577"/>
            <ac:spMkLst>
              <pc:docMk/>
              <pc:sldMasterMk cId="0" sldId="2147483648"/>
              <pc:sldLayoutMk cId="2021826918" sldId="2147483655"/>
              <ac:spMk id="7"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4/8/2025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2025-04-08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5FD1A-6393-4599-96AF-9A374EEA3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64D94-7A31-073D-599F-D605575A571F}"/>
              </a:ext>
            </a:extLst>
          </p:cNvPr>
          <p:cNvSpPr>
            <a:spLocks noGrp="1"/>
          </p:cNvSpPr>
          <p:nvPr>
            <p:ph type="title"/>
          </p:nvPr>
        </p:nvSpPr>
        <p:spPr>
          <a:xfrm>
            <a:off x="685800" y="762840"/>
            <a:ext cx="7771680" cy="1065962"/>
          </a:xfrm>
        </p:spPr>
        <p:txBody>
          <a:bodyPr/>
          <a:lstStyle/>
          <a:p>
            <a:r>
              <a:rPr lang="en-US" dirty="0"/>
              <a:t>TGbi Agenda – April 9, 2025</a:t>
            </a:r>
            <a:br>
              <a:rPr lang="en-US" dirty="0"/>
            </a:br>
            <a:endParaRPr lang="en-US" dirty="0"/>
          </a:p>
        </p:txBody>
      </p:sp>
      <p:sp>
        <p:nvSpPr>
          <p:cNvPr id="3" name="Content Placeholder 2">
            <a:extLst>
              <a:ext uri="{FF2B5EF4-FFF2-40B4-BE49-F238E27FC236}">
                <a16:creationId xmlns:a16="http://schemas.microsoft.com/office/drawing/2014/main" id="{0360F6E8-0972-C7ED-3EA2-A3B87453439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Note that Graham asks for his technical comments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25/554r0, 25/555r0, 25/536r0</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6061442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April 2,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255250350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20551</TotalTime>
  <Words>2292</Words>
  <Application>Microsoft Office PowerPoint</Application>
  <PresentationFormat>On-screen Show (4:3)</PresentationFormat>
  <Paragraphs>221</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9, 2025 </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296</cp:revision>
  <dcterms:modified xsi:type="dcterms:W3CDTF">2025-04-08T20:00:58Z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