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4" r:id="rId18"/>
    <p:sldId id="2407" r:id="rId19"/>
    <p:sldId id="2406" r:id="rId20"/>
    <p:sldId id="2405"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17" d="100"/>
          <a:sy n="117" d="100"/>
        </p:scale>
        <p:origin x="1782"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974C122-21C2-4446-9981-57101807FDFD}"/>
    <pc:docChg chg="custSel addSld modSld modMainMaster">
      <pc:chgData name="Ansley, Carol (CCI-Atlanta)" userId="cbcdc21a-90c4-4b2f-81f7-da4165205229" providerId="ADAL" clId="{2974C122-21C2-4446-9981-57101807FDFD}" dt="2025-04-01T20:38:36.143" v="209" actId="20577"/>
      <pc:docMkLst>
        <pc:docMk/>
      </pc:docMkLst>
      <pc:sldChg chg="modSp mod">
        <pc:chgData name="Ansley, Carol (CCI-Atlanta)" userId="cbcdc21a-90c4-4b2f-81f7-da4165205229" providerId="ADAL" clId="{2974C122-21C2-4446-9981-57101807FDFD}" dt="2025-04-01T20:34:09.997" v="14" actId="20577"/>
        <pc:sldMkLst>
          <pc:docMk/>
          <pc:sldMk cId="0" sldId="256"/>
        </pc:sldMkLst>
        <pc:spChg chg="mod">
          <ac:chgData name="Ansley, Carol (CCI-Atlanta)" userId="cbcdc21a-90c4-4b2f-81f7-da4165205229" providerId="ADAL" clId="{2974C122-21C2-4446-9981-57101807FDFD}" dt="2025-04-01T20:34:09.997" v="14" actId="20577"/>
          <ac:spMkLst>
            <pc:docMk/>
            <pc:sldMk cId="0" sldId="256"/>
            <ac:spMk id="54" creationId="{00000000-0000-0000-0000-000000000000}"/>
          </ac:spMkLst>
        </pc:spChg>
      </pc:sldChg>
      <pc:sldChg chg="modSp mod">
        <pc:chgData name="Ansley, Carol (CCI-Atlanta)" userId="cbcdc21a-90c4-4b2f-81f7-da4165205229" providerId="ADAL" clId="{2974C122-21C2-4446-9981-57101807FDFD}" dt="2025-04-01T20:38:36.143" v="209" actId="20577"/>
        <pc:sldMkLst>
          <pc:docMk/>
          <pc:sldMk cId="2552503508" sldId="2404"/>
        </pc:sldMkLst>
        <pc:spChg chg="mod">
          <ac:chgData name="Ansley, Carol (CCI-Atlanta)" userId="cbcdc21a-90c4-4b2f-81f7-da4165205229" providerId="ADAL" clId="{2974C122-21C2-4446-9981-57101807FDFD}" dt="2025-04-01T20:35:24.228" v="32" actId="20577"/>
          <ac:spMkLst>
            <pc:docMk/>
            <pc:sldMk cId="2552503508" sldId="2404"/>
            <ac:spMk id="2" creationId="{E8161BBD-FCCC-4FD4-B8D9-01D09F89364F}"/>
          </ac:spMkLst>
        </pc:spChg>
        <pc:spChg chg="mod">
          <ac:chgData name="Ansley, Carol (CCI-Atlanta)" userId="cbcdc21a-90c4-4b2f-81f7-da4165205229" providerId="ADAL" clId="{2974C122-21C2-4446-9981-57101807FDFD}" dt="2025-04-01T20:38:36.143" v="209" actId="20577"/>
          <ac:spMkLst>
            <pc:docMk/>
            <pc:sldMk cId="2552503508" sldId="2404"/>
            <ac:spMk id="3" creationId="{B9F003ED-31FB-0A06-87DA-6B43E9F68E95}"/>
          </ac:spMkLst>
        </pc:spChg>
      </pc:sldChg>
      <pc:sldChg chg="modSp mod">
        <pc:chgData name="Ansley, Carol (CCI-Atlanta)" userId="cbcdc21a-90c4-4b2f-81f7-da4165205229" providerId="ADAL" clId="{2974C122-21C2-4446-9981-57101807FDFD}" dt="2025-04-01T20:35:14.542" v="17" actId="207"/>
        <pc:sldMkLst>
          <pc:docMk/>
          <pc:sldMk cId="254109808" sldId="2405"/>
        </pc:sldMkLst>
        <pc:spChg chg="mod">
          <ac:chgData name="Ansley, Carol (CCI-Atlanta)" userId="cbcdc21a-90c4-4b2f-81f7-da4165205229" providerId="ADAL" clId="{2974C122-21C2-4446-9981-57101807FDFD}" dt="2025-04-01T20:35:14.542" v="17" actId="207"/>
          <ac:spMkLst>
            <pc:docMk/>
            <pc:sldMk cId="254109808" sldId="2405"/>
            <ac:spMk id="2" creationId="{85980ECC-711A-4FA2-C402-EEDA1BD1B456}"/>
          </ac:spMkLst>
        </pc:spChg>
        <pc:spChg chg="mod">
          <ac:chgData name="Ansley, Carol (CCI-Atlanta)" userId="cbcdc21a-90c4-4b2f-81f7-da4165205229" providerId="ADAL" clId="{2974C122-21C2-4446-9981-57101807FDFD}" dt="2025-04-01T20:35:14.542" v="17" actId="207"/>
          <ac:spMkLst>
            <pc:docMk/>
            <pc:sldMk cId="254109808" sldId="2405"/>
            <ac:spMk id="3" creationId="{4FD6D044-B7F4-998F-4F34-A26E0B248DCD}"/>
          </ac:spMkLst>
        </pc:spChg>
      </pc:sldChg>
      <pc:sldChg chg="modSp add mod">
        <pc:chgData name="Ansley, Carol (CCI-Atlanta)" userId="cbcdc21a-90c4-4b2f-81f7-da4165205229" providerId="ADAL" clId="{2974C122-21C2-4446-9981-57101807FDFD}" dt="2025-04-01T20:35:07.192" v="16" actId="207"/>
        <pc:sldMkLst>
          <pc:docMk/>
          <pc:sldMk cId="3650415967" sldId="2407"/>
        </pc:sldMkLst>
        <pc:spChg chg="mod">
          <ac:chgData name="Ansley, Carol (CCI-Atlanta)" userId="cbcdc21a-90c4-4b2f-81f7-da4165205229" providerId="ADAL" clId="{2974C122-21C2-4446-9981-57101807FDFD}" dt="2025-04-01T20:35:07.192" v="16" actId="207"/>
          <ac:spMkLst>
            <pc:docMk/>
            <pc:sldMk cId="3650415967" sldId="2407"/>
            <ac:spMk id="2" creationId="{28E7F38C-9C2B-8E2D-CA18-FAEFF75E46DF}"/>
          </ac:spMkLst>
        </pc:spChg>
        <pc:spChg chg="mod">
          <ac:chgData name="Ansley, Carol (CCI-Atlanta)" userId="cbcdc21a-90c4-4b2f-81f7-da4165205229" providerId="ADAL" clId="{2974C122-21C2-4446-9981-57101807FDFD}" dt="2025-04-01T20:35:07.192" v="16" actId="207"/>
          <ac:spMkLst>
            <pc:docMk/>
            <pc:sldMk cId="3650415967" sldId="2407"/>
            <ac:spMk id="3" creationId="{5587E80F-AE9F-1E1F-6C3D-AD984278A334}"/>
          </ac:spMkLst>
        </pc:spChg>
      </pc:sldChg>
      <pc:sldMasterChg chg="modSp mod">
        <pc:chgData name="Ansley, Carol (CCI-Atlanta)" userId="cbcdc21a-90c4-4b2f-81f7-da4165205229" providerId="ADAL" clId="{2974C122-21C2-4446-9981-57101807FDFD}" dt="2025-04-01T20:34:02.073" v="6" actId="20577"/>
        <pc:sldMasterMkLst>
          <pc:docMk/>
          <pc:sldMasterMk cId="0" sldId="2147483648"/>
        </pc:sldMasterMkLst>
        <pc:spChg chg="mod">
          <ac:chgData name="Ansley, Carol (CCI-Atlanta)" userId="cbcdc21a-90c4-4b2f-81f7-da4165205229" providerId="ADAL" clId="{2974C122-21C2-4446-9981-57101807FDFD}" dt="2025-04-01T20:33:57.889" v="4" actId="20577"/>
          <ac:spMkLst>
            <pc:docMk/>
            <pc:sldMasterMk cId="0" sldId="2147483648"/>
            <ac:spMk id="2" creationId="{00000000-0000-0000-0000-000000000000}"/>
          </ac:spMkLst>
        </pc:spChg>
        <pc:spChg chg="mod">
          <ac:chgData name="Ansley, Carol (CCI-Atlanta)" userId="cbcdc21a-90c4-4b2f-81f7-da4165205229" providerId="ADAL" clId="{2974C122-21C2-4446-9981-57101807FDFD}" dt="2025-04-01T20:34:02.073" v="6"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4/1/2025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March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2025-04-01</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t>TGbi Agenda – April 2, 2025</a:t>
            </a:r>
            <a:br>
              <a:rPr lang="en-US" dirty="0"/>
            </a:br>
            <a:endParaRPr lang="en-US" dirty="0"/>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- 25/295r8 – continue presenting –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25/554r0, 25/555r0</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525035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20226</TotalTime>
  <Words>2189</Words>
  <Application>Microsoft Office PowerPoint</Application>
  <PresentationFormat>On-screen Show (4:3)</PresentationFormat>
  <Paragraphs>203</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295</cp:revision>
  <dcterms:modified xsi:type="dcterms:W3CDTF">2025-04-01T20:38:56Z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