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4" r:id="rId18"/>
    <p:sldId id="2406" r:id="rId19"/>
    <p:sldId id="2405"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43" d="100"/>
          <a:sy n="143" d="100"/>
        </p:scale>
        <p:origin x="672" y="2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3/26/25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March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2025-03-26</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t>TGbi Agenda – March 26, 2025</a:t>
            </a:r>
            <a:br>
              <a:rPr lang="en-US" dirty="0"/>
            </a:br>
            <a:endParaRPr lang="en-US" dirty="0"/>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5525035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t>TGbi Agenda – Apr 2, 2025</a:t>
            </a:r>
            <a:br>
              <a:rPr lang="en-US" dirty="0"/>
            </a:br>
            <a:endParaRPr lang="en-US" dirty="0"/>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5410980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20221</TotalTime>
  <Words>2101</Words>
  <Application>Microsoft Macintosh PowerPoint</Application>
  <PresentationFormat>On-screen Show (4:3)</PresentationFormat>
  <Paragraphs>182</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 Unicode MS</vt: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Jerome Henry (jerhenry)</cp:lastModifiedBy>
  <cp:revision>295</cp:revision>
  <dcterms:modified xsi:type="dcterms:W3CDTF">2025-03-26T16:02:17Z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