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369" r:id="rId4"/>
    <p:sldId id="442" r:id="rId5"/>
    <p:sldId id="448" r:id="rId6"/>
    <p:sldId id="447" r:id="rId7"/>
    <p:sldId id="425" r:id="rId8"/>
    <p:sldId id="265" r:id="rId9"/>
    <p:sldId id="2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/528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3891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</a:t>
            </a:r>
            <a:r>
              <a:rPr lang="en-US" sz="1800" b="1" dirty="0">
                <a:cs typeface="+mn-cs"/>
              </a:rPr>
              <a:t>ar.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Views on PQC 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218"/>
          <a:ext cx="9958705" cy="227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218"/>
                        <a:ext cx="9958705" cy="2272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02310" y="1800225"/>
            <a:ext cx="10436860" cy="37388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802.11 WG agreed the formation of a Post-Quantum Cryptography Study Group (PQC SG)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SG will develop PAR and CSD to further define scope and features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In this presentation, we offer some thoughts and comments on various aspects of this activity</a:t>
            </a:r>
            <a:endParaRPr lang="en-US" sz="2400" b="1" dirty="0"/>
          </a:p>
          <a:p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need for PQC in subclause 12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13205"/>
            <a:ext cx="10363200" cy="2495550"/>
          </a:xfrm>
        </p:spPr>
        <p:txBody>
          <a:bodyPr/>
          <a:p>
            <a:r>
              <a:rPr lang="en-US"/>
              <a:t>Reference[4] indicates that the quantum computing techniques makes public-key cryptography becoming more vulnerable</a:t>
            </a:r>
            <a:endParaRPr lang="en-US"/>
          </a:p>
          <a:p>
            <a:pPr lvl="1"/>
            <a:r>
              <a:rPr lang="en-US"/>
              <a:t>a strong requirement to find some new cryptography to replace, e.g. some new cryptography listed in CNSA 2.0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</a:rPr>
              <a:t>One question is: Do we need to support all the algorithms defined in CNSA 2.0?</a:t>
            </a:r>
            <a:endParaRPr lang="en-US" b="1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Object 5"/>
          <p:cNvGraphicFramePr/>
          <p:nvPr/>
        </p:nvGraphicFramePr>
        <p:xfrm>
          <a:off x="5587365" y="3512820"/>
          <a:ext cx="6273165" cy="2707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559040" imgH="5135880" progId="Paint.Picture">
                  <p:embed/>
                </p:oleObj>
              </mc:Choice>
              <mc:Fallback>
                <p:oleObj name="" r:id="rId1" imgW="7559040" imgH="513588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87365" y="3512820"/>
                        <a:ext cx="6273165" cy="2707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757555" y="3851275"/>
            <a:ext cx="4691380" cy="2122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lvl="1" indent="0">
              <a:buNone/>
            </a:pPr>
            <a:r>
              <a:rPr lang="en-US">
                <a:sym typeface="+mn-ea"/>
              </a:rPr>
              <a:t>Possible NOT--</a:t>
            </a:r>
            <a:endParaRPr lang="en-US"/>
          </a:p>
          <a:p>
            <a:pPr marL="457200" lvl="1" indent="0">
              <a:buNone/>
            </a:pPr>
            <a:r>
              <a:rPr lang="en-US">
                <a:sym typeface="+mn-ea"/>
              </a:rPr>
              <a:t>Each algorithm has their own use cases and functionality, some of them don’t need to be </a:t>
            </a:r>
            <a:endParaRPr lang="en-US"/>
          </a:p>
          <a:p>
            <a:pPr marL="457200" lvl="1" indent="0">
              <a:buNone/>
            </a:pPr>
            <a:r>
              <a:rPr lang="en-US">
                <a:sym typeface="+mn-ea"/>
              </a:rPr>
              <a:t>standardized in 802.11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 CNSA 2.0-continue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1252855" y="1788160"/>
          <a:ext cx="8549640" cy="397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414260" imgH="3444240" progId="Paint.Picture">
                  <p:embed/>
                </p:oleObj>
              </mc:Choice>
              <mc:Fallback>
                <p:oleObj name="" r:id="rId1" imgW="7414260" imgH="344424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52855" y="1788160"/>
                        <a:ext cx="8549640" cy="397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Thoughts on PAR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1200765" cy="4572000"/>
          </a:xfrm>
        </p:spPr>
        <p:txBody>
          <a:bodyPr/>
          <a:p>
            <a:r>
              <a:rPr lang="en-US"/>
              <a:t>Having a clearly requirements(or features list) in the PAR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Flexibility is needed, but don’t leave scope too open-ended</a:t>
            </a:r>
            <a:endParaRPr lang="en-US" sz="2400" dirty="0"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>
                <a:sym typeface="+mn-ea"/>
              </a:rPr>
              <a:t>PQC development is still on-going, define new AKMs to meet such requirement, that’s ALL for 802.11 task group</a:t>
            </a:r>
            <a:endParaRPr lang="en-US" sz="216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Keep focus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define mechanisms(like ML-KEM) to replace current public-key cryptography</a:t>
            </a:r>
            <a:endParaRPr lang="en-US" sz="2400" dirty="0"/>
          </a:p>
          <a:p>
            <a:endParaRPr lang="en-US"/>
          </a:p>
          <a:p>
            <a:r>
              <a:rPr lang="en-US"/>
              <a:t>What the timeline requirement? less than 24 months?</a:t>
            </a:r>
            <a:endParaRPr lang="en-US"/>
          </a:p>
          <a:p>
            <a:pPr lvl="1"/>
            <a:r>
              <a:rPr lang="en-US" b="0"/>
              <a:t>A concentrated PAR will be easier to achieve in a short time.</a:t>
            </a:r>
            <a:endParaRPr lang="en-US" b="0"/>
          </a:p>
          <a:p>
            <a:pPr lvl="1"/>
            <a:r>
              <a:rPr lang="en-US" b="0"/>
              <a:t>A boundless PAR causes the additional time requirement for the use cases analysis in the Task group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Analyse the requirement of PQC</a:t>
            </a:r>
            <a:endParaRPr lang="en-US"/>
          </a:p>
          <a:p>
            <a:r>
              <a:rPr lang="en-US"/>
              <a:t>Propose to define a clearly requirement in the PAR</a:t>
            </a:r>
            <a:endParaRPr lang="en-US"/>
          </a:p>
          <a:p>
            <a:pPr lvl="1"/>
            <a:r>
              <a:rPr lang="en-US" dirty="0">
                <a:sym typeface="+mn-ea"/>
              </a:rPr>
              <a:t>define new AKMs to support a bunch of new PQCs</a:t>
            </a:r>
            <a:endParaRPr lang="en-US" dirty="0">
              <a:sym typeface="+mn-ea"/>
            </a:endParaRPr>
          </a:p>
          <a:p>
            <a:pPr lvl="1"/>
            <a:r>
              <a:rPr lang="en-US" dirty="0">
                <a:sym typeface="+mn-ea"/>
              </a:rPr>
              <a:t>define </a:t>
            </a:r>
            <a:r>
              <a:rPr lang="en-US" dirty="0">
                <a:sym typeface="+mn-ea"/>
              </a:rPr>
              <a:t>mechanisms(like ML-KEM) to replace current public-key cryptography</a:t>
            </a:r>
            <a:endParaRPr lang="en-US" dirty="0">
              <a:sym typeface="+mn-ea"/>
            </a:endParaRPr>
          </a:p>
          <a:p>
            <a:pPr lvl="1"/>
            <a:r>
              <a:rPr lang="en-US" dirty="0">
                <a:sym typeface="+mn-ea"/>
              </a:rPr>
              <a:t>Anything else?</a:t>
            </a:r>
            <a:endParaRPr lang="en-US" dirty="0">
              <a:sym typeface="+mn-ea"/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11-24/1103r1</a:t>
            </a:r>
            <a:r>
              <a:rPr lang="en-US" altLang="en-GB" b="0">
                <a:sym typeface="+mn-ea"/>
              </a:rPr>
              <a:t> </a:t>
            </a:r>
            <a:r>
              <a:rPr lang="en-US" altLang="zh-CN" b="0">
                <a:sym typeface="+mn-ea"/>
              </a:rPr>
              <a:t>“Post-Quantum 802.11”, Dan Harkins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sym typeface="+mn-ea"/>
              </a:rPr>
              <a:t>2. </a:t>
            </a:r>
            <a:r>
              <a:rPr lang="en-US" altLang="zh-CN" b="0">
                <a:highlight>
                  <a:srgbClr val="FFFFFF"/>
                </a:highlight>
                <a:sym typeface="+mn-ea"/>
              </a:rPr>
              <a:t>11-25/0218r2  </a:t>
            </a:r>
            <a:r>
              <a:rPr lang="en-US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sym typeface="+mn-ea"/>
              </a:rPr>
              <a:t>Post-Quantum Opportunistic Wireless Encryption (OWE)”, Alex Lungu 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altLang="zh-CN" b="0">
                <a:sym typeface="+mn-ea"/>
              </a:rPr>
              <a:t>3. 11-25/0462r2 Post Quantum Crypto Project submission, Mike Montemurro 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altLang="zh-CN" b="0">
                <a:sym typeface="+mn-ea"/>
              </a:rPr>
              <a:t>4.https://media.defense.gov/2022/Sep/07/2003071836/-1/-1/0/CSI_CNSA_2.0_FAQ_.PDF</a:t>
            </a:r>
            <a:endParaRPr lang="en-US" altLang="zh-CN" b="0">
              <a:sym typeface="+mn-ea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1994</Words>
  <Application>WPS Presentation</Application>
  <PresentationFormat>Widescreen</PresentationFormat>
  <Paragraphs>84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Paint.Picture</vt:lpstr>
      <vt:lpstr>Views on PQC </vt:lpstr>
      <vt:lpstr>Introduction</vt:lpstr>
      <vt:lpstr>The need for PQC in subclause 12</vt:lpstr>
      <vt:lpstr> CNSA 2.0-continue</vt:lpstr>
      <vt:lpstr>Thoughts on PAR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342</cp:revision>
  <dcterms:created xsi:type="dcterms:W3CDTF">2020-11-25T01:30:00Z</dcterms:created>
  <dcterms:modified xsi:type="dcterms:W3CDTF">2025-03-26T08:15:24Z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