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95" r:id="rId16"/>
    <p:sldId id="296" r:id="rId17"/>
    <p:sldId id="271" r:id="rId18"/>
    <p:sldId id="1203" r:id="rId19"/>
    <p:sldId id="264" r:id="rId20"/>
    <p:sldId id="1204" r:id="rId21"/>
    <p:sldId id="1205"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79" autoAdjust="0"/>
    <p:restoredTop sz="94660"/>
  </p:normalViewPr>
  <p:slideViewPr>
    <p:cSldViewPr>
      <p:cViewPr varScale="1">
        <p:scale>
          <a:sx n="156" d="100"/>
          <a:sy n="156" d="100"/>
        </p:scale>
        <p:origin x="184" y="1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8-00-0PQC-view-on-pqc.pptx" TargetMode="External"/><Relationship Id="rId5" Type="http://schemas.openxmlformats.org/officeDocument/2006/relationships/hyperlink" Target="https://mentor.ieee.org/802.11/dcn/25/11-25-0472-02-0000-pqc-draft-proposed-csd.docx" TargetMode="External"/><Relationship Id="rId4" Type="http://schemas.openxmlformats.org/officeDocument/2006/relationships/hyperlink" Target="https://mentor.ieee.org/802.11/dcn/25/11-25-0471-02-0000-pqc-draft-proposed-par.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kern="0" dirty="0"/>
              <a:t>Organization topics:</a:t>
            </a:r>
          </a:p>
          <a:p>
            <a:pPr marL="857250" lvl="1" indent="-457200">
              <a:lnSpc>
                <a:spcPct val="90000"/>
              </a:lnSpc>
              <a:spcBef>
                <a:spcPts val="300"/>
              </a:spcBef>
              <a:spcAft>
                <a:spcPts val="600"/>
              </a:spcAft>
              <a:buFont typeface="Arial" panose="020B0604020202020204" pitchFamily="34" charset="0"/>
              <a:buChar char="•"/>
              <a:defRPr/>
            </a:pPr>
            <a:r>
              <a:rPr lang="en-US" sz="2400" kern="0" dirty="0"/>
              <a:t>Vice-Chair Appointment</a:t>
            </a:r>
          </a:p>
          <a:p>
            <a:pPr marL="857250" lvl="1" indent="-457200">
              <a:lnSpc>
                <a:spcPct val="90000"/>
              </a:lnSpc>
              <a:spcBef>
                <a:spcPts val="300"/>
              </a:spcBef>
              <a:spcAft>
                <a:spcPts val="600"/>
              </a:spcAft>
              <a:buFont typeface="Arial" panose="020B0604020202020204" pitchFamily="34" charset="0"/>
              <a:buChar char="•"/>
              <a:defRPr/>
            </a:pPr>
            <a:r>
              <a:rPr lang="en-US" sz="2400" kern="0" dirty="0"/>
              <a:t>Secretary Appointment</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Background and Kickoff</a:t>
            </a:r>
          </a:p>
          <a:p>
            <a:pPr marL="857250" lvl="1" indent="-457200">
              <a:lnSpc>
                <a:spcPct val="90000"/>
              </a:lnSpc>
              <a:spcBef>
                <a:spcPts val="300"/>
              </a:spcBef>
              <a:spcAft>
                <a:spcPts val="600"/>
              </a:spcAft>
              <a:buFont typeface="Arial" panose="020B0604020202020204" pitchFamily="34" charset="0"/>
              <a:buChar char="•"/>
              <a:defRPr/>
            </a:pPr>
            <a:r>
              <a:rPr lang="en-US" sz="2400" kern="0" dirty="0"/>
              <a:t>Work Plan/Timeline</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Teleconferences</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Contributions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Adjourn</a:t>
            </a:r>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Vice Chair and Secretary Appointment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512990322"/>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Stephen Orr (Cisco)</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Mark Hamilton (Ruckus/</a:t>
                      </a:r>
                      <a:r>
                        <a:rPr lang="en-US" sz="1500" dirty="0" err="1"/>
                        <a:t>Commscope</a:t>
                      </a:r>
                      <a:r>
                        <a:rPr lang="en-US" sz="1500" dirty="0"/>
                        <a:t>)</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Alex Lungu (Samsung)</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600200"/>
            <a:ext cx="10361084" cy="4571999"/>
          </a:xfrm>
        </p:spPr>
        <p:txBody>
          <a:bodyPr>
            <a:normAutofit/>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Time permitting at May session – technical discussion/prep for TG formation</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27 March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p:txBody>
          <a:bodyPr/>
          <a:lstStyle/>
          <a:p>
            <a:pPr>
              <a:buFontTx/>
              <a:buChar char="-"/>
            </a:pPr>
            <a:r>
              <a:rPr lang="en-GB" dirty="0"/>
              <a:t>April 7</a:t>
            </a:r>
            <a:r>
              <a:rPr lang="en-GB" baseline="30000" dirty="0"/>
              <a:t>th</a:t>
            </a:r>
            <a:r>
              <a:rPr lang="en-GB" dirty="0"/>
              <a:t> 2025</a:t>
            </a:r>
          </a:p>
          <a:p>
            <a:pPr lvl="1">
              <a:buFontTx/>
              <a:buChar char="-"/>
            </a:pPr>
            <a:r>
              <a:rPr lang="en-GB" dirty="0"/>
              <a:t>1PM-3PM ET</a:t>
            </a:r>
          </a:p>
          <a:p>
            <a:pPr>
              <a:buFontTx/>
              <a:buChar char="-"/>
            </a:pPr>
            <a:r>
              <a:rPr lang="en-GB" dirty="0"/>
              <a:t>April 21</a:t>
            </a:r>
            <a:r>
              <a:rPr lang="en-GB" baseline="30000" dirty="0"/>
              <a:t>st</a:t>
            </a:r>
            <a:r>
              <a:rPr lang="en-GB" dirty="0"/>
              <a:t> 2025</a:t>
            </a:r>
          </a:p>
          <a:p>
            <a:pPr lvl="1">
              <a:buFontTx/>
              <a:buChar char="-"/>
            </a:pPr>
            <a:r>
              <a:rPr lang="en-GB" dirty="0"/>
              <a:t>1PM-3PM ET</a:t>
            </a:r>
          </a:p>
          <a:p>
            <a:pPr>
              <a:buFontTx/>
              <a:buChar char="-"/>
            </a:pPr>
            <a:r>
              <a:rPr lang="en-GB" dirty="0"/>
              <a:t>May 5</a:t>
            </a:r>
            <a:r>
              <a:rPr lang="en-GB" baseline="30000" dirty="0"/>
              <a:t>th</a:t>
            </a:r>
            <a:r>
              <a:rPr lang="en-GB" dirty="0"/>
              <a:t> 2025</a:t>
            </a:r>
          </a:p>
          <a:p>
            <a:pPr lvl="1">
              <a:buFontTx/>
              <a:buChar char="-"/>
            </a:pPr>
            <a:r>
              <a:rPr lang="en-GB" dirty="0"/>
              <a:t>1PM-3PM ET</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20</a:t>
            </a:fld>
            <a:endParaRPr lang="en-GB"/>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4"/>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5"/>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OQC” Jay Yang (ZTE) (</a:t>
            </a:r>
            <a:r>
              <a:rPr lang="en-US" altLang="zh-CN" sz="1400" b="0" dirty="0">
                <a:solidFill>
                  <a:srgbClr val="222222"/>
                </a:solidFill>
                <a:highlight>
                  <a:srgbClr val="FFFFFF"/>
                </a:highlight>
                <a:cs typeface="Arial" panose="020B0604020202020204" pitchFamily="34" charset="0"/>
                <a:sym typeface="+mn-ea"/>
                <a:hlinkClick r:id="rId6"/>
              </a:rPr>
              <a:t>11-25/0528r0</a:t>
            </a:r>
            <a:r>
              <a:rPr lang="en-US" altLang="zh-CN" sz="1400" b="0" dirty="0">
                <a:solidFill>
                  <a:srgbClr val="222222"/>
                </a:solidFill>
                <a:highlight>
                  <a:srgbClr val="FFFFFF"/>
                </a:highlight>
                <a:cs typeface="Arial" panose="020B0604020202020204" pitchFamily="34" charset="0"/>
                <a:sym typeface="+mn-ea"/>
              </a:rPr>
              <a:t>)</a:t>
            </a:r>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27 March 2025 Teleconference</a:t>
            </a:r>
          </a:p>
          <a:p>
            <a:endParaRPr lang="en-US" altLang="en-US" dirty="0"/>
          </a:p>
          <a:p>
            <a:r>
              <a:rPr lang="en-US" altLang="en-US" dirty="0"/>
              <a:t>Chair: Stephen Orr (Cisco)</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100292</TotalTime>
  <Words>1962</Words>
  <Application>Microsoft Macintosh PowerPoint</Application>
  <PresentationFormat>Widescreen</PresentationFormat>
  <Paragraphs>221</Paragraphs>
  <Slides>21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Vice Chair and Secretary Appointment</vt:lpstr>
      <vt:lpstr>PQC SG Background and Kickoff</vt:lpstr>
      <vt:lpstr>Timeline </vt:lpstr>
      <vt:lpstr>Teleconference Plan</vt:lpstr>
      <vt:lpstr>Contributions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582</cp:revision>
  <cp:lastPrinted>1601-01-01T00:00:00Z</cp:lastPrinted>
  <dcterms:created xsi:type="dcterms:W3CDTF">2021-01-26T19:12:38Z</dcterms:created>
  <dcterms:modified xsi:type="dcterms:W3CDTF">2025-03-27T14:33:04Z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