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862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6132"/>
  </p:normalViewPr>
  <p:slideViewPr>
    <p:cSldViewPr>
      <p:cViewPr varScale="1">
        <p:scale>
          <a:sx n="95" d="100"/>
          <a:sy n="95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074681" y="6475413"/>
            <a:ext cx="131722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Edward Au (Huawei)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802.11-25/0500r0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Closing 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4681" y="6475413"/>
            <a:ext cx="1317220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Edward Au (Huawei)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929218" y="685799"/>
            <a:ext cx="10348382" cy="1254125"/>
          </a:xfrm>
          <a:noFill/>
        </p:spPr>
        <p:txBody>
          <a:bodyPr/>
          <a:lstStyle/>
          <a:p>
            <a:r>
              <a:rPr lang="en-US" dirty="0"/>
              <a:t>Task Group BQ March 2025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50697"/>
              </p:ext>
            </p:extLst>
          </p:nvPr>
        </p:nvGraphicFramePr>
        <p:xfrm>
          <a:off x="817563" y="3248026"/>
          <a:ext cx="9621837" cy="133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6098" progId="Word.Document.8">
                  <p:embed/>
                </p:oleObj>
              </mc:Choice>
              <mc:Fallback>
                <p:oleObj name="Document" r:id="rId3" imgW="8512577" imgH="1186098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3248026"/>
                        <a:ext cx="9621837" cy="13344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99076" y="27839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 Author: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the Editor appointment and Vice Chair elections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the proposed task group timeline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the proposed selection procedure for draft development</a:t>
            </a:r>
          </a:p>
          <a:p>
            <a:pPr>
              <a:lnSpc>
                <a:spcPct val="90000"/>
              </a:lnSpc>
            </a:pPr>
            <a:r>
              <a:rPr lang="en-US" dirty="0"/>
              <a:t>Reviewed technical contributions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 for technical contributions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1 April, 9:30am ET to 11:00am ET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Tuesday, 8 April, 9:30am ET to 11:00am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15 April, 9:30am ET to 11:00am ET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dirty="0"/>
              <a:t>Tuesday, 22 April, 9:30am ET to 11:00am ET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Objectives in May interim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Confirm the task group timeline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Confirm the selection procedure for draft development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Review and discuss technical contributions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May 2025 wireless interim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CA" dirty="0"/>
              <a:t>March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76825" y="6475413"/>
            <a:ext cx="1215076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Edward Au (Huawei)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7196</TotalTime>
  <Words>178</Words>
  <Application>Microsoft Office PowerPoint</Application>
  <PresentationFormat>Widescreen</PresentationFormat>
  <Paragraphs>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MS PGothic</vt:lpstr>
      <vt:lpstr>Times New Roman</vt:lpstr>
      <vt:lpstr>802-11-Submission</vt:lpstr>
      <vt:lpstr>Microsoft Word 97 - 2003 Document</vt:lpstr>
      <vt:lpstr>Task Group BQ March 2025 Closing Report</vt:lpstr>
      <vt:lpstr>Work Completed</vt:lpstr>
      <vt:lpstr>Plans for May 2025 wireless interim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Group BQ Closing Report</dc:title>
  <dc:subject/>
  <dc:creator/>
  <cp:keywords>March 2025</cp:keywords>
  <dc:description/>
  <cp:lastModifiedBy>Edward Au</cp:lastModifiedBy>
  <cp:revision>220</cp:revision>
  <cp:lastPrinted>1998-02-10T13:28:06Z</cp:lastPrinted>
  <dcterms:created xsi:type="dcterms:W3CDTF">2007-05-21T21:00:37Z</dcterms:created>
  <dcterms:modified xsi:type="dcterms:W3CDTF">2025-03-13T22:44:25Z</dcterms:modified>
  <cp:category/>
</cp:coreProperties>
</file>