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82" y="23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Mar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25/0496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Mar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2025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meetings were planned and held during </a:t>
            </a:r>
            <a:r>
              <a:rPr lang="en-US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interim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session, with the agenda include in the latest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11-24/0228r6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approved the updated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SFD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documents incorporating approved motions in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 2025.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Totally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35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contributions were presented and discussed,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onPHY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/MAC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solutions,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Wireless Power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 and security.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Lots of technical Motions for SFD were approved as captured in last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11-24/0228r6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 on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waveform, coding/modulation, PPDU design,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security, channel access, WPT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11bp timeline was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updated with the D0.1 milestone postponed to Jul 2025.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teleconferences were planned after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 plenary session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 of future </a:t>
            </a:r>
            <a:r>
              <a:rPr lang="en-US" alt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FRD and SFD based on </a:t>
            </a: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PDT development based on approved SFD</a:t>
            </a:r>
            <a:endParaRPr lang="en-US" altLang="en-GB" sz="2100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technical discussion and prepare for PDT development</a:t>
            </a:r>
            <a:endParaRPr lang="en-US" altLang="en-GB" sz="21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</a:t>
            </a:r>
            <a:r>
              <a:rPr lang="en-US" altLang="zh-CN" dirty="0" smtClean="0"/>
              <a:t>Plan (updated)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2000" kern="0" dirty="0" smtClean="0">
                <a:solidFill>
                  <a:srgbClr val="FF0000"/>
                </a:solidFill>
                <a:sym typeface="+mn-ea"/>
              </a:rPr>
              <a:t>Mar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000" kern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Jul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Mar 25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Apr 8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Apr 22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nd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May 6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1084</TotalTime>
  <Words>249</Words>
  <Application>Microsoft Office PowerPoint</Application>
  <PresentationFormat>宽屏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Mar 2025 Plenary TGbp Closing Report</vt:lpstr>
      <vt:lpstr>TGbp’s Progress during this week</vt:lpstr>
      <vt:lpstr>TGbp Timeline Plan (updated)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0318003590</cp:lastModifiedBy>
  <cp:revision>71</cp:revision>
  <cp:lastPrinted>1998-02-10T13:28:00Z</cp:lastPrinted>
  <dcterms:created xsi:type="dcterms:W3CDTF">1998-02-10T13:07:00Z</dcterms:created>
  <dcterms:modified xsi:type="dcterms:W3CDTF">2025-03-13T20:29:17Z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