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6" r:id="rId3"/>
    <p:sldId id="298" r:id="rId4"/>
    <p:sldId id="299" r:id="rId5"/>
    <p:sldId id="289" r:id="rId6"/>
    <p:sldId id="286" r:id="rId7"/>
    <p:sldId id="290" r:id="rId8"/>
    <p:sldId id="292" r:id="rId9"/>
    <p:sldId id="288" r:id="rId10"/>
    <p:sldId id="282" r:id="rId11"/>
    <p:sldId id="283" r:id="rId12"/>
    <p:sldId id="297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izhenpeng (A)" initials="s(" lastIdx="3" clrIdx="0">
    <p:extLst>
      <p:ext uri="{19B8F6BF-5375-455C-9EA6-DF929625EA0E}">
        <p15:presenceInfo xmlns:p15="http://schemas.microsoft.com/office/powerpoint/2012/main" userId="S-1-5-21-147214757-305610072-1517763936-106606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6334" autoAdjust="0"/>
  </p:normalViewPr>
  <p:slideViewPr>
    <p:cSldViewPr>
      <p:cViewPr varScale="1">
        <p:scale>
          <a:sx n="76" d="100"/>
          <a:sy n="76" d="100"/>
        </p:scale>
        <p:origin x="524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34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6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标题 6">
            <a:extLst>
              <a:ext uri="{FF2B5EF4-FFF2-40B4-BE49-F238E27FC236}">
                <a16:creationId xmlns:a16="http://schemas.microsoft.com/office/drawing/2014/main" id="{80F3DA57-6CB9-4FED-A27E-82F9D3A51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802.11-25/0493r0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during scheduled periods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446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January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altLang="zh-CN"/>
              <a:t>Zhenpeng Shi et al., Huawei Technologies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332279"/>
              </p:ext>
            </p:extLst>
          </p:nvPr>
        </p:nvGraphicFramePr>
        <p:xfrm>
          <a:off x="844550" y="2633663"/>
          <a:ext cx="10133013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5" name="Document" r:id="rId4" imgW="10440910" imgH="3440697" progId="Word.Document.8">
                  <p:embed/>
                </p:oleObj>
              </mc:Choice>
              <mc:Fallback>
                <p:oleObj name="Document" r:id="rId4" imgW="10440910" imgH="34406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2633663"/>
                        <a:ext cx="10133013" cy="3340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1797" y="20869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9FA13C-C310-46BB-89C8-3CD75C7F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7E2696-272D-4541-A189-DB276C05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In this contribution, we have discussed NPCA operation during scheduled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may be aware that primary channel will be unavailable ahead of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 can announce schedule periods of time for NPCA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800" dirty="0"/>
              <a:t>During which PCH is unavailable but NPCH is still available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800" dirty="0"/>
              <a:t>AP and STAs will switch to NPCH and perform NPCA during scheduled periods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800" dirty="0"/>
              <a:t>AP can optionally include updated NPCA parameters to be used in scheduled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Various options for switching time have been discussed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marL="457200" lvl="1" indent="0"/>
            <a:endParaRPr lang="en-CA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2FA3A0-A01E-4A25-A785-0D1BE81D32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335548-7C68-4C42-918D-4CB1C04162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48CEB05-9559-4EE3-8AA9-50457F622F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706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E83DC-24B2-41D3-917F-A787052B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71228-ABFA-4980-AF21-6043A7132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CA" sz="1800" b="0" dirty="0"/>
              <a:t>11-23-2002-02-00bn-in-device-coexistence-and-interference-follow-up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11-24-0495-00-00bn-non-primary-channel-access-npca-follow-up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11-24-0538-01-00bn-sp-based-non-primary-channel-access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11-24-0803-01-00bn-the-switching-time-in-npca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11-24-1108-02-00bn-periodic-idc-signaling-for-mobile-ap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11-24-1218-01-00bn-npca-next-level-discussions, 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11-24-1547-01-00bn-npca-operation-for-idc-management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11-24-1777-00-00bn-in-device-coexistence-use-cases-follow-up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868ECF-3D04-4D36-898D-D2A2F9FB4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426D13-CABA-4147-8502-9A3E7EFDB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DC61BAE-7AFD-401A-93B8-E7454D7784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26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671491-71DD-4B4C-A3AF-827E506B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6120BE-C58B-4967-BA03-70F3CC9AF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an AP may announce a scheduled period of time during which the AP and its associated non-AP STAs operate on a non-primary channel?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BB81C76-86D6-423C-B551-8A07378FF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96EFB9-FC9C-4800-857A-1A7CBD37F8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61D0441-6D94-47D0-8A2B-AE9E36B7A7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021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6E679C-A286-4946-9300-B73701197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425E32-F4CF-429F-996F-726E5D4E3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[Motion 144] The event that triggers switching to the NPCA primary channel shall 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Control frame exchange (e.g., (MU-)RTS/CTS)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HE/EHT/UHR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Other conditions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other conditions where primary channel is busy, AP and non-AP STAs may also benefit from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events can be introduced for triggering NPCA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discusses NPCA operation during scheduled periods of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D1CC49B-4D9D-4B48-B814-4C35E13491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F64211-4B72-4D66-9DC1-6107BAEFB1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EE5009E-A987-4D76-89F3-B2BD7E3B6B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4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D1A66E-2302-4E60-8B83-46AF60B9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92C11F-27B3-4040-9BC2-A6B9208DC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may be aware that primary channel will be unavailable/busy ahead of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AP/STA’s IDC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AP is unavailable, all associated STAs cannot communicate with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non-AP STA is unavailable, it may interfere with the entire BSS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(r-)TWT SPs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P2P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cases above, non-primary channel may still be available,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AP/STA’s IDC event may mainly interfere with specific 20MHz subchannels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OBSS/P2P may use a smaller bandwidth than </a:t>
            </a:r>
            <a:r>
              <a:rPr lang="en-US" dirty="0" err="1"/>
              <a:t>myBSS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can consider scheduling NPCA during these time periods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47CA930-B81D-498E-B887-839D95861D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EC75A6-5779-47C2-AA8C-B0C9726061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E4AE9CD-DF6A-4AE7-8943-448439E445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668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05053B-8EB1-4558-886A-D273B7BAA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during scheduled periods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9636F4-B7F8-4BBB-BB14-03C924DF6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AP may announce scheduled time periods for NPCA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During the scheduled time, it is expected that BSS’s primary channel (PCH) is unavailable, but NPCA primary channel (NPCH) is still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Schedules can be based on AP/STA’s IDC, OBSS (r-)TWT, P2P,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Announcement can be carried in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broadcast TWT element for periodic NPCA schedule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BSRP for aperiodic NPCA schedule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and associated STAs operate on NPCH during scheduled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default, current NPCA parameters (e.g., NPCH location) will continue to be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may optionally announce updated NPCA parameters that are specific for scheduled periods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B331589-59A3-40CA-AD5D-E38F6141E2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39501A-BC58-4412-81B8-79C345565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4357B2D-CE3D-4E92-B06B-3AE2F4E5E8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13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123A5F-C5A2-4A7E-AAE2-A9E3368CB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during scheduled periods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5F1AC0-B072-48C3-B53C-CAB7C86C6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example of NPCA during scheduled periods is shown below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announces a scheduled period for NPCA ahead of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Updated NPCA parameters to be used during the scheduled period can also be indicated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and STAs switch to NPCH when scheduled period starts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 is based on the duration of primary channel unavailability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B1678A-015D-4BAE-A1C0-179428B9F6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A49E6B-A07E-43B3-8EE8-D96C4E1FC7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3EDEE5E-7A7F-4D4D-AB29-E2B973FD12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9E1602EE-8915-489D-B732-7D5501565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4525" y="3852840"/>
            <a:ext cx="6080835" cy="247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329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5EAB70-D3EF-49E7-9F99-FF347D25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Switching time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8E566E-0793-4F16-8274-0BB4502E0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start time of PCH unavailability can be known in advance, AP and STAs can start switching to NPCH with various options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AP’s switching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start switching at unavailability start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complete switching at unavailability start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i.e., switch at (</a:t>
            </a:r>
            <a:r>
              <a:rPr lang="en-US" sz="1600" dirty="0"/>
              <a:t>unavailability</a:t>
            </a:r>
            <a:r>
              <a:rPr lang="en-US" dirty="0"/>
              <a:t> start time – AP’s switching delay), such that AP is ready for transmission at </a:t>
            </a:r>
            <a:r>
              <a:rPr lang="en-US" sz="1600" dirty="0"/>
              <a:t>unavailability</a:t>
            </a:r>
            <a:r>
              <a:rPr lang="en-US" dirty="0"/>
              <a:t> start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STA’s switching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align switching start time with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align switching complete time with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i.e., switch at (</a:t>
            </a:r>
            <a:r>
              <a:rPr lang="en-US" sz="1600" dirty="0"/>
              <a:t>unavailability</a:t>
            </a:r>
            <a:r>
              <a:rPr lang="en-US" dirty="0"/>
              <a:t> start time – STA’s switching delay) or (</a:t>
            </a:r>
            <a:r>
              <a:rPr lang="en-US" sz="1600" dirty="0"/>
              <a:t>unavailability</a:t>
            </a:r>
            <a:r>
              <a:rPr lang="en-US" dirty="0"/>
              <a:t> start time + AP’s switching delay – STA’s switching delay), such that STA is ready for transmission at the same time as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and STAs will adopt one of the combinations above for switching to NPCH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26B8906-4D0B-4EC8-8D88-1AD47F5CFE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1D4443-4A80-4E92-8FC5-C658D13851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ECBA054-033D-4A92-BDDC-4EBAE46B91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667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5EAB70-D3EF-49E7-9F99-FF347D25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Switching time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8E566E-0793-4F16-8274-0BB4502E0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 AP starts switching at PCH </a:t>
            </a:r>
            <a:r>
              <a:rPr lang="en-US" sz="2000" dirty="0"/>
              <a:t>unavailability</a:t>
            </a:r>
            <a:r>
              <a:rPr lang="en-US" dirty="0"/>
              <a:t> start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since STA knows </a:t>
            </a:r>
            <a:r>
              <a:rPr lang="en-US" sz="1800" dirty="0"/>
              <a:t>unavailability</a:t>
            </a:r>
            <a:r>
              <a:rPr lang="en-US" dirty="0"/>
              <a:t> start time and AP’s switching delay in advance, STA can switch at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 1) </a:t>
            </a:r>
            <a:r>
              <a:rPr lang="en-US" sz="1600" dirty="0"/>
              <a:t>unavailability</a:t>
            </a:r>
            <a:r>
              <a:rPr lang="en-US" dirty="0"/>
              <a:t> start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 2) </a:t>
            </a:r>
            <a:r>
              <a:rPr lang="en-US" sz="1600" dirty="0"/>
              <a:t>unavailability</a:t>
            </a:r>
            <a:r>
              <a:rPr lang="en-US" dirty="0"/>
              <a:t> start time + AP’s switching delay – STA’s switching delay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STA switches earlier than AP, such that AP does not need to wait for STA on NPCH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26B8906-4D0B-4EC8-8D88-1AD47F5CFE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1D4443-4A80-4E92-8FC5-C658D13851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ECBA054-033D-4A92-BDDC-4EBAE46B91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E1D4220-A721-473A-8266-4B2FDF735FA3}"/>
              </a:ext>
            </a:extLst>
          </p:cNvPr>
          <p:cNvSpPr txBox="1"/>
          <p:nvPr/>
        </p:nvSpPr>
        <p:spPr>
          <a:xfrm>
            <a:off x="2279576" y="550863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Option 1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DBAEE42C-061F-4654-9353-4A7E5C598E3B}"/>
              </a:ext>
            </a:extLst>
          </p:cNvPr>
          <p:cNvSpPr txBox="1"/>
          <p:nvPr/>
        </p:nvSpPr>
        <p:spPr>
          <a:xfrm>
            <a:off x="8832304" y="5503367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Option 2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305A27F4-7913-47A1-9BB0-7F3DD6114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74" y="3822402"/>
            <a:ext cx="11753651" cy="179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23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5EAB70-D3EF-49E7-9F99-FF347D25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Switching time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8E566E-0793-4F16-8274-0BB4502E0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 AP completes switching at PCH </a:t>
            </a:r>
            <a:r>
              <a:rPr lang="en-US" sz="2000" dirty="0"/>
              <a:t>unavailability</a:t>
            </a:r>
            <a:r>
              <a:rPr lang="en-US" dirty="0"/>
              <a:t> start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switch earlier, if AP has no ongoing transmission a short time before PCH </a:t>
            </a:r>
            <a:r>
              <a:rPr lang="en-US" sz="1800" dirty="0"/>
              <a:t>unavailability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since AP chooses to switch earlier, STA can also switch earlier at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 3) </a:t>
            </a:r>
            <a:r>
              <a:rPr lang="en-US" sz="1600" dirty="0"/>
              <a:t>unavailability</a:t>
            </a:r>
            <a:r>
              <a:rPr lang="en-US" dirty="0"/>
              <a:t> start time – AP’s switching delay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 4) </a:t>
            </a:r>
            <a:r>
              <a:rPr lang="en-US" sz="1600" dirty="0"/>
              <a:t>unavailability</a:t>
            </a:r>
            <a:r>
              <a:rPr lang="en-US" dirty="0"/>
              <a:t> start time – STA’s switching delay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26B8906-4D0B-4EC8-8D88-1AD47F5CFE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1D4443-4A80-4E92-8FC5-C658D13851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ECBA054-033D-4A92-BDDC-4EBAE46B91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0C30087-352D-4030-BF25-509C8CB8C288}"/>
              </a:ext>
            </a:extLst>
          </p:cNvPr>
          <p:cNvSpPr txBox="1"/>
          <p:nvPr/>
        </p:nvSpPr>
        <p:spPr>
          <a:xfrm>
            <a:off x="2207568" y="551130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Option 3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45F8B46-E28F-4A75-A78A-647112A48172}"/>
              </a:ext>
            </a:extLst>
          </p:cNvPr>
          <p:cNvSpPr txBox="1"/>
          <p:nvPr/>
        </p:nvSpPr>
        <p:spPr>
          <a:xfrm>
            <a:off x="8760296" y="551130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Option 4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9C9223B1-AD8B-4BD5-BD87-864DF2270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44" y="3761399"/>
            <a:ext cx="11789712" cy="182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840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19099D-E1D2-40CC-95A1-24E76F9E9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back time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93B767-989D-4ADE-B51A-11A58AFA3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and </a:t>
            </a:r>
            <a:r>
              <a:rPr lang="en-US" dirty="0" err="1"/>
              <a:t>STAs’</a:t>
            </a:r>
            <a:r>
              <a:rPr lang="en-US" dirty="0"/>
              <a:t> switch back rule is similar to OBSS TXOP/PPDU triggered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Switch back to PCH by the </a:t>
            </a:r>
            <a:r>
              <a:rPr lang="en-US" sz="1800" dirty="0"/>
              <a:t>unavailability</a:t>
            </a:r>
            <a:r>
              <a:rPr lang="en-US" dirty="0"/>
              <a:t> end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AP and STAs are triggered NPCA before PCH </a:t>
            </a:r>
            <a:r>
              <a:rPr lang="en-US" sz="2000" dirty="0"/>
              <a:t>unavailability</a:t>
            </a:r>
            <a:r>
              <a:rPr lang="en-US" dirty="0"/>
              <a:t> starts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 is set based on the later time between </a:t>
            </a:r>
            <a:r>
              <a:rPr lang="en-US" sz="1800" dirty="0"/>
              <a:t>unavailability</a:t>
            </a:r>
            <a:r>
              <a:rPr lang="en-US" dirty="0"/>
              <a:t> end and OBSS TXOP/PPDU end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OBSS TXOP/PPDU ends earlier than PCH </a:t>
            </a:r>
            <a:r>
              <a:rPr lang="en-US" sz="1800" dirty="0"/>
              <a:t>unavailability</a:t>
            </a:r>
            <a:r>
              <a:rPr lang="en-US" dirty="0"/>
              <a:t>, simply stay on NPCH until PCH </a:t>
            </a:r>
            <a:r>
              <a:rPr lang="en-US" sz="1800" dirty="0"/>
              <a:t>unavailability</a:t>
            </a:r>
            <a:r>
              <a:rPr lang="en-US" dirty="0"/>
              <a:t> ends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4B77CFA-B9A1-4046-AEF8-914F80EF50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CD2102-66B9-4ECA-9AB0-283E814CDF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AC481AB3-4DDD-42EE-A0BF-189D6A7EFF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861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16144</TotalTime>
  <Words>1012</Words>
  <Application>Microsoft Office PowerPoint</Application>
  <PresentationFormat>宽屏</PresentationFormat>
  <Paragraphs>135</Paragraphs>
  <Slides>12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Office 主题​​</vt:lpstr>
      <vt:lpstr>Document</vt:lpstr>
      <vt:lpstr>NPCA during scheduled periods</vt:lpstr>
      <vt:lpstr>Introduction</vt:lpstr>
      <vt:lpstr>Motivation</vt:lpstr>
      <vt:lpstr>NPCA during scheduled periods</vt:lpstr>
      <vt:lpstr>NPCA during scheduled periods</vt:lpstr>
      <vt:lpstr>Switching time</vt:lpstr>
      <vt:lpstr>Switching time</vt:lpstr>
      <vt:lpstr>Switching time</vt:lpstr>
      <vt:lpstr>Switch back time</vt:lpstr>
      <vt:lpstr>Conclusion</vt:lpstr>
      <vt:lpstr>References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Zhenpeng Shi</dc:creator>
  <cp:keywords/>
  <cp:lastModifiedBy>Shizhenpeng</cp:lastModifiedBy>
  <cp:revision>505</cp:revision>
  <cp:lastPrinted>1601-01-01T00:00:00Z</cp:lastPrinted>
  <dcterms:created xsi:type="dcterms:W3CDTF">2024-02-17T02:53:22Z</dcterms:created>
  <dcterms:modified xsi:type="dcterms:W3CDTF">2025-03-13T19:28:19Z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(3)4h2WQJfJBsk6iq9ZSjh0kY6oQpM7Ujz+zxKKbd/aQNw5D3+yt2nWYm9vfcw0f3ombCW+rZKG
cv2DSZ/xD/JN1rI/ThwIzMIfJJEoMQB17yN18NXWZbd6Nc+GJdLvNNJ0zKGxTiYRYQkzMb+i
SzS9l3zjRSLrOJAtoKl9pflJciSnvKW2UvEcg8VAingpBYM0fdG+Brxg0C6RAmj8VwmYqDdL
8TPPSLsoZ06hlPlHN6</vt:lpwstr>
  </property>
  <property fmtid="{D5CDD505-2E9C-101B-9397-08002B2CF9AE}" pid="3" name="_2015_ms_pID_7253431">
    <vt:lpwstr>Qi+EehyefrFQ7WfZLPSgHbN8Aku4F+YbeDVfAYUV2nKR+JO9kTGfrq
Pss60nSYUMCJAZH4m1Sqmzt0NswVM4+2zqAC/62EKa6l7cHvS98XXxWno6gg2WIwvfnh2gT/
B6xNwzNGtSgZtekF++DVe3UGWv1G2zlTRnndhJWUCpV4vKV0He4rvv2HPMSBQp12ZiPN+O7J
tzofsB19D2KJoHX5Pf71OrVY9/DVubPaVNPc</vt:lpwstr>
  </property>
  <property fmtid="{D5CDD505-2E9C-101B-9397-08002B2CF9AE}" pid="4" name="_2015_ms_pID_7253432">
    <vt:lpwstr>t057/cs1ShFEjv5nJu0VuUI=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1719477044</vt:lpwstr>
  </property>
</Properties>
</file>