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83" r:id="rId3"/>
    <p:sldId id="567" r:id="rId4"/>
    <p:sldId id="570" r:id="rId5"/>
    <p:sldId id="575" r:id="rId6"/>
    <p:sldId id="571" r:id="rId7"/>
    <p:sldId id="572" r:id="rId8"/>
    <p:sldId id="573" r:id="rId9"/>
    <p:sldId id="574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3875" autoAdjust="0"/>
  </p:normalViewPr>
  <p:slideViewPr>
    <p:cSldViewPr>
      <p:cViewPr varScale="1">
        <p:scale>
          <a:sx n="128" d="100"/>
          <a:sy n="128" d="100"/>
        </p:scale>
        <p:origin x="53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Harry Bims, Bims Labs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Harry Bims, Bims Labs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Harry Bims, Bims Labs</a:t>
            </a:r>
            <a:endParaRPr lang="en-US" dirty="0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Harry Bims, Bims Labs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1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Harry Bims, Bims Labs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79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Harry Bims, Bims Labs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47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6CE81F-EDEA-A3FC-0E72-5CB78E2607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DE8396-A504-F102-F85B-1F2751E20E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81C758C-AD18-8DDD-C42F-AE80D68226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00DE757-1E1D-CA43-D72B-5A92AA6D462E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53102E-9465-DCBB-7C18-FEBE32A5BC46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ADFA5-1C39-A887-FB01-A11DEEF14BE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Harry Bims, Bims Labs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9B769-3BFB-C249-1BA2-234DFDF8D33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635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53646-833B-4895-DB99-B96BA07F36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2EAF3F-FE40-E7D8-0CAD-A893D8F0A3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A7D676-293E-45F0-CC8F-CC126E7A39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E9DCD51-1F10-7873-E71C-3112AF94A6D5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A585C-E8B9-193B-9052-D447E1966E0A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16FC60-977E-F53E-162E-341E1D3C99C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Harry Bims, Bims Labs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0D67B-D29E-4262-2533-F50BAF4FF8D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086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30573A-B991-CAE2-A8BE-ADFE5BCB56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8D07C4F-0651-39E7-7107-6B32117145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AE4F35-3DE2-F582-6111-5AAB9AB9A0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B5B526B1-5E56-DCBC-FB16-CCB2E82787B5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9305E2-B271-391C-0FFE-EE227FA73826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B454E-EE2D-3608-B99A-4F14995A29F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Harry Bims, Bims Labs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A8074-6C0B-B7B5-35D9-8A36D07EF5C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824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9DA76A-85B6-634D-B41F-F7108973E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E35DCD-214F-11B5-1B89-0FF8912951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5142564-E98F-CB9F-7EFF-0A1E1DF834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D78C2370-CDF4-6EA8-D5C5-65A4273D7B13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E36561-0EB1-1639-994D-3BB796405F69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59264-C216-38C0-822D-77B666877B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Harry Bims, Bims Labs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F574F1-6761-41EA-5C64-7E7CC90B50B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7758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2533EF-6642-0176-8870-8696040B0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484238-3465-E304-81C2-3A1B4A0E2F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3B9F07-2BC2-88B4-0C04-A31CB556C4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37E87BC3-5B4F-4CB6-1598-F3545D859D46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DFA048-4E00-432F-22F6-4D6AF1B8612C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41074-078C-7CEA-C622-722E3689D01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Harry Bims, Bims Labs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C2806-1FF3-6A8B-B30B-D93C9DCE337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38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/>
              <a:t>Harry Bims (Bims Labs)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/>
              <a:t>Harry Bims (Bims Labs)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Proposal for consensus straw poll and motion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2025-03-13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172200" y="6475413"/>
            <a:ext cx="2371660" cy="184666"/>
          </a:xfrm>
        </p:spPr>
        <p:txBody>
          <a:bodyPr/>
          <a:lstStyle/>
          <a:p>
            <a:pPr>
              <a:defRPr/>
            </a:pPr>
            <a:r>
              <a:rPr lang="en-US" altLang="zh-CN"/>
              <a:t>Harry Bims (Bims Labs)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726100"/>
              </p:ext>
            </p:extLst>
          </p:nvPr>
        </p:nvGraphicFramePr>
        <p:xfrm>
          <a:off x="952500" y="2701138"/>
          <a:ext cx="76581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4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/>
                        <a:t>Harry Bims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Bims Laboratories,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harrybims@me.com</a:t>
                      </a: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802.11-25/0488r0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96912" y="2133600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frame exchange sequence concepts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Harry Bims (Bims Labs)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BA06021-F399-4143-95D4-B27C1608DA5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802.11-25/0488r0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5C1ECE4-DC14-4E20-8B5F-800A9B52AF2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9794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Frame Exchange Sequence Concepts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954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previous discussion, we have the following concept for FES: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STAs participating in a frame exchange sequence have an expectation that each participant will not hinder the exchange of frames</a:t>
            </a:r>
          </a:p>
          <a:p>
            <a:pPr marL="971550" lvl="2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STAs that are not the destination of a transmitted frame will not cause interference with the frame exchange by transmitting on the wireless medium during the frame exchange</a:t>
            </a:r>
          </a:p>
          <a:p>
            <a:pPr marL="971550" lvl="2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STAs that are the destination of a transmitted frame are expected to attempt to receive the frame exchange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long as the above is satisfied, the behavior of a STA participating in a FES is not restricted.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n-US" altLang="zh-CN" sz="1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Harry Bims (Bims Labs)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4FEB37C-E0DF-4273-87F7-572D4E3C87B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802.11-25/0488r0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25B1FFC-AF6B-4F2F-AB32-E847A417589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64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poll(1)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04800" y="1177565"/>
            <a:ext cx="8379619" cy="529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that a frame exchange sequence can only exchange frames within the context of a single wireless medium?</a:t>
            </a:r>
            <a:endParaRPr lang="en-US" altLang="zh-CN" sz="1600" dirty="0"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Labs)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983D3EF-CE45-4272-B1DB-D87DECCD2AF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802.11-25/0488r0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9891461-2DDE-459F-8941-CBEF25B1FD5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1082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C518FC-6F3F-9692-61D1-058D8F8811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6FE0442-8E6F-31BE-DED7-558203985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poll(2)</a:t>
            </a:r>
            <a:endParaRPr lang="en-GB" sz="28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65A35B7-7F26-F94A-E844-66D58204C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77565"/>
            <a:ext cx="8379619" cy="529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that the following behaviors of participants in a frame exchange sequence should not be invoked if they interfere with the reception of a frame exchange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Channel measurement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Scanning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Channel Switching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Power save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247D43D-3CA9-E513-E1F5-488ECBC94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Labs)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D3EBDC-7E93-4687-BC2D-0CAECF34AA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E52D626A-3E1C-6AD4-8318-7D723476389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802.11-25/0488r0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CFB2F66-E923-6A8F-DCF2-BEC0DBB124D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24155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7A1B41-C13E-531A-1A5C-199BA33CC6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D467653-A573-B831-A151-70194B990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poll(3)</a:t>
            </a:r>
            <a:endParaRPr lang="en-GB" sz="28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6AA3551-0595-90FA-94A6-911158C17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77565"/>
            <a:ext cx="8379619" cy="529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that a frame exchange sequence only functions within the context of a running NAV timer, TXOP, or protection mechanism?</a:t>
            </a:r>
            <a:endParaRPr lang="en-US" altLang="zh-CN" sz="1600" dirty="0"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6F1EFC-A45B-1B64-142B-45136E1E71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Labs)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85FE9C-94A2-BB9D-7F62-0BC0DA5AED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0946436D-2187-4D51-84E7-31D4C6297A5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802.11-25/0488r0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629071-1EF0-B0C1-E2D9-A314C7D1F3C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91936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A232E1-78B8-3C87-2A2B-562DDD2D21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9ED8B30-D628-6329-4D29-A2CA24AA7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poll(4)</a:t>
            </a:r>
            <a:endParaRPr lang="en-GB" sz="28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2BB07FE-0271-C096-C8F5-CB8CA04C1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77565"/>
            <a:ext cx="8379619" cy="529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that a frame exchange sequence only exchanges frames within the context of a NAV, TXOP or protection mechanism that is not restricted to the time period of the frame exchange sequence?</a:t>
            </a:r>
            <a:endParaRPr lang="en-US" altLang="zh-CN" sz="1600" dirty="0"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67A5092-CD31-2E9B-103C-E03D9EFF1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Labs)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7977D4-8A38-54E7-38B1-B1CCD3F9FC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0BBEAD93-AE27-8EB8-CC9F-A9B85DF0988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802.11-25/0488r0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6F8D4FC-AD8C-BEC2-02C0-5C290951081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679522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AA3587-67AD-AE2A-20B4-8E595E4C07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F88DE03-CC93-7706-6C3D-FF85B7944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poll(5)</a:t>
            </a:r>
            <a:endParaRPr lang="en-GB" sz="28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656444A-060E-CA5F-FC28-FFBCC3F69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77565"/>
            <a:ext cx="8379619" cy="529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that the medium is controlled by a NAV, TXOP, or protection mechanism?</a:t>
            </a:r>
            <a:endParaRPr lang="en-US" altLang="zh-CN" sz="1600" dirty="0"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78CCF63-DF23-0513-1B50-4E8ADC4531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Labs)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1197C5-B757-EEC7-550F-DD8123FE5E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63D6CA76-7A28-CCE8-8AAA-C773AC28EF3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802.11-25/0488r0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E627285-B7AD-D75C-AD25-8FC84F1FB2F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572259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C35859-9EA1-473B-F865-F1960DA652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B4C06A5-CA27-3757-42F6-AA2518791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poll(6)</a:t>
            </a:r>
            <a:endParaRPr lang="en-GB" sz="28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146FE6F-35ED-DAA8-8BD9-36F0EB1E3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77565"/>
            <a:ext cx="8379619" cy="529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that a frame exchange sequence can be an aggregation of overlapping frame exchange sequences?</a:t>
            </a:r>
            <a:endParaRPr lang="en-US" altLang="zh-CN" sz="1600" dirty="0"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CC5F8B-90FD-0317-5EC0-03E58FE01D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Labs)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3FC765-D86E-EB9E-7C91-80F8A919A0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0D4DFF81-8F30-B556-34DF-AF5356A650F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802.11-25/0488r0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BBAF864-8E56-AA0F-1753-74507568D88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53089771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4458</TotalTime>
  <Words>597</Words>
  <Application>Microsoft Macintosh PowerPoint</Application>
  <PresentationFormat>On-screen Show (4:3)</PresentationFormat>
  <Paragraphs>140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ACcord Submission Template</vt:lpstr>
      <vt:lpstr>Proposal for consensus straw poll and motion </vt:lpstr>
      <vt:lpstr>Outline</vt:lpstr>
      <vt:lpstr>Overview of Frame Exchange Sequence Concepts</vt:lpstr>
      <vt:lpstr>Consensus straw poll(1)</vt:lpstr>
      <vt:lpstr>Consensus straw poll(2)</vt:lpstr>
      <vt:lpstr>Consensus straw poll(3)</vt:lpstr>
      <vt:lpstr>Consensus straw poll(4)</vt:lpstr>
      <vt:lpstr>Consensus straw poll(5)</vt:lpstr>
      <vt:lpstr>Consensus straw poll(6)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DrHarryBims</cp:lastModifiedBy>
  <cp:revision>1770</cp:revision>
  <cp:lastPrinted>1998-02-10T13:28:00Z</cp:lastPrinted>
  <dcterms:created xsi:type="dcterms:W3CDTF">2009-12-02T19:05:00Z</dcterms:created>
  <dcterms:modified xsi:type="dcterms:W3CDTF">2025-03-13T14:52:13Z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