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374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 snapToGrid="0" snapToObjects="1">
      <p:cViewPr varScale="1">
        <p:scale>
          <a:sx n="106" d="100"/>
          <a:sy n="106" d="100"/>
        </p:scale>
        <p:origin x="133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89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5</a:t>
            </a:r>
            <a:r>
              <a:rPr dirty="0"/>
              <a:t>/</a:t>
            </a:r>
            <a:r>
              <a:rPr lang="en-US" dirty="0"/>
              <a:t>487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40999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March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 err="1"/>
              <a:t>TGbi</a:t>
            </a:r>
            <a:r>
              <a:rPr lang="en-US" b="0" dirty="0"/>
              <a:t> met 4 times during </a:t>
            </a:r>
            <a:r>
              <a:rPr lang="en-US" b="0"/>
              <a:t>this plenary </a:t>
            </a:r>
            <a:r>
              <a:rPr lang="en-US" b="0" dirty="0"/>
              <a:t>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began working through comment resolutions, motioning 88 comment resolutions, with additional comment resolutions reviewed but not yet motioned.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will weekly teleconferences between now and the May interim meeting.</a:t>
            </a:r>
            <a:r>
              <a:rPr lang="en-US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Wednesday 10:00-12:00EDT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Dates: March 26, April 2, 9, 23, 30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- Unchanged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</a:t>
            </a:r>
            <a:r>
              <a:rPr lang="en-US" dirty="0">
                <a:solidFill>
                  <a:schemeClr val="tx1"/>
                </a:solidFill>
              </a:rPr>
              <a:t>May 2024</a:t>
            </a:r>
          </a:p>
          <a:p>
            <a:r>
              <a:rPr lang="en-US" dirty="0">
                <a:solidFill>
                  <a:schemeClr val="bg2"/>
                </a:solidFill>
              </a:rPr>
              <a:t>LB initial:   						January 2025</a:t>
            </a:r>
          </a:p>
          <a:p>
            <a:r>
              <a:rPr lang="en-US" dirty="0">
                <a:solidFill>
                  <a:schemeClr val="tx1"/>
                </a:solidFill>
              </a:rPr>
              <a:t>LB re-circ:  						July 2025 </a:t>
            </a:r>
          </a:p>
          <a:p>
            <a:r>
              <a:rPr lang="en-US" dirty="0">
                <a:solidFill>
                  <a:schemeClr val="tx1"/>
                </a:solidFill>
              </a:rPr>
              <a:t>MDR: 							July 2025</a:t>
            </a:r>
          </a:p>
          <a:p>
            <a:r>
              <a:rPr lang="en-US" dirty="0">
                <a:solidFill>
                  <a:schemeClr val="tx1"/>
                </a:solidFill>
              </a:rPr>
              <a:t>Ballot Pool: 						September 2025</a:t>
            </a:r>
          </a:p>
          <a:p>
            <a:r>
              <a:rPr lang="en-US" dirty="0">
                <a:solidFill>
                  <a:schemeClr val="tx1"/>
                </a:solidFill>
              </a:rPr>
              <a:t>SA ballot: 						January 2026</a:t>
            </a:r>
          </a:p>
          <a:p>
            <a:r>
              <a:rPr lang="en-US" dirty="0">
                <a:solidFill>
                  <a:schemeClr val="tx1"/>
                </a:solidFill>
              </a:rPr>
              <a:t>SA re-circ: 						March 2026 </a:t>
            </a:r>
          </a:p>
          <a:p>
            <a:r>
              <a:rPr lang="en-US" dirty="0">
                <a:solidFill>
                  <a:schemeClr val="tx1"/>
                </a:solidFill>
              </a:rPr>
              <a:t>802.11/LMSC approval: 			May 2026</a:t>
            </a:r>
          </a:p>
          <a:p>
            <a:r>
              <a:rPr lang="en-US" dirty="0">
                <a:solidFill>
                  <a:schemeClr val="tx1"/>
                </a:solidFill>
              </a:rPr>
              <a:t>RevCom/SASB approval: 		July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232</Words>
  <Application>Microsoft Macintosh PowerPoint</Application>
  <PresentationFormat>Widescreen</PresentationFormat>
  <Paragraphs>40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</vt:lpstr>
      <vt:lpstr>Timeline - Unchanged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44</cp:revision>
  <dcterms:modified xsi:type="dcterms:W3CDTF">2025-03-13T14:13:01Z</dcterms:modified>
</cp:coreProperties>
</file>