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2376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47156-9EB8-564C-99C3-C66D5603ACBC}" v="3" dt="2025-03-14T13:24:52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6" autoAdjust="0"/>
    <p:restoredTop sz="96121"/>
  </p:normalViewPr>
  <p:slideViewPr>
    <p:cSldViewPr>
      <p:cViewPr varScale="1">
        <p:scale>
          <a:sx n="124" d="100"/>
          <a:sy n="124" d="100"/>
        </p:scale>
        <p:origin x="280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BE47156-9EB8-564C-99C3-C66D5603ACBC}"/>
    <pc:docChg chg="custSel modMainMaster">
      <pc:chgData name="Mike Montemurro" userId="40c20c913ca7511e" providerId="LiveId" clId="{0BE47156-9EB8-564C-99C3-C66D5603ACBC}" dt="2025-03-14T13:24:25.661" v="9" actId="20577"/>
      <pc:docMkLst>
        <pc:docMk/>
      </pc:docMkLst>
      <pc:sldMasterChg chg="modSldLayout">
        <pc:chgData name="Mike Montemurro" userId="40c20c913ca7511e" providerId="LiveId" clId="{0BE47156-9EB8-564C-99C3-C66D5603ACBC}" dt="2025-03-14T13:24:25.661" v="9" actId="20577"/>
        <pc:sldMasterMkLst>
          <pc:docMk/>
          <pc:sldMasterMk cId="0" sldId="2147483648"/>
        </pc:sldMasterMkLst>
        <pc:sldLayoutChg chg="modSp mod">
          <pc:chgData name="Mike Montemurro" userId="40c20c913ca7511e" providerId="LiveId" clId="{0BE47156-9EB8-564C-99C3-C66D5603ACBC}" dt="2025-03-14T13:24:20.417" v="4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0BE47156-9EB8-564C-99C3-C66D5603ACBC}" dt="2025-03-14T13:24:20.417" v="4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0BE47156-9EB8-564C-99C3-C66D5603ACBC}" dt="2025-03-14T13:24:25.661" v="9" actId="20577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0BE47156-9EB8-564C-99C3-C66D5603ACBC}" dt="2025-03-14T13:24:25.661" v="9" actId="20577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802.11-25/486r1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19-03-000m-revmf-agenda-march-2025-sess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925-03-000m-revmf-motions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799"/>
            <a:ext cx="7848600" cy="1254125"/>
          </a:xfrm>
          <a:noFill/>
        </p:spPr>
        <p:txBody>
          <a:bodyPr/>
          <a:lstStyle/>
          <a:p>
            <a:r>
              <a:rPr lang="en-US" dirty="0" err="1"/>
              <a:t>REVmf</a:t>
            </a:r>
            <a:r>
              <a:rPr lang="en-US" dirty="0"/>
              <a:t> Closing Report – March 2025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Considered contributions on modifications </a:t>
            </a:r>
            <a:r>
              <a:rPr lang="en-US" dirty="0" err="1"/>
              <a:t>REVme</a:t>
            </a:r>
            <a:r>
              <a:rPr lang="en-US" dirty="0"/>
              <a:t> D7.0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Accepted two documents with proposed changes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a contribution on PASN with MLO</a:t>
            </a:r>
          </a:p>
          <a:p>
            <a:pPr>
              <a:lnSpc>
                <a:spcPct val="90000"/>
              </a:lnSpc>
            </a:pPr>
            <a:r>
              <a:rPr lang="en-US" dirty="0"/>
              <a:t>Agenda doc: </a:t>
            </a:r>
            <a:r>
              <a:rPr lang="en-US" dirty="0">
                <a:hlinkClick r:id="rId3"/>
              </a:rPr>
              <a:t>https://mentor.ieee.org/802.11/dcn/25/11-25-0219-03-000m-revmf-agenda-march-2025-session.pptx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Motion doc: </a:t>
            </a:r>
            <a:r>
              <a:rPr lang="en-US" dirty="0">
                <a:hlinkClick r:id="rId4"/>
              </a:rPr>
              <a:t>https://mentor.ieee.org/802.11/dcn/24/11-24-1925-04-000m-revmf-motions.pptx</a:t>
            </a:r>
            <a:r>
              <a:rPr lang="en-US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Monday April 28 at 10am ET for 2h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dirty="0"/>
              <a:t>May session: 3 meetings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Continue to discuss contributions on published </a:t>
            </a:r>
            <a:r>
              <a:rPr lang="en-US" dirty="0" err="1"/>
              <a:t>REVme</a:t>
            </a:r>
            <a:r>
              <a:rPr lang="en-US" dirty="0"/>
              <a:t> D7.0, P802.11bh D6.0, and P802.11be D7.0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the creation of </a:t>
            </a:r>
            <a:r>
              <a:rPr lang="en-US" dirty="0" err="1"/>
              <a:t>REVmf</a:t>
            </a:r>
            <a:r>
              <a:rPr lang="en-US" dirty="0"/>
              <a:t> D1.0 and the initial letter ballot.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TGmf</a:t>
            </a:r>
            <a:r>
              <a:rPr lang="en-CA" dirty="0"/>
              <a:t>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Initial meeting,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Jan - Mar 2025 –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D7.0/IEEE 802.11-2024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Publication of 802.11-2024 and roll-in of </a:t>
            </a:r>
            <a:r>
              <a:rPr lang="en-US" altLang="en-US" sz="1800" dirty="0" err="1">
                <a:solidFill>
                  <a:srgbClr val="0070C0"/>
                </a:solidFill>
              </a:rPr>
              <a:t>TGbh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TGbe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 2025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May-Nov 2025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TGbf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TGbk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2026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2026 – D3.0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2027 – D4.0 Initial SA Ballot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TGbi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2027 – D5.0 Recirculation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Nov 2027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2028 – D6.0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Feb 2028 – RevCom/SASB Approval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78ECD6-6C73-E865-38B6-F976068A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March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334AD76-ED85-69C0-80F9-BE392110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19336275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7204</TotalTime>
  <Words>296</Words>
  <Application>Microsoft Macintosh PowerPoint</Application>
  <PresentationFormat>Widescreen</PresentationFormat>
  <Paragraphs>58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REVmf Closing Report – March 2025</vt:lpstr>
      <vt:lpstr>Work Completed</vt:lpstr>
      <vt:lpstr>Plans for May</vt:lpstr>
      <vt:lpstr>TGmf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216</cp:revision>
  <cp:lastPrinted>1998-02-10T13:28:06Z</cp:lastPrinted>
  <dcterms:created xsi:type="dcterms:W3CDTF">2007-05-21T21:00:37Z</dcterms:created>
  <dcterms:modified xsi:type="dcterms:W3CDTF">2025-03-14T13:25:02Z</dcterms:modified>
  <cp:category/>
</cp:coreProperties>
</file>