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2376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6132"/>
  </p:normalViewPr>
  <p:slideViewPr>
    <p:cSldViewPr>
      <p:cViewPr varScale="1">
        <p:scale>
          <a:sx n="116" d="100"/>
          <a:sy n="116" d="100"/>
        </p:scale>
        <p:origin x="656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10003" y="282762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802.11-25/177r0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073-04-000m-revmf-agenda-january-2025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925-03-000m-revmf-motions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799"/>
            <a:ext cx="7848600" cy="1254125"/>
          </a:xfrm>
          <a:noFill/>
        </p:spPr>
        <p:txBody>
          <a:bodyPr/>
          <a:lstStyle/>
          <a:p>
            <a:r>
              <a:rPr lang="en-US" dirty="0" err="1"/>
              <a:t>REVmf</a:t>
            </a:r>
            <a:r>
              <a:rPr lang="en-US" dirty="0"/>
              <a:t> Closing Report – March 2025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Considered contributions on modifications </a:t>
            </a:r>
            <a:r>
              <a:rPr lang="en-US" dirty="0" err="1"/>
              <a:t>REVme</a:t>
            </a:r>
            <a:r>
              <a:rPr lang="en-US" dirty="0"/>
              <a:t> D7.0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Accepted two documents with proposed changes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a contribution on PASN with MLO</a:t>
            </a:r>
          </a:p>
          <a:p>
            <a:pPr>
              <a:lnSpc>
                <a:spcPct val="90000"/>
              </a:lnSpc>
            </a:pPr>
            <a:r>
              <a:rPr lang="en-US" dirty="0"/>
              <a:t>Agenda doc: </a:t>
            </a:r>
            <a:r>
              <a:rPr lang="en-US" dirty="0">
                <a:hlinkClick r:id="rId3"/>
              </a:rPr>
              <a:t>https://mentor.ieee.org/802.11/dcn/24/11-24-2073-04-000m-revmf-agenda-january-2025.pptx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Motion doc: </a:t>
            </a:r>
            <a:r>
              <a:rPr lang="en-US" dirty="0">
                <a:hlinkClick r:id="rId4"/>
              </a:rPr>
              <a:t>https://mentor.ieee.org/802.11/dcn/24/11-24-1925-03-000m-revmf-motions.pptx</a:t>
            </a:r>
            <a:r>
              <a:rPr lang="en-US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Monday April 28 at 10am ET for 2h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dirty="0"/>
              <a:t>May: 3 sessions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Continue to discuss contributions on published </a:t>
            </a:r>
            <a:r>
              <a:rPr lang="en-US" dirty="0" err="1"/>
              <a:t>REVme</a:t>
            </a:r>
            <a:r>
              <a:rPr lang="en-US"/>
              <a:t> D7.0, P802.11bh D6.0, and P802.11be D7.0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Approve the creation of </a:t>
            </a:r>
            <a:r>
              <a:rPr lang="en-US" dirty="0" err="1"/>
              <a:t>REVmf</a:t>
            </a:r>
            <a:r>
              <a:rPr lang="en-US" dirty="0"/>
              <a:t> D1.0 and the initial letter ballot.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TGmf</a:t>
            </a:r>
            <a:r>
              <a:rPr lang="en-CA" dirty="0"/>
              <a:t> Timeline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Initial meeting, contributions on </a:t>
            </a:r>
            <a:r>
              <a:rPr lang="en-US" altLang="en-US" sz="1800" dirty="0" err="1">
                <a:solidFill>
                  <a:srgbClr val="00B050"/>
                </a:solidFill>
              </a:rPr>
              <a:t>REVme</a:t>
            </a:r>
            <a:r>
              <a:rPr lang="en-US" altLang="en-US" sz="1800" dirty="0">
                <a:solidFill>
                  <a:srgbClr val="00B050"/>
                </a:solidFill>
              </a:rPr>
              <a:t> D7.0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- Mar 2025 – Contributions on </a:t>
            </a:r>
            <a:r>
              <a:rPr lang="en-US" altLang="en-US" sz="1800" dirty="0" err="1">
                <a:solidFill>
                  <a:srgbClr val="0070C0"/>
                </a:solidFill>
              </a:rPr>
              <a:t>REVme</a:t>
            </a:r>
            <a:r>
              <a:rPr lang="en-US" altLang="en-US" sz="1800" dirty="0">
                <a:solidFill>
                  <a:srgbClr val="0070C0"/>
                </a:solidFill>
              </a:rPr>
              <a:t> D7.0/IEEE 802.11-2024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- Mar 2025 – Publication of 802.11-2024 and roll-in of </a:t>
            </a:r>
            <a:r>
              <a:rPr lang="en-US" altLang="en-US" sz="1800" dirty="0" err="1">
                <a:solidFill>
                  <a:srgbClr val="0070C0"/>
                </a:solidFill>
              </a:rPr>
              <a:t>TGbh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TGbe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 2025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May-Nov 2025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TGbf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TGbk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2026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2026 – D3.0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2027 – D4.0 Initial SA Ballot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TGbi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2027 – D5.0 Recirculation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Nov 2027 – D6.0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2028 – D6.0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Feb 2028 – RevCom/SASB Approval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78ECD6-6C73-E865-38B6-F976068A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334AD76-ED85-69C0-80F9-BE392110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19336275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7189</TotalTime>
  <Words>295</Words>
  <Application>Microsoft Macintosh PowerPoint</Application>
  <PresentationFormat>Widescreen</PresentationFormat>
  <Paragraphs>58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Times New Roman</vt:lpstr>
      <vt:lpstr>802-11-Submission</vt:lpstr>
      <vt:lpstr>Document</vt:lpstr>
      <vt:lpstr>REVmf Closing Report – March 2025</vt:lpstr>
      <vt:lpstr>Work Completed</vt:lpstr>
      <vt:lpstr>Plans for May</vt:lpstr>
      <vt:lpstr>TGmf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216</cp:revision>
  <cp:lastPrinted>1998-02-10T13:28:06Z</cp:lastPrinted>
  <dcterms:created xsi:type="dcterms:W3CDTF">2007-05-21T21:00:37Z</dcterms:created>
  <dcterms:modified xsi:type="dcterms:W3CDTF">2025-03-13T12:50:05Z</dcterms:modified>
  <cp:category/>
</cp:coreProperties>
</file>