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68" d="100"/>
          <a:sy n="68" d="100"/>
        </p:scale>
        <p:origin x="80" y="13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March 2025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802.11-25/0484r0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213-00-auto-agenda-for-automotive-tig-2025-march.pptx" TargetMode="External"/><Relationship Id="rId7" Type="http://schemas.openxmlformats.org/officeDocument/2006/relationships/hyperlink" Target="https://mentor.ieee.org/802.11/dcn/25/11-25-0323-00-auto-proposed-ieee802-11-automotive-tig-technical-report-text-on-regional-hd-map-updates-use-case.do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5/11-25-0293-00-auto-automotive-tig-thoughts-on-phy-improvements.potx" TargetMode="External"/><Relationship Id="rId5" Type="http://schemas.openxmlformats.org/officeDocument/2006/relationships/hyperlink" Target="https://mentor.ieee.org/802.11/dcn/25/11-25-0308-00-auto-hybrid-mld-for-automotive.pptx" TargetMode="External"/><Relationship Id="rId4" Type="http://schemas.openxmlformats.org/officeDocument/2006/relationships/hyperlink" Target="https://mentor.ieee.org/802.11/dcn/25/11-25-0226-00-auto-ieee-802-11ai-and-ieee-802-11bc-for-automotive-use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2025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Automotive TIG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2025-03-14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730937"/>
              </p:ext>
            </p:extLst>
          </p:nvPr>
        </p:nvGraphicFramePr>
        <p:xfrm>
          <a:off x="2086710" y="2744789"/>
          <a:ext cx="9675812" cy="236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590328" imgH="2353359" progId="Word.Document.8">
                  <p:embed/>
                </p:oleObj>
              </mc:Choice>
              <mc:Fallback>
                <p:oleObj name="Document" r:id="rId3" imgW="9590328" imgH="2353359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6710" y="2744789"/>
                        <a:ext cx="9675812" cy="2360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2025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84694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9576" y="1746738"/>
            <a:ext cx="7346447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AUTO TIG</a:t>
            </a:r>
          </a:p>
          <a:p>
            <a:pPr algn="ctr">
              <a:buFontTx/>
              <a:buNone/>
            </a:pPr>
            <a:r>
              <a:rPr lang="en-US" altLang="en-US" sz="3200" dirty="0"/>
              <a:t>March 2025</a:t>
            </a:r>
            <a:r>
              <a:rPr lang="en-GB" altLang="en-US" sz="3200" dirty="0"/>
              <a:t> mixed-mode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2025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7368" y="548680"/>
            <a:ext cx="11593288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2800" dirty="0"/>
              <a:t>Summary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000" dirty="0"/>
              <a:t>Final Agenda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2000" dirty="0">
                <a:cs typeface="Arial" panose="020B0604020202020204" pitchFamily="34" charset="0"/>
                <a:hlinkClick r:id="rId3"/>
              </a:rPr>
              <a:t>https://mentor.ieee.org/802.11/dcn/25/11-25-0213-00-auto-agenda-for-automotive-tig-2025-march.pptx</a:t>
            </a:r>
            <a:r>
              <a:rPr lang="en-US" sz="2000" dirty="0"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Presentation of submissions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“IEEE 802.11ai and IEEE 802.11bc for Automotive Use”, Hitoshi Morioka (SRC Software)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https://mentor.ieee.org/802.11/dcn/25/11-25-0226-00-auto-ieee-802-11ai-and-ieee-802-11bc-for-automotive-use.pptx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“Hybrid MLD for Automotive”, Federico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Lovison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(Cisco)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https://mentor.ieee.org/802.11/dcn/25/11-25-0308-00-auto-hybrid-mld-for-automotive.pptx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“Automotive-TIG-Thoughts on PHY improvements”, Azin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Neishaboori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(General Motors)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https://mentor.ieee.org/802.11/dcn/25/11-25-0293-00-auto-automotive-tig-thoughts-on-phy-improvements.potx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“Proposed IEEE802.11 Automotive TIG Technical Report Text on Regional HD Map Updates use case,” Jing Ma (Toyota)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https://mentor.ieee.org/802.11/dcn/25/11-25-0323-00-auto-proposed-ieee802-11-automotive-tig-technical-report-text-on-regional-hd-map-updates-use-case.doc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sz="2000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800" dirty="0"/>
              <a:t>25/0489r0</a:t>
            </a: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May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800" dirty="0"/>
              <a:t>Presentations on use cases, requirements and KPIs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000" dirty="0"/>
              <a:t>No motions or teleconferences</a:t>
            </a:r>
            <a:endParaRPr lang="en-GB" alt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24950</TotalTime>
  <Words>256</Words>
  <Application>Microsoft Office PowerPoint</Application>
  <PresentationFormat>Widescreen</PresentationFormat>
  <Paragraphs>44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Gulim</vt:lpstr>
      <vt:lpstr>Arial</vt:lpstr>
      <vt:lpstr>Times New Roman</vt:lpstr>
      <vt:lpstr>802-11-Submission</vt:lpstr>
      <vt:lpstr>Document</vt:lpstr>
      <vt:lpstr>Automotive TIG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James Lansford</cp:lastModifiedBy>
  <cp:revision>880</cp:revision>
  <cp:lastPrinted>1998-02-10T13:28:06Z</cp:lastPrinted>
  <dcterms:created xsi:type="dcterms:W3CDTF">2004-12-02T14:01:45Z</dcterms:created>
  <dcterms:modified xsi:type="dcterms:W3CDTF">2025-03-13T17:26:05Z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